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</p:sldIdLst>
  <p:sldSz cx="9144000" cy="60833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1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C856BE-D407-49C8-906F-AC8AACEA570D}" v="12" dt="2019-02-21T10:40:30.028"/>
  </p1510:revLst>
</p1510:revInfo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47" y="55"/>
      </p:cViewPr>
      <p:guideLst>
        <p:guide orient="horz" pos="191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into hernandez borge" userId="068efc8bbdc23619" providerId="LiveId" clId="{D0C856BE-D407-49C8-906F-AC8AACEA570D}"/>
    <pc:docChg chg="undo modSld modMainMaster">
      <pc:chgData name="jacinto hernandez borge" userId="068efc8bbdc23619" providerId="LiveId" clId="{D0C856BE-D407-49C8-906F-AC8AACEA570D}" dt="2019-02-21T11:01:15.356" v="171" actId="1076"/>
      <pc:docMkLst>
        <pc:docMk/>
      </pc:docMkLst>
      <pc:sldChg chg="modSp">
        <pc:chgData name="jacinto hernandez borge" userId="068efc8bbdc23619" providerId="LiveId" clId="{D0C856BE-D407-49C8-906F-AC8AACEA570D}" dt="2019-02-21T10:40:30.027" v="170" actId="207"/>
        <pc:sldMkLst>
          <pc:docMk/>
          <pc:sldMk cId="860770292" sldId="256"/>
        </pc:sldMkLst>
        <pc:spChg chg="mod">
          <ac:chgData name="jacinto hernandez borge" userId="068efc8bbdc23619" providerId="LiveId" clId="{D0C856BE-D407-49C8-906F-AC8AACEA570D}" dt="2019-02-21T10:30:08.898" v="34" actId="255"/>
          <ac:spMkLst>
            <pc:docMk/>
            <pc:sldMk cId="860770292" sldId="256"/>
            <ac:spMk id="2" creationId="{9A03ACDD-23EA-4B93-BD6C-092158537790}"/>
          </ac:spMkLst>
        </pc:spChg>
        <pc:spChg chg="mod">
          <ac:chgData name="jacinto hernandez borge" userId="068efc8bbdc23619" providerId="LiveId" clId="{D0C856BE-D407-49C8-906F-AC8AACEA570D}" dt="2019-02-21T10:40:30.027" v="170" actId="207"/>
          <ac:spMkLst>
            <pc:docMk/>
            <pc:sldMk cId="860770292" sldId="256"/>
            <ac:spMk id="5" creationId="{E373B3FF-60D3-4CC0-A9DA-76B6BF9FCAFD}"/>
          </ac:spMkLst>
        </pc:spChg>
        <pc:spChg chg="mod">
          <ac:chgData name="jacinto hernandez borge" userId="068efc8bbdc23619" providerId="LiveId" clId="{D0C856BE-D407-49C8-906F-AC8AACEA570D}" dt="2019-02-21T10:27:46.102" v="18" actId="255"/>
          <ac:spMkLst>
            <pc:docMk/>
            <pc:sldMk cId="860770292" sldId="256"/>
            <ac:spMk id="6" creationId="{18D11A00-6F39-4FC7-BDFF-04C5149AF0C9}"/>
          </ac:spMkLst>
        </pc:spChg>
        <pc:spChg chg="mod">
          <ac:chgData name="jacinto hernandez borge" userId="068efc8bbdc23619" providerId="LiveId" clId="{D0C856BE-D407-49C8-906F-AC8AACEA570D}" dt="2019-02-21T10:20:43.282" v="4"/>
          <ac:spMkLst>
            <pc:docMk/>
            <pc:sldMk cId="860770292" sldId="256"/>
            <ac:spMk id="7" creationId="{AE42EB25-C56E-43FD-878D-341509FCC10B}"/>
          </ac:spMkLst>
        </pc:spChg>
        <pc:spChg chg="mod">
          <ac:chgData name="jacinto hernandez borge" userId="068efc8bbdc23619" providerId="LiveId" clId="{D0C856BE-D407-49C8-906F-AC8AACEA570D}" dt="2019-02-21T10:28:01.027" v="19" actId="255"/>
          <ac:spMkLst>
            <pc:docMk/>
            <pc:sldMk cId="860770292" sldId="256"/>
            <ac:spMk id="8" creationId="{7CB959E8-B987-4A72-9B24-447E536D4D47}"/>
          </ac:spMkLst>
        </pc:spChg>
        <pc:spChg chg="mod">
          <ac:chgData name="jacinto hernandez borge" userId="068efc8bbdc23619" providerId="LiveId" clId="{D0C856BE-D407-49C8-906F-AC8AACEA570D}" dt="2019-02-21T10:20:43.282" v="4"/>
          <ac:spMkLst>
            <pc:docMk/>
            <pc:sldMk cId="860770292" sldId="256"/>
            <ac:spMk id="9" creationId="{53DF9752-801E-46CB-8D7A-237B1D3F59B3}"/>
          </ac:spMkLst>
        </pc:spChg>
        <pc:spChg chg="mod">
          <ac:chgData name="jacinto hernandez borge" userId="068efc8bbdc23619" providerId="LiveId" clId="{D0C856BE-D407-49C8-906F-AC8AACEA570D}" dt="2019-02-21T10:29:54.867" v="33" actId="255"/>
          <ac:spMkLst>
            <pc:docMk/>
            <pc:sldMk cId="860770292" sldId="256"/>
            <ac:spMk id="12" creationId="{DC2D64AA-7D4D-44AA-B656-5E959D07CE7A}"/>
          </ac:spMkLst>
        </pc:spChg>
        <pc:spChg chg="mod">
          <ac:chgData name="jacinto hernandez borge" userId="068efc8bbdc23619" providerId="LiveId" clId="{D0C856BE-D407-49C8-906F-AC8AACEA570D}" dt="2019-02-21T10:33:40.837" v="57" actId="14100"/>
          <ac:spMkLst>
            <pc:docMk/>
            <pc:sldMk cId="860770292" sldId="256"/>
            <ac:spMk id="14" creationId="{1F385402-4309-4C75-A661-A05A6F3C8C88}"/>
          </ac:spMkLst>
        </pc:spChg>
        <pc:spChg chg="mod">
          <ac:chgData name="jacinto hernandez borge" userId="068efc8bbdc23619" providerId="LiveId" clId="{D0C856BE-D407-49C8-906F-AC8AACEA570D}" dt="2019-02-21T10:31:31.964" v="45" actId="20577"/>
          <ac:spMkLst>
            <pc:docMk/>
            <pc:sldMk cId="860770292" sldId="256"/>
            <ac:spMk id="16" creationId="{565EE4CE-CBA7-44B3-8511-00BB228A35AB}"/>
          </ac:spMkLst>
        </pc:spChg>
        <pc:graphicFrameChg chg="mod modGraphic">
          <ac:chgData name="jacinto hernandez borge" userId="068efc8bbdc23619" providerId="LiveId" clId="{D0C856BE-D407-49C8-906F-AC8AACEA570D}" dt="2019-02-21T10:32:52.519" v="50" actId="14734"/>
          <ac:graphicFrameMkLst>
            <pc:docMk/>
            <pc:sldMk cId="860770292" sldId="256"/>
            <ac:graphicFrameMk id="13" creationId="{A3BE2425-62F2-45A7-84EC-F77A19C77DAB}"/>
          </ac:graphicFrameMkLst>
        </pc:graphicFrameChg>
        <pc:graphicFrameChg chg="mod modGraphic">
          <ac:chgData name="jacinto hernandez borge" userId="068efc8bbdc23619" providerId="LiveId" clId="{D0C856BE-D407-49C8-906F-AC8AACEA570D}" dt="2019-02-21T10:31:00.557" v="39" actId="14100"/>
          <ac:graphicFrameMkLst>
            <pc:docMk/>
            <pc:sldMk cId="860770292" sldId="256"/>
            <ac:graphicFrameMk id="15" creationId="{274224AE-D06F-46D1-B3C5-A2C0447D049E}"/>
          </ac:graphicFrameMkLst>
        </pc:graphicFrameChg>
        <pc:picChg chg="mod">
          <ac:chgData name="jacinto hernandez borge" userId="068efc8bbdc23619" providerId="LiveId" clId="{D0C856BE-D407-49C8-906F-AC8AACEA570D}" dt="2019-02-21T10:29:07.886" v="28" actId="1076"/>
          <ac:picMkLst>
            <pc:docMk/>
            <pc:sldMk cId="860770292" sldId="256"/>
            <ac:picMk id="1030" creationId="{C152DB4A-ACEF-4EED-AD19-35CB085EF209}"/>
          </ac:picMkLst>
        </pc:picChg>
        <pc:picChg chg="mod">
          <ac:chgData name="jacinto hernandez borge" userId="068efc8bbdc23619" providerId="LiveId" clId="{D0C856BE-D407-49C8-906F-AC8AACEA570D}" dt="2019-02-21T10:20:43.282" v="4"/>
          <ac:picMkLst>
            <pc:docMk/>
            <pc:sldMk cId="860770292" sldId="256"/>
            <ac:picMk id="1032" creationId="{C2C913E0-94FD-4C51-B237-58C59EAE30E4}"/>
          </ac:picMkLst>
        </pc:picChg>
      </pc:sldChg>
      <pc:sldChg chg="modSp setBg">
        <pc:chgData name="jacinto hernandez borge" userId="068efc8bbdc23619" providerId="LiveId" clId="{D0C856BE-D407-49C8-906F-AC8AACEA570D}" dt="2019-02-21T11:01:15.356" v="171" actId="1076"/>
        <pc:sldMkLst>
          <pc:docMk/>
          <pc:sldMk cId="1007613481" sldId="257"/>
        </pc:sldMkLst>
        <pc:spChg chg="mod">
          <ac:chgData name="jacinto hernandez borge" userId="068efc8bbdc23619" providerId="LiveId" clId="{D0C856BE-D407-49C8-906F-AC8AACEA570D}" dt="2019-02-21T10:34:21.763" v="61" actId="255"/>
          <ac:spMkLst>
            <pc:docMk/>
            <pc:sldMk cId="1007613481" sldId="257"/>
            <ac:spMk id="4" creationId="{82AD450A-2F43-48E0-A45A-6E6BA9078726}"/>
          </ac:spMkLst>
        </pc:spChg>
        <pc:spChg chg="mod">
          <ac:chgData name="jacinto hernandez borge" userId="068efc8bbdc23619" providerId="LiveId" clId="{D0C856BE-D407-49C8-906F-AC8AACEA570D}" dt="2019-02-21T10:39:08.462" v="169" actId="20577"/>
          <ac:spMkLst>
            <pc:docMk/>
            <pc:sldMk cId="1007613481" sldId="257"/>
            <ac:spMk id="5" creationId="{33F5E2D5-5877-4B53-BD9C-B4672215A9F5}"/>
          </ac:spMkLst>
        </pc:spChg>
        <pc:spChg chg="mod">
          <ac:chgData name="jacinto hernandez borge" userId="068efc8bbdc23619" providerId="LiveId" clId="{D0C856BE-D407-49C8-906F-AC8AACEA570D}" dt="2019-02-21T10:38:41.380" v="163" actId="1076"/>
          <ac:spMkLst>
            <pc:docMk/>
            <pc:sldMk cId="1007613481" sldId="257"/>
            <ac:spMk id="6" creationId="{0E35FC3F-6D62-4070-8E43-20AA8455F821}"/>
          </ac:spMkLst>
        </pc:spChg>
        <pc:spChg chg="mod">
          <ac:chgData name="jacinto hernandez borge" userId="068efc8bbdc23619" providerId="LiveId" clId="{D0C856BE-D407-49C8-906F-AC8AACEA570D}" dt="2019-02-21T10:35:51.462" v="71" actId="14100"/>
          <ac:spMkLst>
            <pc:docMk/>
            <pc:sldMk cId="1007613481" sldId="257"/>
            <ac:spMk id="8" creationId="{382A8FAA-F8AE-4BFE-A0FF-A2DA2779B725}"/>
          </ac:spMkLst>
        </pc:spChg>
        <pc:spChg chg="mod">
          <ac:chgData name="jacinto hernandez borge" userId="068efc8bbdc23619" providerId="LiveId" clId="{D0C856BE-D407-49C8-906F-AC8AACEA570D}" dt="2019-02-21T11:01:15.356" v="171" actId="1076"/>
          <ac:spMkLst>
            <pc:docMk/>
            <pc:sldMk cId="1007613481" sldId="257"/>
            <ac:spMk id="10" creationId="{DEBEDAEF-EFA7-4982-BD95-5D09FE785A18}"/>
          </ac:spMkLst>
        </pc:spChg>
        <pc:spChg chg="mod">
          <ac:chgData name="jacinto hernandez borge" userId="068efc8bbdc23619" providerId="LiveId" clId="{D0C856BE-D407-49C8-906F-AC8AACEA570D}" dt="2019-02-21T10:37:48.739" v="154" actId="20577"/>
          <ac:spMkLst>
            <pc:docMk/>
            <pc:sldMk cId="1007613481" sldId="257"/>
            <ac:spMk id="12" creationId="{5F6B680D-A17E-438F-84E1-9177B5A9752E}"/>
          </ac:spMkLst>
        </pc:spChg>
        <pc:graphicFrameChg chg="mod modGraphic">
          <ac:chgData name="jacinto hernandez borge" userId="068efc8bbdc23619" providerId="LiveId" clId="{D0C856BE-D407-49C8-906F-AC8AACEA570D}" dt="2019-02-21T10:35:13.102" v="67" actId="14100"/>
          <ac:graphicFrameMkLst>
            <pc:docMk/>
            <pc:sldMk cId="1007613481" sldId="257"/>
            <ac:graphicFrameMk id="7" creationId="{5516C440-9B4B-4652-BF86-26625DF512DA}"/>
          </ac:graphicFrameMkLst>
        </pc:graphicFrameChg>
        <pc:graphicFrameChg chg="mod modGraphic">
          <ac:chgData name="jacinto hernandez borge" userId="068efc8bbdc23619" providerId="LiveId" clId="{D0C856BE-D407-49C8-906F-AC8AACEA570D}" dt="2019-02-21T10:35:01.597" v="66" actId="14100"/>
          <ac:graphicFrameMkLst>
            <pc:docMk/>
            <pc:sldMk cId="1007613481" sldId="257"/>
            <ac:graphicFrameMk id="9" creationId="{750ADD89-E95A-49C6-8C36-FBD6FFEA9674}"/>
          </ac:graphicFrameMkLst>
        </pc:graphicFrameChg>
        <pc:graphicFrameChg chg="mod modGraphic">
          <ac:chgData name="jacinto hernandez borge" userId="068efc8bbdc23619" providerId="LiveId" clId="{D0C856BE-D407-49C8-906F-AC8AACEA570D}" dt="2019-02-21T10:37:05.612" v="120" actId="1076"/>
          <ac:graphicFrameMkLst>
            <pc:docMk/>
            <pc:sldMk cId="1007613481" sldId="257"/>
            <ac:graphicFrameMk id="11" creationId="{8F864AF2-7432-4D7A-A6CB-0A2FF0DC90A7}"/>
          </ac:graphicFrameMkLst>
        </pc:graphicFrameChg>
      </pc:sldChg>
      <pc:sldMasterChg chg="modSp modSldLayout">
        <pc:chgData name="jacinto hernandez borge" userId="068efc8bbdc23619" providerId="LiveId" clId="{D0C856BE-D407-49C8-906F-AC8AACEA570D}" dt="2019-02-21T10:20:43.282" v="4"/>
        <pc:sldMasterMkLst>
          <pc:docMk/>
          <pc:sldMasterMk cId="2857633869" sldId="2147483708"/>
        </pc:sldMasterMkLst>
        <pc:spChg chg="mod">
          <ac:chgData name="jacinto hernandez borge" userId="068efc8bbdc23619" providerId="LiveId" clId="{D0C856BE-D407-49C8-906F-AC8AACEA570D}" dt="2019-02-21T10:20:43.282" v="4"/>
          <ac:spMkLst>
            <pc:docMk/>
            <pc:sldMasterMk cId="2857633869" sldId="2147483708"/>
            <ac:spMk id="2" creationId="{00000000-0000-0000-0000-000000000000}"/>
          </ac:spMkLst>
        </pc:spChg>
        <pc:spChg chg="mod">
          <ac:chgData name="jacinto hernandez borge" userId="068efc8bbdc23619" providerId="LiveId" clId="{D0C856BE-D407-49C8-906F-AC8AACEA570D}" dt="2019-02-21T10:20:43.282" v="4"/>
          <ac:spMkLst>
            <pc:docMk/>
            <pc:sldMasterMk cId="2857633869" sldId="2147483708"/>
            <ac:spMk id="3" creationId="{00000000-0000-0000-0000-000000000000}"/>
          </ac:spMkLst>
        </pc:spChg>
        <pc:spChg chg="mod">
          <ac:chgData name="jacinto hernandez borge" userId="068efc8bbdc23619" providerId="LiveId" clId="{D0C856BE-D407-49C8-906F-AC8AACEA570D}" dt="2019-02-21T10:20:43.282" v="4"/>
          <ac:spMkLst>
            <pc:docMk/>
            <pc:sldMasterMk cId="2857633869" sldId="2147483708"/>
            <ac:spMk id="4" creationId="{00000000-0000-0000-0000-000000000000}"/>
          </ac:spMkLst>
        </pc:spChg>
        <pc:spChg chg="mod">
          <ac:chgData name="jacinto hernandez borge" userId="068efc8bbdc23619" providerId="LiveId" clId="{D0C856BE-D407-49C8-906F-AC8AACEA570D}" dt="2019-02-21T10:20:43.282" v="4"/>
          <ac:spMkLst>
            <pc:docMk/>
            <pc:sldMasterMk cId="2857633869" sldId="2147483708"/>
            <ac:spMk id="5" creationId="{00000000-0000-0000-0000-000000000000}"/>
          </ac:spMkLst>
        </pc:spChg>
        <pc:spChg chg="mod">
          <ac:chgData name="jacinto hernandez borge" userId="068efc8bbdc23619" providerId="LiveId" clId="{D0C856BE-D407-49C8-906F-AC8AACEA570D}" dt="2019-02-21T10:20:43.282" v="4"/>
          <ac:spMkLst>
            <pc:docMk/>
            <pc:sldMasterMk cId="2857633869" sldId="2147483708"/>
            <ac:spMk id="6" creationId="{00000000-0000-0000-0000-000000000000}"/>
          </ac:spMkLst>
        </pc:spChg>
        <pc:sldLayoutChg chg="modSp">
          <pc:chgData name="jacinto hernandez borge" userId="068efc8bbdc23619" providerId="LiveId" clId="{D0C856BE-D407-49C8-906F-AC8AACEA570D}" dt="2019-02-21T10:20:43.282" v="4"/>
          <pc:sldLayoutMkLst>
            <pc:docMk/>
            <pc:sldMasterMk cId="2857633869" sldId="2147483708"/>
            <pc:sldLayoutMk cId="3720990627" sldId="2147483709"/>
          </pc:sldLayoutMkLst>
          <pc:spChg chg="mod">
            <ac:chgData name="jacinto hernandez borge" userId="068efc8bbdc23619" providerId="LiveId" clId="{D0C856BE-D407-49C8-906F-AC8AACEA570D}" dt="2019-02-21T10:20:43.282" v="4"/>
            <ac:spMkLst>
              <pc:docMk/>
              <pc:sldMasterMk cId="2857633869" sldId="2147483708"/>
              <pc:sldLayoutMk cId="3720990627" sldId="2147483709"/>
              <ac:spMk id="2" creationId="{00000000-0000-0000-0000-000000000000}"/>
            </ac:spMkLst>
          </pc:spChg>
          <pc:spChg chg="mod">
            <ac:chgData name="jacinto hernandez borge" userId="068efc8bbdc23619" providerId="LiveId" clId="{D0C856BE-D407-49C8-906F-AC8AACEA570D}" dt="2019-02-21T10:20:43.282" v="4"/>
            <ac:spMkLst>
              <pc:docMk/>
              <pc:sldMasterMk cId="2857633869" sldId="2147483708"/>
              <pc:sldLayoutMk cId="3720990627" sldId="2147483709"/>
              <ac:spMk id="3" creationId="{00000000-0000-0000-0000-000000000000}"/>
            </ac:spMkLst>
          </pc:spChg>
        </pc:sldLayoutChg>
        <pc:sldLayoutChg chg="modSp">
          <pc:chgData name="jacinto hernandez borge" userId="068efc8bbdc23619" providerId="LiveId" clId="{D0C856BE-D407-49C8-906F-AC8AACEA570D}" dt="2019-02-21T10:20:43.282" v="4"/>
          <pc:sldLayoutMkLst>
            <pc:docMk/>
            <pc:sldMasterMk cId="2857633869" sldId="2147483708"/>
            <pc:sldLayoutMk cId="2592002606" sldId="2147483711"/>
          </pc:sldLayoutMkLst>
          <pc:spChg chg="mod">
            <ac:chgData name="jacinto hernandez borge" userId="068efc8bbdc23619" providerId="LiveId" clId="{D0C856BE-D407-49C8-906F-AC8AACEA570D}" dt="2019-02-21T10:20:43.282" v="4"/>
            <ac:spMkLst>
              <pc:docMk/>
              <pc:sldMasterMk cId="2857633869" sldId="2147483708"/>
              <pc:sldLayoutMk cId="2592002606" sldId="2147483711"/>
              <ac:spMk id="2" creationId="{00000000-0000-0000-0000-000000000000}"/>
            </ac:spMkLst>
          </pc:spChg>
          <pc:spChg chg="mod">
            <ac:chgData name="jacinto hernandez borge" userId="068efc8bbdc23619" providerId="LiveId" clId="{D0C856BE-D407-49C8-906F-AC8AACEA570D}" dt="2019-02-21T10:20:43.282" v="4"/>
            <ac:spMkLst>
              <pc:docMk/>
              <pc:sldMasterMk cId="2857633869" sldId="2147483708"/>
              <pc:sldLayoutMk cId="2592002606" sldId="2147483711"/>
              <ac:spMk id="3" creationId="{00000000-0000-0000-0000-000000000000}"/>
            </ac:spMkLst>
          </pc:spChg>
        </pc:sldLayoutChg>
        <pc:sldLayoutChg chg="modSp">
          <pc:chgData name="jacinto hernandez borge" userId="068efc8bbdc23619" providerId="LiveId" clId="{D0C856BE-D407-49C8-906F-AC8AACEA570D}" dt="2019-02-21T10:20:43.282" v="4"/>
          <pc:sldLayoutMkLst>
            <pc:docMk/>
            <pc:sldMasterMk cId="2857633869" sldId="2147483708"/>
            <pc:sldLayoutMk cId="880665338" sldId="2147483712"/>
          </pc:sldLayoutMkLst>
          <pc:spChg chg="mod">
            <ac:chgData name="jacinto hernandez borge" userId="068efc8bbdc23619" providerId="LiveId" clId="{D0C856BE-D407-49C8-906F-AC8AACEA570D}" dt="2019-02-21T10:20:43.282" v="4"/>
            <ac:spMkLst>
              <pc:docMk/>
              <pc:sldMasterMk cId="2857633869" sldId="2147483708"/>
              <pc:sldLayoutMk cId="880665338" sldId="2147483712"/>
              <ac:spMk id="3" creationId="{00000000-0000-0000-0000-000000000000}"/>
            </ac:spMkLst>
          </pc:spChg>
          <pc:spChg chg="mod">
            <ac:chgData name="jacinto hernandez borge" userId="068efc8bbdc23619" providerId="LiveId" clId="{D0C856BE-D407-49C8-906F-AC8AACEA570D}" dt="2019-02-21T10:20:43.282" v="4"/>
            <ac:spMkLst>
              <pc:docMk/>
              <pc:sldMasterMk cId="2857633869" sldId="2147483708"/>
              <pc:sldLayoutMk cId="880665338" sldId="2147483712"/>
              <ac:spMk id="4" creationId="{00000000-0000-0000-0000-000000000000}"/>
            </ac:spMkLst>
          </pc:spChg>
        </pc:sldLayoutChg>
        <pc:sldLayoutChg chg="modSp">
          <pc:chgData name="jacinto hernandez borge" userId="068efc8bbdc23619" providerId="LiveId" clId="{D0C856BE-D407-49C8-906F-AC8AACEA570D}" dt="2019-02-21T10:20:43.282" v="4"/>
          <pc:sldLayoutMkLst>
            <pc:docMk/>
            <pc:sldMasterMk cId="2857633869" sldId="2147483708"/>
            <pc:sldLayoutMk cId="246344933" sldId="2147483713"/>
          </pc:sldLayoutMkLst>
          <pc:spChg chg="mod">
            <ac:chgData name="jacinto hernandez borge" userId="068efc8bbdc23619" providerId="LiveId" clId="{D0C856BE-D407-49C8-906F-AC8AACEA570D}" dt="2019-02-21T10:20:43.282" v="4"/>
            <ac:spMkLst>
              <pc:docMk/>
              <pc:sldMasterMk cId="2857633869" sldId="2147483708"/>
              <pc:sldLayoutMk cId="246344933" sldId="2147483713"/>
              <ac:spMk id="2" creationId="{00000000-0000-0000-0000-000000000000}"/>
            </ac:spMkLst>
          </pc:spChg>
          <pc:spChg chg="mod">
            <ac:chgData name="jacinto hernandez borge" userId="068efc8bbdc23619" providerId="LiveId" clId="{D0C856BE-D407-49C8-906F-AC8AACEA570D}" dt="2019-02-21T10:20:43.282" v="4"/>
            <ac:spMkLst>
              <pc:docMk/>
              <pc:sldMasterMk cId="2857633869" sldId="2147483708"/>
              <pc:sldLayoutMk cId="246344933" sldId="2147483713"/>
              <ac:spMk id="3" creationId="{00000000-0000-0000-0000-000000000000}"/>
            </ac:spMkLst>
          </pc:spChg>
          <pc:spChg chg="mod">
            <ac:chgData name="jacinto hernandez borge" userId="068efc8bbdc23619" providerId="LiveId" clId="{D0C856BE-D407-49C8-906F-AC8AACEA570D}" dt="2019-02-21T10:20:43.282" v="4"/>
            <ac:spMkLst>
              <pc:docMk/>
              <pc:sldMasterMk cId="2857633869" sldId="2147483708"/>
              <pc:sldLayoutMk cId="246344933" sldId="2147483713"/>
              <ac:spMk id="4" creationId="{00000000-0000-0000-0000-000000000000}"/>
            </ac:spMkLst>
          </pc:spChg>
          <pc:spChg chg="mod">
            <ac:chgData name="jacinto hernandez borge" userId="068efc8bbdc23619" providerId="LiveId" clId="{D0C856BE-D407-49C8-906F-AC8AACEA570D}" dt="2019-02-21T10:20:43.282" v="4"/>
            <ac:spMkLst>
              <pc:docMk/>
              <pc:sldMasterMk cId="2857633869" sldId="2147483708"/>
              <pc:sldLayoutMk cId="246344933" sldId="2147483713"/>
              <ac:spMk id="5" creationId="{00000000-0000-0000-0000-000000000000}"/>
            </ac:spMkLst>
          </pc:spChg>
          <pc:spChg chg="mod">
            <ac:chgData name="jacinto hernandez borge" userId="068efc8bbdc23619" providerId="LiveId" clId="{D0C856BE-D407-49C8-906F-AC8AACEA570D}" dt="2019-02-21T10:20:43.282" v="4"/>
            <ac:spMkLst>
              <pc:docMk/>
              <pc:sldMasterMk cId="2857633869" sldId="2147483708"/>
              <pc:sldLayoutMk cId="246344933" sldId="2147483713"/>
              <ac:spMk id="6" creationId="{00000000-0000-0000-0000-000000000000}"/>
            </ac:spMkLst>
          </pc:spChg>
        </pc:sldLayoutChg>
        <pc:sldLayoutChg chg="modSp">
          <pc:chgData name="jacinto hernandez borge" userId="068efc8bbdc23619" providerId="LiveId" clId="{D0C856BE-D407-49C8-906F-AC8AACEA570D}" dt="2019-02-21T10:20:43.282" v="4"/>
          <pc:sldLayoutMkLst>
            <pc:docMk/>
            <pc:sldMasterMk cId="2857633869" sldId="2147483708"/>
            <pc:sldLayoutMk cId="3942388060" sldId="2147483716"/>
          </pc:sldLayoutMkLst>
          <pc:spChg chg="mod">
            <ac:chgData name="jacinto hernandez borge" userId="068efc8bbdc23619" providerId="LiveId" clId="{D0C856BE-D407-49C8-906F-AC8AACEA570D}" dt="2019-02-21T10:20:43.282" v="4"/>
            <ac:spMkLst>
              <pc:docMk/>
              <pc:sldMasterMk cId="2857633869" sldId="2147483708"/>
              <pc:sldLayoutMk cId="3942388060" sldId="2147483716"/>
              <ac:spMk id="2" creationId="{00000000-0000-0000-0000-000000000000}"/>
            </ac:spMkLst>
          </pc:spChg>
          <pc:spChg chg="mod">
            <ac:chgData name="jacinto hernandez borge" userId="068efc8bbdc23619" providerId="LiveId" clId="{D0C856BE-D407-49C8-906F-AC8AACEA570D}" dt="2019-02-21T10:20:43.282" v="4"/>
            <ac:spMkLst>
              <pc:docMk/>
              <pc:sldMasterMk cId="2857633869" sldId="2147483708"/>
              <pc:sldLayoutMk cId="3942388060" sldId="2147483716"/>
              <ac:spMk id="3" creationId="{00000000-0000-0000-0000-000000000000}"/>
            </ac:spMkLst>
          </pc:spChg>
          <pc:spChg chg="mod">
            <ac:chgData name="jacinto hernandez borge" userId="068efc8bbdc23619" providerId="LiveId" clId="{D0C856BE-D407-49C8-906F-AC8AACEA570D}" dt="2019-02-21T10:20:43.282" v="4"/>
            <ac:spMkLst>
              <pc:docMk/>
              <pc:sldMasterMk cId="2857633869" sldId="2147483708"/>
              <pc:sldLayoutMk cId="3942388060" sldId="2147483716"/>
              <ac:spMk id="4" creationId="{00000000-0000-0000-0000-000000000000}"/>
            </ac:spMkLst>
          </pc:spChg>
        </pc:sldLayoutChg>
        <pc:sldLayoutChg chg="modSp">
          <pc:chgData name="jacinto hernandez borge" userId="068efc8bbdc23619" providerId="LiveId" clId="{D0C856BE-D407-49C8-906F-AC8AACEA570D}" dt="2019-02-21T10:20:43.282" v="4"/>
          <pc:sldLayoutMkLst>
            <pc:docMk/>
            <pc:sldMasterMk cId="2857633869" sldId="2147483708"/>
            <pc:sldLayoutMk cId="384820165" sldId="2147483717"/>
          </pc:sldLayoutMkLst>
          <pc:spChg chg="mod">
            <ac:chgData name="jacinto hernandez borge" userId="068efc8bbdc23619" providerId="LiveId" clId="{D0C856BE-D407-49C8-906F-AC8AACEA570D}" dt="2019-02-21T10:20:43.282" v="4"/>
            <ac:spMkLst>
              <pc:docMk/>
              <pc:sldMasterMk cId="2857633869" sldId="2147483708"/>
              <pc:sldLayoutMk cId="384820165" sldId="2147483717"/>
              <ac:spMk id="2" creationId="{00000000-0000-0000-0000-000000000000}"/>
            </ac:spMkLst>
          </pc:spChg>
          <pc:spChg chg="mod">
            <ac:chgData name="jacinto hernandez borge" userId="068efc8bbdc23619" providerId="LiveId" clId="{D0C856BE-D407-49C8-906F-AC8AACEA570D}" dt="2019-02-21T10:20:43.282" v="4"/>
            <ac:spMkLst>
              <pc:docMk/>
              <pc:sldMasterMk cId="2857633869" sldId="2147483708"/>
              <pc:sldLayoutMk cId="384820165" sldId="2147483717"/>
              <ac:spMk id="3" creationId="{00000000-0000-0000-0000-000000000000}"/>
            </ac:spMkLst>
          </pc:spChg>
          <pc:spChg chg="mod">
            <ac:chgData name="jacinto hernandez borge" userId="068efc8bbdc23619" providerId="LiveId" clId="{D0C856BE-D407-49C8-906F-AC8AACEA570D}" dt="2019-02-21T10:20:43.282" v="4"/>
            <ac:spMkLst>
              <pc:docMk/>
              <pc:sldMasterMk cId="2857633869" sldId="2147483708"/>
              <pc:sldLayoutMk cId="384820165" sldId="2147483717"/>
              <ac:spMk id="4" creationId="{00000000-0000-0000-0000-000000000000}"/>
            </ac:spMkLst>
          </pc:spChg>
        </pc:sldLayoutChg>
        <pc:sldLayoutChg chg="modSp">
          <pc:chgData name="jacinto hernandez borge" userId="068efc8bbdc23619" providerId="LiveId" clId="{D0C856BE-D407-49C8-906F-AC8AACEA570D}" dt="2019-02-21T10:20:43.282" v="4"/>
          <pc:sldLayoutMkLst>
            <pc:docMk/>
            <pc:sldMasterMk cId="2857633869" sldId="2147483708"/>
            <pc:sldLayoutMk cId="241568303" sldId="2147483719"/>
          </pc:sldLayoutMkLst>
          <pc:spChg chg="mod">
            <ac:chgData name="jacinto hernandez borge" userId="068efc8bbdc23619" providerId="LiveId" clId="{D0C856BE-D407-49C8-906F-AC8AACEA570D}" dt="2019-02-21T10:20:43.282" v="4"/>
            <ac:spMkLst>
              <pc:docMk/>
              <pc:sldMasterMk cId="2857633869" sldId="2147483708"/>
              <pc:sldLayoutMk cId="241568303" sldId="2147483719"/>
              <ac:spMk id="2" creationId="{00000000-0000-0000-0000-000000000000}"/>
            </ac:spMkLst>
          </pc:spChg>
          <pc:spChg chg="mod">
            <ac:chgData name="jacinto hernandez borge" userId="068efc8bbdc23619" providerId="LiveId" clId="{D0C856BE-D407-49C8-906F-AC8AACEA570D}" dt="2019-02-21T10:20:43.282" v="4"/>
            <ac:spMkLst>
              <pc:docMk/>
              <pc:sldMasterMk cId="2857633869" sldId="2147483708"/>
              <pc:sldLayoutMk cId="241568303" sldId="2147483719"/>
              <ac:spMk id="3" creationId="{00000000-0000-0000-0000-000000000000}"/>
            </ac:spMkLst>
          </pc:spChg>
        </pc:sldLayoutChg>
      </pc:sldMasterChg>
      <pc:sldMasterChg chg="setBg modSldLayout">
        <pc:chgData name="jacinto hernandez borge" userId="068efc8bbdc23619" providerId="LiveId" clId="{D0C856BE-D407-49C8-906F-AC8AACEA570D}" dt="2019-02-21T10:23:02.894" v="8"/>
        <pc:sldMasterMkLst>
          <pc:docMk/>
          <pc:sldMasterMk cId="4167223923" sldId="2147483720"/>
        </pc:sldMasterMkLst>
        <pc:sldLayoutChg chg="setBg">
          <pc:chgData name="jacinto hernandez borge" userId="068efc8bbdc23619" providerId="LiveId" clId="{D0C856BE-D407-49C8-906F-AC8AACEA570D}" dt="2019-02-21T10:23:02.894" v="8"/>
          <pc:sldLayoutMkLst>
            <pc:docMk/>
            <pc:sldMasterMk cId="4167223923" sldId="2147483720"/>
            <pc:sldLayoutMk cId="4053607214" sldId="2147483721"/>
          </pc:sldLayoutMkLst>
        </pc:sldLayoutChg>
        <pc:sldLayoutChg chg="setBg">
          <pc:chgData name="jacinto hernandez borge" userId="068efc8bbdc23619" providerId="LiveId" clId="{D0C856BE-D407-49C8-906F-AC8AACEA570D}" dt="2019-02-21T10:23:02.894" v="8"/>
          <pc:sldLayoutMkLst>
            <pc:docMk/>
            <pc:sldMasterMk cId="4167223923" sldId="2147483720"/>
            <pc:sldLayoutMk cId="825988596" sldId="2147483722"/>
          </pc:sldLayoutMkLst>
        </pc:sldLayoutChg>
        <pc:sldLayoutChg chg="setBg">
          <pc:chgData name="jacinto hernandez borge" userId="068efc8bbdc23619" providerId="LiveId" clId="{D0C856BE-D407-49C8-906F-AC8AACEA570D}" dt="2019-02-21T10:23:02.894" v="8"/>
          <pc:sldLayoutMkLst>
            <pc:docMk/>
            <pc:sldMasterMk cId="4167223923" sldId="2147483720"/>
            <pc:sldLayoutMk cId="258240069" sldId="2147483723"/>
          </pc:sldLayoutMkLst>
        </pc:sldLayoutChg>
        <pc:sldLayoutChg chg="setBg">
          <pc:chgData name="jacinto hernandez borge" userId="068efc8bbdc23619" providerId="LiveId" clId="{D0C856BE-D407-49C8-906F-AC8AACEA570D}" dt="2019-02-21T10:23:02.894" v="8"/>
          <pc:sldLayoutMkLst>
            <pc:docMk/>
            <pc:sldMasterMk cId="4167223923" sldId="2147483720"/>
            <pc:sldLayoutMk cId="654131058" sldId="2147483724"/>
          </pc:sldLayoutMkLst>
        </pc:sldLayoutChg>
        <pc:sldLayoutChg chg="setBg">
          <pc:chgData name="jacinto hernandez borge" userId="068efc8bbdc23619" providerId="LiveId" clId="{D0C856BE-D407-49C8-906F-AC8AACEA570D}" dt="2019-02-21T10:23:02.894" v="8"/>
          <pc:sldLayoutMkLst>
            <pc:docMk/>
            <pc:sldMasterMk cId="4167223923" sldId="2147483720"/>
            <pc:sldLayoutMk cId="2713569916" sldId="2147483725"/>
          </pc:sldLayoutMkLst>
        </pc:sldLayoutChg>
        <pc:sldLayoutChg chg="setBg">
          <pc:chgData name="jacinto hernandez borge" userId="068efc8bbdc23619" providerId="LiveId" clId="{D0C856BE-D407-49C8-906F-AC8AACEA570D}" dt="2019-02-21T10:23:02.894" v="8"/>
          <pc:sldLayoutMkLst>
            <pc:docMk/>
            <pc:sldMasterMk cId="4167223923" sldId="2147483720"/>
            <pc:sldLayoutMk cId="3773228356" sldId="2147483726"/>
          </pc:sldLayoutMkLst>
        </pc:sldLayoutChg>
        <pc:sldLayoutChg chg="setBg">
          <pc:chgData name="jacinto hernandez borge" userId="068efc8bbdc23619" providerId="LiveId" clId="{D0C856BE-D407-49C8-906F-AC8AACEA570D}" dt="2019-02-21T10:23:02.894" v="8"/>
          <pc:sldLayoutMkLst>
            <pc:docMk/>
            <pc:sldMasterMk cId="4167223923" sldId="2147483720"/>
            <pc:sldLayoutMk cId="1110622894" sldId="2147483727"/>
          </pc:sldLayoutMkLst>
        </pc:sldLayoutChg>
        <pc:sldLayoutChg chg="setBg">
          <pc:chgData name="jacinto hernandez borge" userId="068efc8bbdc23619" providerId="LiveId" clId="{D0C856BE-D407-49C8-906F-AC8AACEA570D}" dt="2019-02-21T10:23:02.894" v="8"/>
          <pc:sldLayoutMkLst>
            <pc:docMk/>
            <pc:sldMasterMk cId="4167223923" sldId="2147483720"/>
            <pc:sldLayoutMk cId="2026041343" sldId="2147483728"/>
          </pc:sldLayoutMkLst>
        </pc:sldLayoutChg>
        <pc:sldLayoutChg chg="setBg">
          <pc:chgData name="jacinto hernandez borge" userId="068efc8bbdc23619" providerId="LiveId" clId="{D0C856BE-D407-49C8-906F-AC8AACEA570D}" dt="2019-02-21T10:23:02.894" v="8"/>
          <pc:sldLayoutMkLst>
            <pc:docMk/>
            <pc:sldMasterMk cId="4167223923" sldId="2147483720"/>
            <pc:sldLayoutMk cId="3828247149" sldId="2147483729"/>
          </pc:sldLayoutMkLst>
        </pc:sldLayoutChg>
        <pc:sldLayoutChg chg="setBg">
          <pc:chgData name="jacinto hernandez borge" userId="068efc8bbdc23619" providerId="LiveId" clId="{D0C856BE-D407-49C8-906F-AC8AACEA570D}" dt="2019-02-21T10:23:02.894" v="8"/>
          <pc:sldLayoutMkLst>
            <pc:docMk/>
            <pc:sldMasterMk cId="4167223923" sldId="2147483720"/>
            <pc:sldLayoutMk cId="2088698590" sldId="2147483730"/>
          </pc:sldLayoutMkLst>
        </pc:sldLayoutChg>
        <pc:sldLayoutChg chg="setBg">
          <pc:chgData name="jacinto hernandez borge" userId="068efc8bbdc23619" providerId="LiveId" clId="{D0C856BE-D407-49C8-906F-AC8AACEA570D}" dt="2019-02-21T10:23:02.894" v="8"/>
          <pc:sldLayoutMkLst>
            <pc:docMk/>
            <pc:sldMasterMk cId="4167223923" sldId="2147483720"/>
            <pc:sldLayoutMk cId="3305369920" sldId="214748373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5577"/>
            <a:ext cx="7772400" cy="2117890"/>
          </a:xfrm>
        </p:spPr>
        <p:txBody>
          <a:bodyPr anchor="b"/>
          <a:lstStyle>
            <a:lvl1pPr algn="ctr">
              <a:defRPr sz="532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195141"/>
            <a:ext cx="6858000" cy="1468722"/>
          </a:xfrm>
        </p:spPr>
        <p:txBody>
          <a:bodyPr/>
          <a:lstStyle>
            <a:lvl1pPr marL="0" indent="0" algn="ctr">
              <a:buNone/>
              <a:defRPr sz="2129"/>
            </a:lvl1pPr>
            <a:lvl2pPr marL="405536" indent="0" algn="ctr">
              <a:buNone/>
              <a:defRPr sz="1774"/>
            </a:lvl2pPr>
            <a:lvl3pPr marL="811073" indent="0" algn="ctr">
              <a:buNone/>
              <a:defRPr sz="1597"/>
            </a:lvl3pPr>
            <a:lvl4pPr marL="1216609" indent="0" algn="ctr">
              <a:buNone/>
              <a:defRPr sz="1419"/>
            </a:lvl4pPr>
            <a:lvl5pPr marL="1622146" indent="0" algn="ctr">
              <a:buNone/>
              <a:defRPr sz="1419"/>
            </a:lvl5pPr>
            <a:lvl6pPr marL="2027682" indent="0" algn="ctr">
              <a:buNone/>
              <a:defRPr sz="1419"/>
            </a:lvl6pPr>
            <a:lvl7pPr marL="2433218" indent="0" algn="ctr">
              <a:buNone/>
              <a:defRPr sz="1419"/>
            </a:lvl7pPr>
            <a:lvl8pPr marL="2838755" indent="0" algn="ctr">
              <a:buNone/>
              <a:defRPr sz="1419"/>
            </a:lvl8pPr>
            <a:lvl9pPr marL="3244291" indent="0" algn="ctr">
              <a:buNone/>
              <a:defRPr sz="141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33D0C-E697-4B01-AF8C-7C5954B3B7F2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1F4A-3092-4BE6-83CE-DF3F6D7BD9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3607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33D0C-E697-4B01-AF8C-7C5954B3B7F2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1F4A-3092-4BE6-83CE-DF3F6D7BD9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5988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16602"/>
            <a:ext cx="7886700" cy="2530483"/>
          </a:xfrm>
        </p:spPr>
        <p:txBody>
          <a:bodyPr anchor="b"/>
          <a:lstStyle>
            <a:lvl1pPr>
              <a:defRPr sz="532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071025"/>
            <a:ext cx="7886700" cy="1330721"/>
          </a:xfrm>
        </p:spPr>
        <p:txBody>
          <a:bodyPr/>
          <a:lstStyle>
            <a:lvl1pPr marL="0" indent="0">
              <a:buNone/>
              <a:defRPr sz="2129">
                <a:solidFill>
                  <a:schemeClr val="tx1"/>
                </a:solidFill>
              </a:defRPr>
            </a:lvl1pPr>
            <a:lvl2pPr marL="405536" indent="0">
              <a:buNone/>
              <a:defRPr sz="1774">
                <a:solidFill>
                  <a:schemeClr val="tx1">
                    <a:tint val="75000"/>
                  </a:schemeClr>
                </a:solidFill>
              </a:defRPr>
            </a:lvl2pPr>
            <a:lvl3pPr marL="811073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3pPr>
            <a:lvl4pPr marL="1216609" indent="0">
              <a:buNone/>
              <a:defRPr sz="1419">
                <a:solidFill>
                  <a:schemeClr val="tx1">
                    <a:tint val="75000"/>
                  </a:schemeClr>
                </a:solidFill>
              </a:defRPr>
            </a:lvl4pPr>
            <a:lvl5pPr marL="1622146" indent="0">
              <a:buNone/>
              <a:defRPr sz="1419">
                <a:solidFill>
                  <a:schemeClr val="tx1">
                    <a:tint val="75000"/>
                  </a:schemeClr>
                </a:solidFill>
              </a:defRPr>
            </a:lvl5pPr>
            <a:lvl6pPr marL="2027682" indent="0">
              <a:buNone/>
              <a:defRPr sz="1419">
                <a:solidFill>
                  <a:schemeClr val="tx1">
                    <a:tint val="75000"/>
                  </a:schemeClr>
                </a:solidFill>
              </a:defRPr>
            </a:lvl6pPr>
            <a:lvl7pPr marL="2433218" indent="0">
              <a:buNone/>
              <a:defRPr sz="1419">
                <a:solidFill>
                  <a:schemeClr val="tx1">
                    <a:tint val="75000"/>
                  </a:schemeClr>
                </a:solidFill>
              </a:defRPr>
            </a:lvl7pPr>
            <a:lvl8pPr marL="2838755" indent="0">
              <a:buNone/>
              <a:defRPr sz="1419">
                <a:solidFill>
                  <a:schemeClr val="tx1">
                    <a:tint val="75000"/>
                  </a:schemeClr>
                </a:solidFill>
              </a:defRPr>
            </a:lvl8pPr>
            <a:lvl9pPr marL="3244291" indent="0">
              <a:buNone/>
              <a:defRPr sz="141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33D0C-E697-4B01-AF8C-7C5954B3B7F2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1F4A-3092-4BE6-83CE-DF3F6D7BD9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24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19397"/>
            <a:ext cx="3886200" cy="385979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19397"/>
            <a:ext cx="3886200" cy="385979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33D0C-E697-4B01-AF8C-7C5954B3B7F2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1F4A-3092-4BE6-83CE-DF3F6D7BD9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4131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23881"/>
            <a:ext cx="7886700" cy="117582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91254"/>
            <a:ext cx="3868340" cy="730840"/>
          </a:xfrm>
        </p:spPr>
        <p:txBody>
          <a:bodyPr anchor="b"/>
          <a:lstStyle>
            <a:lvl1pPr marL="0" indent="0">
              <a:buNone/>
              <a:defRPr sz="2129" b="1"/>
            </a:lvl1pPr>
            <a:lvl2pPr marL="405536" indent="0">
              <a:buNone/>
              <a:defRPr sz="1774" b="1"/>
            </a:lvl2pPr>
            <a:lvl3pPr marL="811073" indent="0">
              <a:buNone/>
              <a:defRPr sz="1597" b="1"/>
            </a:lvl3pPr>
            <a:lvl4pPr marL="1216609" indent="0">
              <a:buNone/>
              <a:defRPr sz="1419" b="1"/>
            </a:lvl4pPr>
            <a:lvl5pPr marL="1622146" indent="0">
              <a:buNone/>
              <a:defRPr sz="1419" b="1"/>
            </a:lvl5pPr>
            <a:lvl6pPr marL="2027682" indent="0">
              <a:buNone/>
              <a:defRPr sz="1419" b="1"/>
            </a:lvl6pPr>
            <a:lvl7pPr marL="2433218" indent="0">
              <a:buNone/>
              <a:defRPr sz="1419" b="1"/>
            </a:lvl7pPr>
            <a:lvl8pPr marL="2838755" indent="0">
              <a:buNone/>
              <a:defRPr sz="1419" b="1"/>
            </a:lvl8pPr>
            <a:lvl9pPr marL="3244291" indent="0">
              <a:buNone/>
              <a:defRPr sz="1419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222094"/>
            <a:ext cx="3868340" cy="3268366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491254"/>
            <a:ext cx="3887391" cy="730840"/>
          </a:xfrm>
        </p:spPr>
        <p:txBody>
          <a:bodyPr anchor="b"/>
          <a:lstStyle>
            <a:lvl1pPr marL="0" indent="0">
              <a:buNone/>
              <a:defRPr sz="2129" b="1"/>
            </a:lvl1pPr>
            <a:lvl2pPr marL="405536" indent="0">
              <a:buNone/>
              <a:defRPr sz="1774" b="1"/>
            </a:lvl2pPr>
            <a:lvl3pPr marL="811073" indent="0">
              <a:buNone/>
              <a:defRPr sz="1597" b="1"/>
            </a:lvl3pPr>
            <a:lvl4pPr marL="1216609" indent="0">
              <a:buNone/>
              <a:defRPr sz="1419" b="1"/>
            </a:lvl4pPr>
            <a:lvl5pPr marL="1622146" indent="0">
              <a:buNone/>
              <a:defRPr sz="1419" b="1"/>
            </a:lvl5pPr>
            <a:lvl6pPr marL="2027682" indent="0">
              <a:buNone/>
              <a:defRPr sz="1419" b="1"/>
            </a:lvl6pPr>
            <a:lvl7pPr marL="2433218" indent="0">
              <a:buNone/>
              <a:defRPr sz="1419" b="1"/>
            </a:lvl7pPr>
            <a:lvl8pPr marL="2838755" indent="0">
              <a:buNone/>
              <a:defRPr sz="1419" b="1"/>
            </a:lvl8pPr>
            <a:lvl9pPr marL="3244291" indent="0">
              <a:buNone/>
              <a:defRPr sz="1419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222094"/>
            <a:ext cx="3887391" cy="3268366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33D0C-E697-4B01-AF8C-7C5954B3B7F2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1F4A-3092-4BE6-83CE-DF3F6D7BD9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3569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33D0C-E697-4B01-AF8C-7C5954B3B7F2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1F4A-3092-4BE6-83CE-DF3F6D7BD9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3228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33D0C-E697-4B01-AF8C-7C5954B3B7F2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1F4A-3092-4BE6-83CE-DF3F6D7BD9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0622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05553"/>
            <a:ext cx="2949178" cy="1419437"/>
          </a:xfrm>
        </p:spPr>
        <p:txBody>
          <a:bodyPr anchor="b"/>
          <a:lstStyle>
            <a:lvl1pPr>
              <a:defRPr sz="28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75884"/>
            <a:ext cx="4629150" cy="4323086"/>
          </a:xfrm>
        </p:spPr>
        <p:txBody>
          <a:bodyPr/>
          <a:lstStyle>
            <a:lvl1pPr>
              <a:defRPr sz="2838"/>
            </a:lvl1pPr>
            <a:lvl2pPr>
              <a:defRPr sz="2484"/>
            </a:lvl2pPr>
            <a:lvl3pPr>
              <a:defRPr sz="2129"/>
            </a:lvl3pPr>
            <a:lvl4pPr>
              <a:defRPr sz="1774"/>
            </a:lvl4pPr>
            <a:lvl5pPr>
              <a:defRPr sz="1774"/>
            </a:lvl5pPr>
            <a:lvl6pPr>
              <a:defRPr sz="1774"/>
            </a:lvl6pPr>
            <a:lvl7pPr>
              <a:defRPr sz="1774"/>
            </a:lvl7pPr>
            <a:lvl8pPr>
              <a:defRPr sz="1774"/>
            </a:lvl8pPr>
            <a:lvl9pPr>
              <a:defRPr sz="1774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824990"/>
            <a:ext cx="2949178" cy="3381020"/>
          </a:xfrm>
        </p:spPr>
        <p:txBody>
          <a:bodyPr/>
          <a:lstStyle>
            <a:lvl1pPr marL="0" indent="0">
              <a:buNone/>
              <a:defRPr sz="1419"/>
            </a:lvl1pPr>
            <a:lvl2pPr marL="405536" indent="0">
              <a:buNone/>
              <a:defRPr sz="1242"/>
            </a:lvl2pPr>
            <a:lvl3pPr marL="811073" indent="0">
              <a:buNone/>
              <a:defRPr sz="1064"/>
            </a:lvl3pPr>
            <a:lvl4pPr marL="1216609" indent="0">
              <a:buNone/>
              <a:defRPr sz="887"/>
            </a:lvl4pPr>
            <a:lvl5pPr marL="1622146" indent="0">
              <a:buNone/>
              <a:defRPr sz="887"/>
            </a:lvl5pPr>
            <a:lvl6pPr marL="2027682" indent="0">
              <a:buNone/>
              <a:defRPr sz="887"/>
            </a:lvl6pPr>
            <a:lvl7pPr marL="2433218" indent="0">
              <a:buNone/>
              <a:defRPr sz="887"/>
            </a:lvl7pPr>
            <a:lvl8pPr marL="2838755" indent="0">
              <a:buNone/>
              <a:defRPr sz="887"/>
            </a:lvl8pPr>
            <a:lvl9pPr marL="3244291" indent="0">
              <a:buNone/>
              <a:defRPr sz="887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33D0C-E697-4B01-AF8C-7C5954B3B7F2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1F4A-3092-4BE6-83CE-DF3F6D7BD9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6041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05553"/>
            <a:ext cx="2949178" cy="1419437"/>
          </a:xfrm>
        </p:spPr>
        <p:txBody>
          <a:bodyPr anchor="b"/>
          <a:lstStyle>
            <a:lvl1pPr>
              <a:defRPr sz="28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75884"/>
            <a:ext cx="4629150" cy="4323086"/>
          </a:xfrm>
        </p:spPr>
        <p:txBody>
          <a:bodyPr anchor="t"/>
          <a:lstStyle>
            <a:lvl1pPr marL="0" indent="0">
              <a:buNone/>
              <a:defRPr sz="2838"/>
            </a:lvl1pPr>
            <a:lvl2pPr marL="405536" indent="0">
              <a:buNone/>
              <a:defRPr sz="2484"/>
            </a:lvl2pPr>
            <a:lvl3pPr marL="811073" indent="0">
              <a:buNone/>
              <a:defRPr sz="2129"/>
            </a:lvl3pPr>
            <a:lvl4pPr marL="1216609" indent="0">
              <a:buNone/>
              <a:defRPr sz="1774"/>
            </a:lvl4pPr>
            <a:lvl5pPr marL="1622146" indent="0">
              <a:buNone/>
              <a:defRPr sz="1774"/>
            </a:lvl5pPr>
            <a:lvl6pPr marL="2027682" indent="0">
              <a:buNone/>
              <a:defRPr sz="1774"/>
            </a:lvl6pPr>
            <a:lvl7pPr marL="2433218" indent="0">
              <a:buNone/>
              <a:defRPr sz="1774"/>
            </a:lvl7pPr>
            <a:lvl8pPr marL="2838755" indent="0">
              <a:buNone/>
              <a:defRPr sz="1774"/>
            </a:lvl8pPr>
            <a:lvl9pPr marL="3244291" indent="0">
              <a:buNone/>
              <a:defRPr sz="1774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824990"/>
            <a:ext cx="2949178" cy="3381020"/>
          </a:xfrm>
        </p:spPr>
        <p:txBody>
          <a:bodyPr/>
          <a:lstStyle>
            <a:lvl1pPr marL="0" indent="0">
              <a:buNone/>
              <a:defRPr sz="1419"/>
            </a:lvl1pPr>
            <a:lvl2pPr marL="405536" indent="0">
              <a:buNone/>
              <a:defRPr sz="1242"/>
            </a:lvl2pPr>
            <a:lvl3pPr marL="811073" indent="0">
              <a:buNone/>
              <a:defRPr sz="1064"/>
            </a:lvl3pPr>
            <a:lvl4pPr marL="1216609" indent="0">
              <a:buNone/>
              <a:defRPr sz="887"/>
            </a:lvl4pPr>
            <a:lvl5pPr marL="1622146" indent="0">
              <a:buNone/>
              <a:defRPr sz="887"/>
            </a:lvl5pPr>
            <a:lvl6pPr marL="2027682" indent="0">
              <a:buNone/>
              <a:defRPr sz="887"/>
            </a:lvl6pPr>
            <a:lvl7pPr marL="2433218" indent="0">
              <a:buNone/>
              <a:defRPr sz="887"/>
            </a:lvl7pPr>
            <a:lvl8pPr marL="2838755" indent="0">
              <a:buNone/>
              <a:defRPr sz="887"/>
            </a:lvl8pPr>
            <a:lvl9pPr marL="3244291" indent="0">
              <a:buNone/>
              <a:defRPr sz="887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33D0C-E697-4B01-AF8C-7C5954B3B7F2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1F4A-3092-4BE6-83CE-DF3F6D7BD9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247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33D0C-E697-4B01-AF8C-7C5954B3B7F2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1F4A-3092-4BE6-83CE-DF3F6D7BD9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8698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23879"/>
            <a:ext cx="1971675" cy="515531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23879"/>
            <a:ext cx="5800725" cy="5155316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33D0C-E697-4B01-AF8C-7C5954B3B7F2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1F4A-3092-4BE6-83CE-DF3F6D7BD9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5369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23881"/>
            <a:ext cx="7886700" cy="11758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619397"/>
            <a:ext cx="7886700" cy="38597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638319"/>
            <a:ext cx="2057400" cy="3238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33D0C-E697-4B01-AF8C-7C5954B3B7F2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638319"/>
            <a:ext cx="3086100" cy="3238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638319"/>
            <a:ext cx="2057400" cy="3238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51F4A-3092-4BE6-83CE-DF3F6D7BD9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722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811073" rtl="0" eaLnBrk="1" latinLnBrk="0" hangingPunct="1">
        <a:lnSpc>
          <a:spcPct val="90000"/>
        </a:lnSpc>
        <a:spcBef>
          <a:spcPct val="0"/>
        </a:spcBef>
        <a:buNone/>
        <a:defRPr sz="390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2768" indent="-202768" algn="l" defTabSz="811073" rtl="0" eaLnBrk="1" latinLnBrk="0" hangingPunct="1">
        <a:lnSpc>
          <a:spcPct val="90000"/>
        </a:lnSpc>
        <a:spcBef>
          <a:spcPts val="887"/>
        </a:spcBef>
        <a:buFont typeface="Arial" panose="020B0604020202020204" pitchFamily="34" charset="0"/>
        <a:buChar char="•"/>
        <a:defRPr sz="2484" kern="1200">
          <a:solidFill>
            <a:schemeClr val="tx1"/>
          </a:solidFill>
          <a:latin typeface="+mn-lt"/>
          <a:ea typeface="+mn-ea"/>
          <a:cs typeface="+mn-cs"/>
        </a:defRPr>
      </a:lvl1pPr>
      <a:lvl2pPr marL="608305" indent="-202768" algn="l" defTabSz="811073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2129" kern="1200">
          <a:solidFill>
            <a:schemeClr val="tx1"/>
          </a:solidFill>
          <a:latin typeface="+mn-lt"/>
          <a:ea typeface="+mn-ea"/>
          <a:cs typeface="+mn-cs"/>
        </a:defRPr>
      </a:lvl2pPr>
      <a:lvl3pPr marL="1013841" indent="-202768" algn="l" defTabSz="811073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774" kern="1200">
          <a:solidFill>
            <a:schemeClr val="tx1"/>
          </a:solidFill>
          <a:latin typeface="+mn-lt"/>
          <a:ea typeface="+mn-ea"/>
          <a:cs typeface="+mn-cs"/>
        </a:defRPr>
      </a:lvl3pPr>
      <a:lvl4pPr marL="1419377" indent="-202768" algn="l" defTabSz="811073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7" kern="1200">
          <a:solidFill>
            <a:schemeClr val="tx1"/>
          </a:solidFill>
          <a:latin typeface="+mn-lt"/>
          <a:ea typeface="+mn-ea"/>
          <a:cs typeface="+mn-cs"/>
        </a:defRPr>
      </a:lvl4pPr>
      <a:lvl5pPr marL="1824914" indent="-202768" algn="l" defTabSz="811073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7" kern="1200">
          <a:solidFill>
            <a:schemeClr val="tx1"/>
          </a:solidFill>
          <a:latin typeface="+mn-lt"/>
          <a:ea typeface="+mn-ea"/>
          <a:cs typeface="+mn-cs"/>
        </a:defRPr>
      </a:lvl5pPr>
      <a:lvl6pPr marL="2230450" indent="-202768" algn="l" defTabSz="811073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7" kern="1200">
          <a:solidFill>
            <a:schemeClr val="tx1"/>
          </a:solidFill>
          <a:latin typeface="+mn-lt"/>
          <a:ea typeface="+mn-ea"/>
          <a:cs typeface="+mn-cs"/>
        </a:defRPr>
      </a:lvl6pPr>
      <a:lvl7pPr marL="2635987" indent="-202768" algn="l" defTabSz="811073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7" kern="1200">
          <a:solidFill>
            <a:schemeClr val="tx1"/>
          </a:solidFill>
          <a:latin typeface="+mn-lt"/>
          <a:ea typeface="+mn-ea"/>
          <a:cs typeface="+mn-cs"/>
        </a:defRPr>
      </a:lvl7pPr>
      <a:lvl8pPr marL="3041523" indent="-202768" algn="l" defTabSz="811073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7" kern="1200">
          <a:solidFill>
            <a:schemeClr val="tx1"/>
          </a:solidFill>
          <a:latin typeface="+mn-lt"/>
          <a:ea typeface="+mn-ea"/>
          <a:cs typeface="+mn-cs"/>
        </a:defRPr>
      </a:lvl8pPr>
      <a:lvl9pPr marL="3447059" indent="-202768" algn="l" defTabSz="811073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1073" rtl="0" eaLnBrk="1" latinLnBrk="0" hangingPunct="1">
        <a:defRPr sz="1597" kern="1200">
          <a:solidFill>
            <a:schemeClr val="tx1"/>
          </a:solidFill>
          <a:latin typeface="+mn-lt"/>
          <a:ea typeface="+mn-ea"/>
          <a:cs typeface="+mn-cs"/>
        </a:defRPr>
      </a:lvl1pPr>
      <a:lvl2pPr marL="405536" algn="l" defTabSz="811073" rtl="0" eaLnBrk="1" latinLnBrk="0" hangingPunct="1">
        <a:defRPr sz="1597" kern="1200">
          <a:solidFill>
            <a:schemeClr val="tx1"/>
          </a:solidFill>
          <a:latin typeface="+mn-lt"/>
          <a:ea typeface="+mn-ea"/>
          <a:cs typeface="+mn-cs"/>
        </a:defRPr>
      </a:lvl2pPr>
      <a:lvl3pPr marL="811073" algn="l" defTabSz="811073" rtl="0" eaLnBrk="1" latinLnBrk="0" hangingPunct="1">
        <a:defRPr sz="1597" kern="1200">
          <a:solidFill>
            <a:schemeClr val="tx1"/>
          </a:solidFill>
          <a:latin typeface="+mn-lt"/>
          <a:ea typeface="+mn-ea"/>
          <a:cs typeface="+mn-cs"/>
        </a:defRPr>
      </a:lvl3pPr>
      <a:lvl4pPr marL="1216609" algn="l" defTabSz="811073" rtl="0" eaLnBrk="1" latinLnBrk="0" hangingPunct="1">
        <a:defRPr sz="1597" kern="1200">
          <a:solidFill>
            <a:schemeClr val="tx1"/>
          </a:solidFill>
          <a:latin typeface="+mn-lt"/>
          <a:ea typeface="+mn-ea"/>
          <a:cs typeface="+mn-cs"/>
        </a:defRPr>
      </a:lvl4pPr>
      <a:lvl5pPr marL="1622146" algn="l" defTabSz="811073" rtl="0" eaLnBrk="1" latinLnBrk="0" hangingPunct="1">
        <a:defRPr sz="1597" kern="1200">
          <a:solidFill>
            <a:schemeClr val="tx1"/>
          </a:solidFill>
          <a:latin typeface="+mn-lt"/>
          <a:ea typeface="+mn-ea"/>
          <a:cs typeface="+mn-cs"/>
        </a:defRPr>
      </a:lvl5pPr>
      <a:lvl6pPr marL="2027682" algn="l" defTabSz="811073" rtl="0" eaLnBrk="1" latinLnBrk="0" hangingPunct="1">
        <a:defRPr sz="1597" kern="1200">
          <a:solidFill>
            <a:schemeClr val="tx1"/>
          </a:solidFill>
          <a:latin typeface="+mn-lt"/>
          <a:ea typeface="+mn-ea"/>
          <a:cs typeface="+mn-cs"/>
        </a:defRPr>
      </a:lvl6pPr>
      <a:lvl7pPr marL="2433218" algn="l" defTabSz="811073" rtl="0" eaLnBrk="1" latinLnBrk="0" hangingPunct="1">
        <a:defRPr sz="1597" kern="1200">
          <a:solidFill>
            <a:schemeClr val="tx1"/>
          </a:solidFill>
          <a:latin typeface="+mn-lt"/>
          <a:ea typeface="+mn-ea"/>
          <a:cs typeface="+mn-cs"/>
        </a:defRPr>
      </a:lvl7pPr>
      <a:lvl8pPr marL="2838755" algn="l" defTabSz="811073" rtl="0" eaLnBrk="1" latinLnBrk="0" hangingPunct="1">
        <a:defRPr sz="1597" kern="1200">
          <a:solidFill>
            <a:schemeClr val="tx1"/>
          </a:solidFill>
          <a:latin typeface="+mn-lt"/>
          <a:ea typeface="+mn-ea"/>
          <a:cs typeface="+mn-cs"/>
        </a:defRPr>
      </a:lvl8pPr>
      <a:lvl9pPr marL="3244291" algn="l" defTabSz="811073" rtl="0" eaLnBrk="1" latinLnBrk="0" hangingPunct="1">
        <a:defRPr sz="15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373B3FF-60D3-4CC0-A9DA-76B6BF9FCAFD}"/>
              </a:ext>
            </a:extLst>
          </p:cNvPr>
          <p:cNvSpPr/>
          <p:nvPr/>
        </p:nvSpPr>
        <p:spPr>
          <a:xfrm>
            <a:off x="616183" y="17488"/>
            <a:ext cx="7823799" cy="9669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0567" tIns="20283" rIns="40567" bIns="2028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EPIDEMIOLOGÍA DEL TROMBOEMBOLISMO PULMONAR</a:t>
            </a:r>
          </a:p>
          <a:p>
            <a:pPr algn="ctr"/>
            <a:r>
              <a:rPr lang="es-ES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IDIOPÁTICO</a:t>
            </a:r>
          </a:p>
          <a:p>
            <a:pPr algn="ctr"/>
            <a:endParaRPr lang="es-ES" sz="798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ES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Hernández J, Sierra LM, Benítez-Cano M, El </a:t>
            </a:r>
            <a:r>
              <a:rPr lang="es-ES" sz="105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Boutaibi</a:t>
            </a:r>
            <a:r>
              <a:rPr lang="es-ES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K, Cordero P, Castañar A, Gómez MT, Márquez FL. </a:t>
            </a:r>
          </a:p>
          <a:p>
            <a:pPr algn="ctr"/>
            <a:r>
              <a:rPr lang="es-ES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 de Neumología. Hospital Universitario de Badajoz.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8D11A00-6F39-4FC7-BDFF-04C5149AF0C9}"/>
              </a:ext>
            </a:extLst>
          </p:cNvPr>
          <p:cNvSpPr/>
          <p:nvPr/>
        </p:nvSpPr>
        <p:spPr>
          <a:xfrm>
            <a:off x="660101" y="1115370"/>
            <a:ext cx="3751504" cy="1061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Algunos trabajos han encontrado que el tromboembolismo pulmonar sin factores de riesgo (TEPI) tiene mejor pronóstico a corto plazo respecto al TEP secundario (TEPS).</a:t>
            </a:r>
          </a:p>
          <a:p>
            <a:pPr algn="just"/>
            <a:r>
              <a:rPr lang="es-ES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Nuestro objetivo ha sido comparar las principales características clínico-epidemiológicas y evolutivas entre ambos grupos de pacientes.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AE42EB25-C56E-43FD-878D-341509FCC10B}"/>
              </a:ext>
            </a:extLst>
          </p:cNvPr>
          <p:cNvSpPr/>
          <p:nvPr/>
        </p:nvSpPr>
        <p:spPr>
          <a:xfrm>
            <a:off x="1880790" y="955519"/>
            <a:ext cx="1191637" cy="1598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0567" tIns="20283" rIns="40567" bIns="2028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0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CB959E8-B987-4A72-9B24-447E536D4D47}"/>
              </a:ext>
            </a:extLst>
          </p:cNvPr>
          <p:cNvSpPr/>
          <p:nvPr/>
        </p:nvSpPr>
        <p:spPr>
          <a:xfrm>
            <a:off x="4856813" y="1115371"/>
            <a:ext cx="3751503" cy="1061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Serie consecutiva de pacientes con TEP procedentes del Servicio de Neumología del H. Universitario de Badajoz (Enero 2007-Mayo 2016). Se realizó un análisis descriptivo y comparativo entre aquellos casos con TEPI y TEPS. Los pacientes fueron seguidos de forma prospectiva hasta diciembre de 2017.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53DF9752-801E-46CB-8D7A-237B1D3F59B3}"/>
              </a:ext>
            </a:extLst>
          </p:cNvPr>
          <p:cNvSpPr/>
          <p:nvPr/>
        </p:nvSpPr>
        <p:spPr>
          <a:xfrm>
            <a:off x="6015917" y="921569"/>
            <a:ext cx="1458805" cy="193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0567" tIns="20283" rIns="40567" bIns="2028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0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 MÉTODOS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DC2D64AA-7D4D-44AA-B656-5E959D07CE7A}"/>
              </a:ext>
            </a:extLst>
          </p:cNvPr>
          <p:cNvSpPr/>
          <p:nvPr/>
        </p:nvSpPr>
        <p:spPr>
          <a:xfrm>
            <a:off x="660101" y="2424663"/>
            <a:ext cx="7823799" cy="1598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0567" tIns="20283" rIns="40567" bIns="2028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A03ACDD-23EA-4B93-BD6C-092158537790}"/>
              </a:ext>
            </a:extLst>
          </p:cNvPr>
          <p:cNvSpPr/>
          <p:nvPr/>
        </p:nvSpPr>
        <p:spPr>
          <a:xfrm>
            <a:off x="2072013" y="2662958"/>
            <a:ext cx="49999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1083" indent="-181083" algn="ctr">
              <a:buFont typeface="Wingdings" panose="05000000000000000000" pitchFamily="2" charset="2"/>
              <a:buChar char="q"/>
            </a:pP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N= 430. </a:t>
            </a:r>
            <a:endParaRPr lang="es-ES_tradnl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1083" indent="-181083" algn="ctr">
              <a:buFont typeface="Wingdings" panose="05000000000000000000" pitchFamily="2" charset="2"/>
              <a:buChar char="q"/>
            </a:pPr>
            <a:r>
              <a:rPr lang="es-ES_tradnl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Edad media de 63,7</a:t>
            </a: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±16,5 años. 55,3% hombres, 44,7% mujeres.</a:t>
            </a:r>
          </a:p>
          <a:p>
            <a:pPr marL="181083" indent="-181083" algn="ctr">
              <a:buFont typeface="Wingdings" panose="05000000000000000000" pitchFamily="2" charset="2"/>
              <a:buChar char="q"/>
            </a:pP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36,9% TEPI, 43,1% TEPS.</a:t>
            </a: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A3BE2425-62F2-45A7-84EC-F77A19C77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774852"/>
              </p:ext>
            </p:extLst>
          </p:nvPr>
        </p:nvGraphicFramePr>
        <p:xfrm>
          <a:off x="389743" y="3334113"/>
          <a:ext cx="3965916" cy="2032804"/>
        </p:xfrm>
        <a:graphic>
          <a:graphicData uri="http://schemas.openxmlformats.org/drawingml/2006/table">
            <a:tbl>
              <a:tblPr firstRow="1" firstCol="1" bandRow="1">
                <a:tableStyleId>{D113A9D2-9D6B-4929-AA2D-F23B5EE8CBE7}</a:tableStyleId>
              </a:tblPr>
              <a:tblGrid>
                <a:gridCol w="1304426">
                  <a:extLst>
                    <a:ext uri="{9D8B030D-6E8A-4147-A177-3AD203B41FA5}">
                      <a16:colId xmlns:a16="http://schemas.microsoft.com/office/drawing/2014/main" val="418590945"/>
                    </a:ext>
                  </a:extLst>
                </a:gridCol>
                <a:gridCol w="914787">
                  <a:extLst>
                    <a:ext uri="{9D8B030D-6E8A-4147-A177-3AD203B41FA5}">
                      <a16:colId xmlns:a16="http://schemas.microsoft.com/office/drawing/2014/main" val="3495139093"/>
                    </a:ext>
                  </a:extLst>
                </a:gridCol>
                <a:gridCol w="1090227">
                  <a:extLst>
                    <a:ext uri="{9D8B030D-6E8A-4147-A177-3AD203B41FA5}">
                      <a16:colId xmlns:a16="http://schemas.microsoft.com/office/drawing/2014/main" val="570729012"/>
                    </a:ext>
                  </a:extLst>
                </a:gridCol>
                <a:gridCol w="656476">
                  <a:extLst>
                    <a:ext uri="{9D8B030D-6E8A-4147-A177-3AD203B41FA5}">
                      <a16:colId xmlns:a16="http://schemas.microsoft.com/office/drawing/2014/main" val="877043039"/>
                    </a:ext>
                  </a:extLst>
                </a:gridCol>
              </a:tblGrid>
              <a:tr h="3246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VARIABLE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028" marR="4002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TEPI 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028" marR="4002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TEPS </a:t>
                      </a:r>
                    </a:p>
                  </a:txBody>
                  <a:tcPr marL="40028" marR="400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</a:t>
                      </a:r>
                      <a:endParaRPr lang="es-ES" sz="1100" i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028" marR="40028" marT="0" marB="0"/>
                </a:tc>
                <a:extLst>
                  <a:ext uri="{0D108BD9-81ED-4DB2-BD59-A6C34878D82A}">
                    <a16:rowId xmlns:a16="http://schemas.microsoft.com/office/drawing/2014/main" val="3055881964"/>
                  </a:ext>
                </a:extLst>
              </a:tr>
              <a:tr h="40472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Edad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028" marR="4002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64,82 </a:t>
                      </a:r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± 15,8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028" marR="4002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63,06 </a:t>
                      </a:r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± 16,960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028" marR="400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0,33</a:t>
                      </a:r>
                    </a:p>
                  </a:txBody>
                  <a:tcPr marL="40028" marR="40028" marT="0" marB="0"/>
                </a:tc>
                <a:extLst>
                  <a:ext uri="{0D108BD9-81ED-4DB2-BD59-A6C34878D82A}">
                    <a16:rowId xmlns:a16="http://schemas.microsoft.com/office/drawing/2014/main" val="89672340"/>
                  </a:ext>
                </a:extLst>
              </a:tr>
              <a:tr h="20342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Sexo masculino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028" marR="4002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58,5%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028" marR="4002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53,6%</a:t>
                      </a:r>
                    </a:p>
                  </a:txBody>
                  <a:tcPr marL="40028" marR="400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0,3</a:t>
                      </a:r>
                    </a:p>
                  </a:txBody>
                  <a:tcPr marL="40028" marR="40028" marT="0" marB="0"/>
                </a:tc>
                <a:extLst>
                  <a:ext uri="{0D108BD9-81ED-4DB2-BD59-A6C34878D82A}">
                    <a16:rowId xmlns:a16="http://schemas.microsoft.com/office/drawing/2014/main" val="3768036084"/>
                  </a:ext>
                </a:extLst>
              </a:tr>
              <a:tr h="20342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Sexo femenino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028" marR="4002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41,5%</a:t>
                      </a:r>
                    </a:p>
                  </a:txBody>
                  <a:tcPr marL="40028" marR="4002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46,5%</a:t>
                      </a:r>
                    </a:p>
                  </a:txBody>
                  <a:tcPr marL="40028" marR="400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0,3</a:t>
                      </a:r>
                    </a:p>
                  </a:txBody>
                  <a:tcPr marL="40028" marR="40028" marT="0" marB="0"/>
                </a:tc>
                <a:extLst>
                  <a:ext uri="{0D108BD9-81ED-4DB2-BD59-A6C34878D82A}">
                    <a16:rowId xmlns:a16="http://schemas.microsoft.com/office/drawing/2014/main" val="3978375483"/>
                  </a:ext>
                </a:extLst>
              </a:tr>
              <a:tr h="20342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IMC &gt;30 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028" marR="4002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21,4%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028" marR="4002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21,4%</a:t>
                      </a:r>
                    </a:p>
                  </a:txBody>
                  <a:tcPr marL="40028" marR="400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40028" marR="40028" marT="0" marB="0"/>
                </a:tc>
                <a:extLst>
                  <a:ext uri="{0D108BD9-81ED-4DB2-BD59-A6C34878D82A}">
                    <a16:rowId xmlns:a16="http://schemas.microsoft.com/office/drawing/2014/main" val="1500987811"/>
                  </a:ext>
                </a:extLst>
              </a:tr>
              <a:tr h="20342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EPOC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028" marR="4002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13,8%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028" marR="4002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18,8%</a:t>
                      </a:r>
                    </a:p>
                  </a:txBody>
                  <a:tcPr marL="40028" marR="400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0,2</a:t>
                      </a:r>
                    </a:p>
                  </a:txBody>
                  <a:tcPr marL="40028" marR="40028" marT="0" marB="0"/>
                </a:tc>
                <a:extLst>
                  <a:ext uri="{0D108BD9-81ED-4DB2-BD59-A6C34878D82A}">
                    <a16:rowId xmlns:a16="http://schemas.microsoft.com/office/drawing/2014/main" val="3418787588"/>
                  </a:ext>
                </a:extLst>
              </a:tr>
              <a:tr h="203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Cardiopatía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028" marR="4002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18,9%</a:t>
                      </a:r>
                    </a:p>
                  </a:txBody>
                  <a:tcPr marL="40028" marR="4002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20,7%</a:t>
                      </a:r>
                    </a:p>
                  </a:txBody>
                  <a:tcPr marL="40028" marR="400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</a:t>
                      </a:r>
                    </a:p>
                  </a:txBody>
                  <a:tcPr marL="40028" marR="40028" marT="0" marB="0"/>
                </a:tc>
                <a:extLst>
                  <a:ext uri="{0D108BD9-81ED-4DB2-BD59-A6C34878D82A}">
                    <a16:rowId xmlns:a16="http://schemas.microsoft.com/office/drawing/2014/main" val="2529062511"/>
                  </a:ext>
                </a:extLst>
              </a:tr>
              <a:tr h="203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Hipertensión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028" marR="4002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51,6%</a:t>
                      </a:r>
                    </a:p>
                  </a:txBody>
                  <a:tcPr marL="40028" marR="4002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47,6%</a:t>
                      </a:r>
                    </a:p>
                  </a:txBody>
                  <a:tcPr marL="40028" marR="400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0,4</a:t>
                      </a:r>
                    </a:p>
                  </a:txBody>
                  <a:tcPr marL="40028" marR="40028" marT="0" marB="0"/>
                </a:tc>
                <a:extLst>
                  <a:ext uri="{0D108BD9-81ED-4DB2-BD59-A6C34878D82A}">
                    <a16:rowId xmlns:a16="http://schemas.microsoft.com/office/drawing/2014/main" val="858302341"/>
                  </a:ext>
                </a:extLst>
              </a:tr>
            </a:tbl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1F385402-4309-4C75-A661-A05A6F3C8C88}"/>
              </a:ext>
            </a:extLst>
          </p:cNvPr>
          <p:cNvSpPr txBox="1"/>
          <p:nvPr/>
        </p:nvSpPr>
        <p:spPr>
          <a:xfrm>
            <a:off x="104932" y="5378787"/>
            <a:ext cx="4250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Tabla 1: Características demográficas, antropométricas y</a:t>
            </a:r>
          </a:p>
          <a:p>
            <a:pPr algn="ctr"/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comorbilidades en ambos grupos de estudio</a:t>
            </a:r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274224AE-D06F-46D1-B3C5-A2C0447D04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930476"/>
              </p:ext>
            </p:extLst>
          </p:nvPr>
        </p:nvGraphicFramePr>
        <p:xfrm>
          <a:off x="4932652" y="3402767"/>
          <a:ext cx="3821605" cy="1871134"/>
        </p:xfrm>
        <a:graphic>
          <a:graphicData uri="http://schemas.openxmlformats.org/drawingml/2006/table">
            <a:tbl>
              <a:tblPr firstRow="1" firstCol="1" bandRow="1">
                <a:tableStyleId>{D113A9D2-9D6B-4929-AA2D-F23B5EE8CBE7}</a:tableStyleId>
              </a:tblPr>
              <a:tblGrid>
                <a:gridCol w="2053536">
                  <a:extLst>
                    <a:ext uri="{9D8B030D-6E8A-4147-A177-3AD203B41FA5}">
                      <a16:colId xmlns:a16="http://schemas.microsoft.com/office/drawing/2014/main" val="418590945"/>
                    </a:ext>
                  </a:extLst>
                </a:gridCol>
                <a:gridCol w="566335">
                  <a:extLst>
                    <a:ext uri="{9D8B030D-6E8A-4147-A177-3AD203B41FA5}">
                      <a16:colId xmlns:a16="http://schemas.microsoft.com/office/drawing/2014/main" val="3495139093"/>
                    </a:ext>
                  </a:extLst>
                </a:gridCol>
                <a:gridCol w="538708">
                  <a:extLst>
                    <a:ext uri="{9D8B030D-6E8A-4147-A177-3AD203B41FA5}">
                      <a16:colId xmlns:a16="http://schemas.microsoft.com/office/drawing/2014/main" val="570729012"/>
                    </a:ext>
                  </a:extLst>
                </a:gridCol>
                <a:gridCol w="663026">
                  <a:extLst>
                    <a:ext uri="{9D8B030D-6E8A-4147-A177-3AD203B41FA5}">
                      <a16:colId xmlns:a16="http://schemas.microsoft.com/office/drawing/2014/main" val="877043039"/>
                    </a:ext>
                  </a:extLst>
                </a:gridCol>
              </a:tblGrid>
              <a:tr h="35977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VARIABLE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TEPI 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TEPS 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</a:t>
                      </a:r>
                      <a:endParaRPr lang="es-ES" sz="1100" i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3055881964"/>
                  </a:ext>
                </a:extLst>
              </a:tr>
              <a:tr h="16637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TEP Previo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5,7%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5,9%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89672340"/>
                  </a:ext>
                </a:extLst>
              </a:tr>
              <a:tr h="20679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TEP Recurrente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1,3%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1,1%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3768036084"/>
                  </a:ext>
                </a:extLst>
              </a:tr>
              <a:tr h="3589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TVP Previa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8,8%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15,3%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0,054</a:t>
                      </a: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3978375483"/>
                  </a:ext>
                </a:extLst>
              </a:tr>
              <a:tr h="3589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Clínica de infarto pulmonar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17,6%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24,6%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0,093</a:t>
                      </a: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1500987811"/>
                  </a:ext>
                </a:extLst>
              </a:tr>
              <a:tr h="3589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Clínica de TVP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34,6%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25,5%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0,049</a:t>
                      </a: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3418787588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565EE4CE-CBA7-44B3-8511-00BB228A35AB}"/>
              </a:ext>
            </a:extLst>
          </p:cNvPr>
          <p:cNvSpPr txBox="1"/>
          <p:nvPr/>
        </p:nvSpPr>
        <p:spPr>
          <a:xfrm>
            <a:off x="4572001" y="5355863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Tabla 2: Antecedentes, recurrencia de TEP y forma de presentación en ambos grupos de estudio</a:t>
            </a:r>
          </a:p>
        </p:txBody>
      </p:sp>
      <p:pic>
        <p:nvPicPr>
          <p:cNvPr id="1030" name="Picture 6" descr="Imagen relacionada">
            <a:extLst>
              <a:ext uri="{FF2B5EF4-FFF2-40B4-BE49-F238E27FC236}">
                <a16:creationId xmlns:a16="http://schemas.microsoft.com/office/drawing/2014/main" id="{C152DB4A-ACEF-4EED-AD19-35CB085EF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18" y="11790"/>
            <a:ext cx="1619457" cy="681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n de servicio extremeÃ±o de salud logo">
            <a:extLst>
              <a:ext uri="{FF2B5EF4-FFF2-40B4-BE49-F238E27FC236}">
                <a16:creationId xmlns:a16="http://schemas.microsoft.com/office/drawing/2014/main" id="{C2C913E0-94FD-4C51-B237-58C59EAE3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926" y="-48805"/>
            <a:ext cx="838747" cy="5562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770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33F5E2D5-5877-4B53-BD9C-B4672215A9F5}"/>
              </a:ext>
            </a:extLst>
          </p:cNvPr>
          <p:cNvSpPr/>
          <p:nvPr/>
        </p:nvSpPr>
        <p:spPr>
          <a:xfrm>
            <a:off x="284813" y="4505115"/>
            <a:ext cx="8784236" cy="116955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En nuestra experiencia, más de una tercera parte de los TEP carecen de factores de riesgo predisponentes.</a:t>
            </a:r>
          </a:p>
          <a:p>
            <a:pPr algn="just"/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2.-La severidad pronóstica inicial y la comorbilidad es inferior en los TEPI a pesar de no encontrar diferencias importantes en la afectación vascular o hemodinámica. </a:t>
            </a:r>
          </a:p>
          <a:p>
            <a:pPr algn="just"/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3.-La evolución a medio y largo plazo fue peor en los TEPS.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E35FC3F-6D62-4070-8E43-20AA8455F821}"/>
              </a:ext>
            </a:extLst>
          </p:cNvPr>
          <p:cNvSpPr/>
          <p:nvPr/>
        </p:nvSpPr>
        <p:spPr>
          <a:xfrm>
            <a:off x="3490771" y="4313413"/>
            <a:ext cx="1697762" cy="1654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0567" tIns="20283" rIns="40567" bIns="2028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82AD450A-2F43-48E0-A45A-6E6BA9078726}"/>
              </a:ext>
            </a:extLst>
          </p:cNvPr>
          <p:cNvSpPr/>
          <p:nvPr/>
        </p:nvSpPr>
        <p:spPr>
          <a:xfrm>
            <a:off x="660098" y="65505"/>
            <a:ext cx="7823798" cy="1598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0567" tIns="20283" rIns="40567" bIns="2028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5516C440-9B4B-4652-BF86-26625DF512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9734"/>
              </p:ext>
            </p:extLst>
          </p:nvPr>
        </p:nvGraphicFramePr>
        <p:xfrm>
          <a:off x="209862" y="295042"/>
          <a:ext cx="4264536" cy="1297340"/>
        </p:xfrm>
        <a:graphic>
          <a:graphicData uri="http://schemas.openxmlformats.org/drawingml/2006/table">
            <a:tbl>
              <a:tblPr firstRow="1" firstCol="1" bandRow="1">
                <a:tableStyleId>{D113A9D2-9D6B-4929-AA2D-F23B5EE8CBE7}</a:tableStyleId>
              </a:tblPr>
              <a:tblGrid>
                <a:gridCol w="2157498">
                  <a:extLst>
                    <a:ext uri="{9D8B030D-6E8A-4147-A177-3AD203B41FA5}">
                      <a16:colId xmlns:a16="http://schemas.microsoft.com/office/drawing/2014/main" val="418590945"/>
                    </a:ext>
                  </a:extLst>
                </a:gridCol>
                <a:gridCol w="715527">
                  <a:extLst>
                    <a:ext uri="{9D8B030D-6E8A-4147-A177-3AD203B41FA5}">
                      <a16:colId xmlns:a16="http://schemas.microsoft.com/office/drawing/2014/main" val="3495139093"/>
                    </a:ext>
                  </a:extLst>
                </a:gridCol>
                <a:gridCol w="629662">
                  <a:extLst>
                    <a:ext uri="{9D8B030D-6E8A-4147-A177-3AD203B41FA5}">
                      <a16:colId xmlns:a16="http://schemas.microsoft.com/office/drawing/2014/main" val="570729012"/>
                    </a:ext>
                  </a:extLst>
                </a:gridCol>
                <a:gridCol w="761849">
                  <a:extLst>
                    <a:ext uri="{9D8B030D-6E8A-4147-A177-3AD203B41FA5}">
                      <a16:colId xmlns:a16="http://schemas.microsoft.com/office/drawing/2014/main" val="877043039"/>
                    </a:ext>
                  </a:extLst>
                </a:gridCol>
              </a:tblGrid>
              <a:tr h="25440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VARIABLE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TEPI 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TEPS 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</a:t>
                      </a:r>
                      <a:endParaRPr lang="es-ES" sz="1100" i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3055881964"/>
                  </a:ext>
                </a:extLst>
              </a:tr>
              <a:tr h="41199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PESI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≤III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&gt;III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83,7%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16,3%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62,8%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37,2%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&lt;0,001</a:t>
                      </a: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89672340"/>
                  </a:ext>
                </a:extLst>
              </a:tr>
              <a:tr h="27000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sPESI</a:t>
                      </a: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bajo riesgo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37,27%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26,2%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0,0130</a:t>
                      </a: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3768036084"/>
                  </a:ext>
                </a:extLst>
              </a:tr>
              <a:tr h="27000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Comorbilidad alta (</a:t>
                      </a:r>
                      <a:r>
                        <a:rPr lang="es-ES_tradnl" sz="11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Charlson</a:t>
                      </a: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3,8%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19,6%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&lt;0,001</a:t>
                      </a: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3978375483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382A8FAA-F8AE-4BFE-A0FF-A2DA2779B725}"/>
              </a:ext>
            </a:extLst>
          </p:cNvPr>
          <p:cNvSpPr txBox="1"/>
          <p:nvPr/>
        </p:nvSpPr>
        <p:spPr>
          <a:xfrm>
            <a:off x="-302814" y="1610148"/>
            <a:ext cx="5032212" cy="28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Tabla 3: Puntuación en escalas pronósticas y de comorbilidad</a:t>
            </a: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750ADD89-E95A-49C6-8C36-FBD6FFEA96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086373"/>
              </p:ext>
            </p:extLst>
          </p:nvPr>
        </p:nvGraphicFramePr>
        <p:xfrm>
          <a:off x="4729397" y="307298"/>
          <a:ext cx="3994878" cy="1169009"/>
        </p:xfrm>
        <a:graphic>
          <a:graphicData uri="http://schemas.openxmlformats.org/drawingml/2006/table">
            <a:tbl>
              <a:tblPr firstRow="1" firstCol="1" bandRow="1">
                <a:tableStyleId>{D113A9D2-9D6B-4929-AA2D-F23B5EE8CBE7}</a:tableStyleId>
              </a:tblPr>
              <a:tblGrid>
                <a:gridCol w="2219844">
                  <a:extLst>
                    <a:ext uri="{9D8B030D-6E8A-4147-A177-3AD203B41FA5}">
                      <a16:colId xmlns:a16="http://schemas.microsoft.com/office/drawing/2014/main" val="418590945"/>
                    </a:ext>
                  </a:extLst>
                </a:gridCol>
                <a:gridCol w="621803">
                  <a:extLst>
                    <a:ext uri="{9D8B030D-6E8A-4147-A177-3AD203B41FA5}">
                      <a16:colId xmlns:a16="http://schemas.microsoft.com/office/drawing/2014/main" val="3495139093"/>
                    </a:ext>
                  </a:extLst>
                </a:gridCol>
                <a:gridCol w="592882">
                  <a:extLst>
                    <a:ext uri="{9D8B030D-6E8A-4147-A177-3AD203B41FA5}">
                      <a16:colId xmlns:a16="http://schemas.microsoft.com/office/drawing/2014/main" val="570729012"/>
                    </a:ext>
                  </a:extLst>
                </a:gridCol>
                <a:gridCol w="560349">
                  <a:extLst>
                    <a:ext uri="{9D8B030D-6E8A-4147-A177-3AD203B41FA5}">
                      <a16:colId xmlns:a16="http://schemas.microsoft.com/office/drawing/2014/main" val="877043039"/>
                    </a:ext>
                  </a:extLst>
                </a:gridCol>
              </a:tblGrid>
              <a:tr h="4117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VARIABLE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TEPI 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TEPS 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</a:t>
                      </a:r>
                      <a:endParaRPr lang="es-ES" sz="1100" i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3055881964"/>
                  </a:ext>
                </a:extLst>
              </a:tr>
              <a:tr h="17795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Ingreso en UCI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25,8%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26,6%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0,9</a:t>
                      </a: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89672340"/>
                  </a:ext>
                </a:extLst>
              </a:tr>
              <a:tr h="27000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Fibrinólisis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17,6%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11,8%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0,113</a:t>
                      </a: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3768036084"/>
                  </a:ext>
                </a:extLst>
              </a:tr>
              <a:tr h="27000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Complicaciones hemorrágicas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8,8%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12,5%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0,26</a:t>
                      </a: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3978375483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DEBEDAEF-EFA7-4982-BD95-5D09FE785A18}"/>
              </a:ext>
            </a:extLst>
          </p:cNvPr>
          <p:cNvSpPr txBox="1"/>
          <p:nvPr/>
        </p:nvSpPr>
        <p:spPr>
          <a:xfrm>
            <a:off x="4339652" y="1502545"/>
            <a:ext cx="5242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Tabla 4: Necesidad de ingreso en UCI, fibrinólisis y</a:t>
            </a:r>
          </a:p>
          <a:p>
            <a:pPr algn="ctr"/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aparición de complicaciones hemorrágicas </a:t>
            </a: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8F864AF2-7432-4D7A-A6CB-0A2FF0DC90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482684"/>
              </p:ext>
            </p:extLst>
          </p:nvPr>
        </p:nvGraphicFramePr>
        <p:xfrm>
          <a:off x="1654092" y="2011333"/>
          <a:ext cx="5379292" cy="1832031"/>
        </p:xfrm>
        <a:graphic>
          <a:graphicData uri="http://schemas.openxmlformats.org/drawingml/2006/table">
            <a:tbl>
              <a:tblPr firstRow="1" firstCol="1" bandRow="1">
                <a:tableStyleId>{D113A9D2-9D6B-4929-AA2D-F23B5EE8CBE7}</a:tableStyleId>
              </a:tblPr>
              <a:tblGrid>
                <a:gridCol w="2106580">
                  <a:extLst>
                    <a:ext uri="{9D8B030D-6E8A-4147-A177-3AD203B41FA5}">
                      <a16:colId xmlns:a16="http://schemas.microsoft.com/office/drawing/2014/main" val="418590945"/>
                    </a:ext>
                  </a:extLst>
                </a:gridCol>
                <a:gridCol w="1286632">
                  <a:extLst>
                    <a:ext uri="{9D8B030D-6E8A-4147-A177-3AD203B41FA5}">
                      <a16:colId xmlns:a16="http://schemas.microsoft.com/office/drawing/2014/main" val="3495139093"/>
                    </a:ext>
                  </a:extLst>
                </a:gridCol>
                <a:gridCol w="1015761">
                  <a:extLst>
                    <a:ext uri="{9D8B030D-6E8A-4147-A177-3AD203B41FA5}">
                      <a16:colId xmlns:a16="http://schemas.microsoft.com/office/drawing/2014/main" val="570729012"/>
                    </a:ext>
                  </a:extLst>
                </a:gridCol>
                <a:gridCol w="970319">
                  <a:extLst>
                    <a:ext uri="{9D8B030D-6E8A-4147-A177-3AD203B41FA5}">
                      <a16:colId xmlns:a16="http://schemas.microsoft.com/office/drawing/2014/main" val="877043039"/>
                    </a:ext>
                  </a:extLst>
                </a:gridCol>
              </a:tblGrid>
              <a:tr h="14698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VARIABLE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TEPI 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TEPS 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</a:t>
                      </a:r>
                      <a:endParaRPr lang="es-ES" sz="1100" i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3055881964"/>
                  </a:ext>
                </a:extLst>
              </a:tr>
              <a:tr h="49326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Duración del tratamiento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≤6 meses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&gt;6 meses</a:t>
                      </a:r>
                      <a:endParaRPr lang="es-ES" sz="11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14,1%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85,9%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26,1%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73,9%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0,008</a:t>
                      </a: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89672340"/>
                  </a:ext>
                </a:extLst>
              </a:tr>
              <a:tr h="32327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Diagnóstico de neoplasia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13,1%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13,2%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3768036084"/>
                  </a:ext>
                </a:extLst>
              </a:tr>
              <a:tr h="82210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Mortalidad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mes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meses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año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2,3%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2,3%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8,7%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3,7%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7,5%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29,4%</a:t>
                      </a: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0,26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0,04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0,0005</a:t>
                      </a: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581649106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5F6B680D-A17E-438F-84E1-9177B5A9752E}"/>
              </a:ext>
            </a:extLst>
          </p:cNvPr>
          <p:cNvSpPr txBox="1"/>
          <p:nvPr/>
        </p:nvSpPr>
        <p:spPr>
          <a:xfrm>
            <a:off x="1476531" y="3825510"/>
            <a:ext cx="5726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Tabla 5: Duración del tratamiento, diagnóstico de neoplasia y mortalidad durante el seguimiento.</a:t>
            </a:r>
          </a:p>
        </p:txBody>
      </p:sp>
    </p:spTree>
    <p:extLst>
      <p:ext uri="{BB962C8B-B14F-4D97-AF65-F5344CB8AC3E}">
        <p14:creationId xmlns:p14="http://schemas.microsoft.com/office/powerpoint/2010/main" val="10076134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</TotalTime>
  <Words>515</Words>
  <Application>Microsoft Office PowerPoint</Application>
  <PresentationFormat>Personalizado</PresentationFormat>
  <Paragraphs>156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Tahoma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Miguel Sierra Murillo</dc:creator>
  <cp:lastModifiedBy>jacinto hernandez borge</cp:lastModifiedBy>
  <cp:revision>20</cp:revision>
  <dcterms:created xsi:type="dcterms:W3CDTF">2019-02-07T16:42:29Z</dcterms:created>
  <dcterms:modified xsi:type="dcterms:W3CDTF">2019-02-21T11:01:25Z</dcterms:modified>
</cp:coreProperties>
</file>