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lvl1pPr>
    <a:lvl2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lvl2pPr>
    <a:lvl3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lvl3pPr>
    <a:lvl4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lvl4pPr>
    <a:lvl5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lvl5pPr>
    <a:lvl6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lvl6pPr>
    <a:lvl7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lvl7pPr>
    <a:lvl8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lvl8pPr>
    <a:lvl9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9E3E9"/>
          </a:solidFill>
        </a:fill>
      </a:tcStyle>
    </a:wholeTbl>
    <a:band2H>
      <a:tcTxStyle b="def" i="def"/>
      <a:tcStyle>
        <a:tcBdr/>
        <a:fill>
          <a:solidFill>
            <a:srgbClr val="EDF1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CD6D3"/>
          </a:solidFill>
        </a:fill>
      </a:tcStyle>
    </a:wholeTbl>
    <a:band2H>
      <a:tcTxStyle b="def" i="def"/>
      <a:tcStyle>
        <a:tcBdr/>
        <a:fill>
          <a:solidFill>
            <a:srgbClr val="F6ECE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9EDDA"/>
          </a:solidFill>
        </a:fill>
      </a:tcStyle>
    </a:wholeTbl>
    <a:band2H>
      <a:tcTxStyle b="def" i="def"/>
      <a:tcStyle>
        <a:tcBdr/>
        <a:fill>
          <a:solidFill>
            <a:srgbClr val="F4F6ED"/>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b="def" i="def"/>
      <a:tcStyle>
        <a:tcBdr/>
        <a:fill>
          <a:solidFill>
            <a:srgbClr val="E9E9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b="def" i="def"/>
      <a:tcStyle>
        <a:tcBdr/>
        <a:fill>
          <a:solidFill>
            <a:srgbClr val="FFFFFF"/>
          </a:solidFill>
        </a:fill>
      </a:tcStyle>
    </a:band2H>
    <a:firstCol>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ítulo y subtítul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exto del título"/>
          <p:cNvSpPr txBox="1"/>
          <p:nvPr>
            <p:ph type="title"/>
          </p:nvPr>
        </p:nvSpPr>
        <p:spPr>
          <a:xfrm>
            <a:off x="787400" y="1511300"/>
            <a:ext cx="11430000" cy="3810000"/>
          </a:xfrm>
          <a:prstGeom prst="rect">
            <a:avLst/>
          </a:prstGeom>
        </p:spPr>
        <p:txBody>
          <a:bodyPr anchor="b"/>
          <a:lstStyle>
            <a:lvl1pPr>
              <a:defRPr>
                <a:solidFill>
                  <a:srgbClr val="276D6D"/>
                </a:solidFill>
              </a:defRPr>
            </a:lvl1pPr>
          </a:lstStyle>
          <a:p>
            <a:pPr/>
            <a:r>
              <a:t>Texto del título</a:t>
            </a:r>
          </a:p>
        </p:txBody>
      </p:sp>
      <p:sp>
        <p:nvSpPr>
          <p:cNvPr id="12" name="Nivel de texto 1…"/>
          <p:cNvSpPr txBox="1"/>
          <p:nvPr>
            <p:ph type="body" sz="quarter" idx="1"/>
          </p:nvPr>
        </p:nvSpPr>
        <p:spPr>
          <a:xfrm>
            <a:off x="787400" y="5308600"/>
            <a:ext cx="11430000" cy="1447800"/>
          </a:xfrm>
          <a:prstGeom prst="rect">
            <a:avLst/>
          </a:prstGeom>
        </p:spPr>
        <p:txBody>
          <a:bodyPr anchor="t"/>
          <a:lstStyle>
            <a:lvl1pPr marL="0" indent="0" algn="ctr">
              <a:spcBef>
                <a:spcPts val="0"/>
              </a:spcBef>
              <a:buSzTx/>
              <a:buNone/>
              <a:defRPr sz="4000"/>
            </a:lvl1pPr>
            <a:lvl2pPr marL="0" indent="0" algn="ctr">
              <a:spcBef>
                <a:spcPts val="0"/>
              </a:spcBef>
              <a:buSzTx/>
              <a:buNone/>
              <a:defRPr sz="4000"/>
            </a:lvl2pPr>
            <a:lvl3pPr marL="0" indent="0" algn="ctr">
              <a:spcBef>
                <a:spcPts val="0"/>
              </a:spcBef>
              <a:buSzTx/>
              <a:buNone/>
              <a:defRPr sz="4000"/>
            </a:lvl3pPr>
            <a:lvl4pPr marL="0" indent="0" algn="ctr">
              <a:spcBef>
                <a:spcPts val="0"/>
              </a:spcBef>
              <a:buSzTx/>
              <a:buNone/>
              <a:defRPr sz="4000"/>
            </a:lvl4pPr>
            <a:lvl5pPr marL="0" indent="0" algn="ctr">
              <a:spcBef>
                <a:spcPts val="0"/>
              </a:spcBef>
              <a:buSzTx/>
              <a:buNone/>
              <a:defRPr sz="4000"/>
            </a:lvl5pPr>
          </a:lstStyle>
          <a:p>
            <a:pPr/>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n"/>
          <p:cNvSpPr/>
          <p:nvPr>
            <p:ph type="pic" sz="half" idx="13"/>
          </p:nvPr>
        </p:nvSpPr>
        <p:spPr>
          <a:xfrm>
            <a:off x="2489200" y="889000"/>
            <a:ext cx="8051800" cy="6083300"/>
          </a:xfrm>
          <a:prstGeom prst="rect">
            <a:avLst/>
          </a:prstGeom>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21" name="Texto del título"/>
          <p:cNvSpPr txBox="1"/>
          <p:nvPr>
            <p:ph type="title"/>
          </p:nvPr>
        </p:nvSpPr>
        <p:spPr>
          <a:xfrm>
            <a:off x="787400" y="7188200"/>
            <a:ext cx="11430000" cy="1270000"/>
          </a:xfrm>
          <a:prstGeom prst="rect">
            <a:avLst/>
          </a:prstGeom>
        </p:spPr>
        <p:txBody>
          <a:bodyPr anchor="b"/>
          <a:lstStyle>
            <a:lvl1pPr>
              <a:defRPr>
                <a:solidFill>
                  <a:srgbClr val="276D6D"/>
                </a:solidFill>
              </a:defRPr>
            </a:lvl1pPr>
          </a:lstStyle>
          <a:p>
            <a:pPr/>
            <a:r>
              <a:t>Texto del título</a:t>
            </a:r>
          </a:p>
        </p:txBody>
      </p:sp>
      <p:sp>
        <p:nvSpPr>
          <p:cNvPr id="22" name="Nivel de texto 1…"/>
          <p:cNvSpPr txBox="1"/>
          <p:nvPr>
            <p:ph type="body" sz="quarter" idx="1"/>
          </p:nvPr>
        </p:nvSpPr>
        <p:spPr>
          <a:xfrm>
            <a:off x="787400" y="8407400"/>
            <a:ext cx="11430000" cy="1041400"/>
          </a:xfrm>
          <a:prstGeom prst="rect">
            <a:avLst/>
          </a:prstGeom>
        </p:spPr>
        <p:txBody>
          <a:bodyPr anchor="t"/>
          <a:lstStyle>
            <a:lvl1pPr marL="0" indent="0" algn="ctr">
              <a:spcBef>
                <a:spcPts val="0"/>
              </a:spcBef>
              <a:buSzTx/>
              <a:buNone/>
              <a:defRPr sz="4000"/>
            </a:lvl1pPr>
            <a:lvl2pPr marL="0" indent="0" algn="ctr">
              <a:spcBef>
                <a:spcPts val="0"/>
              </a:spcBef>
              <a:buSzTx/>
              <a:buNone/>
              <a:defRPr sz="4000"/>
            </a:lvl2pPr>
            <a:lvl3pPr marL="0" indent="0" algn="ctr">
              <a:spcBef>
                <a:spcPts val="0"/>
              </a:spcBef>
              <a:buSzTx/>
              <a:buNone/>
              <a:defRPr sz="4000"/>
            </a:lvl3pPr>
            <a:lvl4pPr marL="0" indent="0" algn="ctr">
              <a:spcBef>
                <a:spcPts val="0"/>
              </a:spcBef>
              <a:buSzTx/>
              <a:buNone/>
              <a:defRPr sz="4000"/>
            </a:lvl4pPr>
            <a:lvl5pPr marL="0" indent="0" algn="ctr">
              <a:spcBef>
                <a:spcPts val="0"/>
              </a:spcBef>
              <a:buSzTx/>
              <a:buNone/>
              <a:defRPr sz="4000"/>
            </a:lvl5pPr>
          </a:lstStyle>
          <a:p>
            <a:pPr/>
            <a:r>
              <a:t>Nivel de texto 1</a:t>
            </a:r>
          </a:p>
          <a:p>
            <a:pPr lvl="1"/>
            <a:r>
              <a:t>Nivel de texto 2</a:t>
            </a:r>
          </a:p>
          <a:p>
            <a:pPr lvl="2"/>
            <a:r>
              <a:t>Nivel de texto 3</a:t>
            </a:r>
          </a:p>
          <a:p>
            <a:pPr lvl="3"/>
            <a:r>
              <a:t>Nivel de texto 4</a:t>
            </a:r>
          </a:p>
          <a:p>
            <a:pPr lvl="4"/>
            <a:r>
              <a:t>Nivel de texto 5</a:t>
            </a:r>
          </a:p>
        </p:txBody>
      </p:sp>
      <p:sp>
        <p:nvSpPr>
          <p:cNvPr id="23" name="Número de diapositiva"/>
          <p:cNvSpPr txBox="1"/>
          <p:nvPr>
            <p:ph type="sldNum" sz="quarter" idx="2"/>
          </p:nvPr>
        </p:nvSpPr>
        <p:spPr>
          <a:xfrm>
            <a:off x="6302692" y="9131300"/>
            <a:ext cx="386716" cy="431800"/>
          </a:xfrm>
          <a:prstGeom prst="rect">
            <a:avLst/>
          </a:prstGeom>
        </p:spPr>
        <p:txBody>
          <a:bodyPr anchor="t"/>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centro)">
    <p:spTree>
      <p:nvGrpSpPr>
        <p:cNvPr id="1" name=""/>
        <p:cNvGrpSpPr/>
        <p:nvPr/>
      </p:nvGrpSpPr>
      <p:grpSpPr>
        <a:xfrm>
          <a:off x="0" y="0"/>
          <a:ext cx="0" cy="0"/>
          <a:chOff x="0" y="0"/>
          <a:chExt cx="0" cy="0"/>
        </a:xfrm>
      </p:grpSpPr>
      <p:sp>
        <p:nvSpPr>
          <p:cNvPr id="30" name="Texto del título"/>
          <p:cNvSpPr txBox="1"/>
          <p:nvPr>
            <p:ph type="title"/>
          </p:nvPr>
        </p:nvSpPr>
        <p:spPr>
          <a:xfrm>
            <a:off x="787400" y="3657600"/>
            <a:ext cx="11430000" cy="2438400"/>
          </a:xfrm>
          <a:prstGeom prst="rect">
            <a:avLst/>
          </a:prstGeom>
        </p:spPr>
        <p:txBody>
          <a:bodyPr/>
          <a:lstStyle/>
          <a:p>
            <a:pPr/>
            <a:r>
              <a:t>Texto del título</a:t>
            </a:r>
          </a:p>
        </p:txBody>
      </p:sp>
      <p:sp>
        <p:nvSpPr>
          <p:cNvPr id="3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vertical)">
    <p:spTree>
      <p:nvGrpSpPr>
        <p:cNvPr id="1" name=""/>
        <p:cNvGrpSpPr/>
        <p:nvPr/>
      </p:nvGrpSpPr>
      <p:grpSpPr>
        <a:xfrm>
          <a:off x="0" y="0"/>
          <a:ext cx="0" cy="0"/>
          <a:chOff x="0" y="0"/>
          <a:chExt cx="0" cy="0"/>
        </a:xfrm>
      </p:grpSpPr>
      <p:sp>
        <p:nvSpPr>
          <p:cNvPr id="38" name="Imagen"/>
          <p:cNvSpPr/>
          <p:nvPr>
            <p:ph type="pic" sz="half" idx="13"/>
          </p:nvPr>
        </p:nvSpPr>
        <p:spPr>
          <a:xfrm>
            <a:off x="6484787" y="1206500"/>
            <a:ext cx="5465913" cy="7277100"/>
          </a:xfrm>
          <a:prstGeom prst="rect">
            <a:avLst/>
          </a:prstGeom>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39" name="Texto del título"/>
          <p:cNvSpPr txBox="1"/>
          <p:nvPr>
            <p:ph type="title"/>
          </p:nvPr>
        </p:nvSpPr>
        <p:spPr>
          <a:xfrm>
            <a:off x="457200" y="1244600"/>
            <a:ext cx="5600700" cy="3467100"/>
          </a:xfrm>
          <a:prstGeom prst="rect">
            <a:avLst/>
          </a:prstGeom>
        </p:spPr>
        <p:txBody>
          <a:bodyPr anchor="b"/>
          <a:lstStyle/>
          <a:p>
            <a:pPr/>
            <a:r>
              <a:t>Texto del título</a:t>
            </a:r>
          </a:p>
        </p:txBody>
      </p:sp>
      <p:sp>
        <p:nvSpPr>
          <p:cNvPr id="40" name="Nivel de texto 1…"/>
          <p:cNvSpPr txBox="1"/>
          <p:nvPr>
            <p:ph type="body" sz="quarter" idx="1"/>
          </p:nvPr>
        </p:nvSpPr>
        <p:spPr>
          <a:xfrm>
            <a:off x="457200" y="4851400"/>
            <a:ext cx="5600700" cy="3632200"/>
          </a:xfrm>
          <a:prstGeom prst="rect">
            <a:avLst/>
          </a:prstGeom>
        </p:spPr>
        <p:txBody>
          <a:bodyPr anchor="t"/>
          <a:lstStyle>
            <a:lvl1pPr marL="0" indent="0" algn="ctr">
              <a:spcBef>
                <a:spcPts val="0"/>
              </a:spcBef>
              <a:buSzTx/>
              <a:buNone/>
              <a:defRPr sz="4000"/>
            </a:lvl1pPr>
            <a:lvl2pPr marL="0" indent="0" algn="ctr">
              <a:spcBef>
                <a:spcPts val="0"/>
              </a:spcBef>
              <a:buSzTx/>
              <a:buNone/>
              <a:defRPr sz="4000"/>
            </a:lvl2pPr>
            <a:lvl3pPr marL="0" indent="0" algn="ctr">
              <a:spcBef>
                <a:spcPts val="0"/>
              </a:spcBef>
              <a:buSzTx/>
              <a:buNone/>
              <a:defRPr sz="4000"/>
            </a:lvl3pPr>
            <a:lvl4pPr marL="0" indent="0" algn="ctr">
              <a:spcBef>
                <a:spcPts val="0"/>
              </a:spcBef>
              <a:buSzTx/>
              <a:buNone/>
              <a:defRPr sz="4000"/>
            </a:lvl4pPr>
            <a:lvl5pPr marL="0" indent="0" algn="ctr">
              <a:spcBef>
                <a:spcPts val="0"/>
              </a:spcBef>
              <a:buSzTx/>
              <a:buNone/>
              <a:defRPr sz="4000"/>
            </a:lvl5pPr>
          </a:lstStyle>
          <a:p>
            <a:pPr/>
            <a:r>
              <a:t>Nivel de texto 1</a:t>
            </a:r>
          </a:p>
          <a:p>
            <a:pPr lvl="1"/>
            <a:r>
              <a:t>Nivel de texto 2</a:t>
            </a:r>
          </a:p>
          <a:p>
            <a:pPr lvl="2"/>
            <a:r>
              <a:t>Nivel de texto 3</a:t>
            </a:r>
          </a:p>
          <a:p>
            <a:pPr lvl="3"/>
            <a:r>
              <a:t>Nivel de texto 4</a:t>
            </a:r>
          </a:p>
          <a:p>
            <a:pPr lvl="4"/>
            <a:r>
              <a:t>Nivel de texto 5</a:t>
            </a:r>
          </a:p>
        </p:txBody>
      </p:sp>
      <p:sp>
        <p:nvSpPr>
          <p:cNvPr id="4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arriba)">
    <p:spTree>
      <p:nvGrpSpPr>
        <p:cNvPr id="1" name=""/>
        <p:cNvGrpSpPr/>
        <p:nvPr/>
      </p:nvGrpSpPr>
      <p:grpSpPr>
        <a:xfrm>
          <a:off x="0" y="0"/>
          <a:ext cx="0" cy="0"/>
          <a:chOff x="0" y="0"/>
          <a:chExt cx="0" cy="0"/>
        </a:xfrm>
      </p:grpSpPr>
      <p:sp>
        <p:nvSpPr>
          <p:cNvPr id="48" name="Texto del título"/>
          <p:cNvSpPr txBox="1"/>
          <p:nvPr>
            <p:ph type="title"/>
          </p:nvPr>
        </p:nvSpPr>
        <p:spPr>
          <a:xfrm>
            <a:off x="787400" y="254000"/>
            <a:ext cx="11430000" cy="2438400"/>
          </a:xfrm>
          <a:prstGeom prst="rect">
            <a:avLst/>
          </a:prstGeom>
        </p:spPr>
        <p:txBody>
          <a:bodyPr/>
          <a:lstStyle/>
          <a:p>
            <a:pPr/>
            <a:r>
              <a:t>Texto del título</a:t>
            </a:r>
          </a:p>
        </p:txBody>
      </p:sp>
      <p:sp>
        <p:nvSpPr>
          <p:cNvPr id="49"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spTree>
      <p:nvGrpSpPr>
        <p:cNvPr id="1" name=""/>
        <p:cNvGrpSpPr/>
        <p:nvPr/>
      </p:nvGrpSpPr>
      <p:grpSpPr>
        <a:xfrm>
          <a:off x="0" y="0"/>
          <a:ext cx="0" cy="0"/>
          <a:chOff x="0" y="0"/>
          <a:chExt cx="0" cy="0"/>
        </a:xfrm>
      </p:grpSpPr>
      <p:sp>
        <p:nvSpPr>
          <p:cNvPr id="56" name="Texto del título"/>
          <p:cNvSpPr txBox="1"/>
          <p:nvPr>
            <p:ph type="title"/>
          </p:nvPr>
        </p:nvSpPr>
        <p:spPr>
          <a:xfrm>
            <a:off x="787400" y="254000"/>
            <a:ext cx="11430000" cy="2438400"/>
          </a:xfrm>
          <a:prstGeom prst="rect">
            <a:avLst/>
          </a:prstGeom>
        </p:spPr>
        <p:txBody>
          <a:bodyPr/>
          <a:lstStyle/>
          <a:p>
            <a:pPr/>
            <a:r>
              <a:t>Texto del título</a:t>
            </a:r>
          </a:p>
        </p:txBody>
      </p:sp>
      <p:sp>
        <p:nvSpPr>
          <p:cNvPr id="57" name="Nivel de texto 1…"/>
          <p:cNvSpPr txBox="1"/>
          <p:nvPr>
            <p:ph type="body" idx="1"/>
          </p:nvPr>
        </p:nvSpPr>
        <p:spPr>
          <a:xfrm>
            <a:off x="787400" y="2768600"/>
            <a:ext cx="11430000" cy="5715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Nivel de texto 1</a:t>
            </a:r>
          </a:p>
          <a:p>
            <a:pPr lvl="1"/>
            <a:r>
              <a:t>Nivel de texto 2</a:t>
            </a:r>
          </a:p>
          <a:p>
            <a:pPr lvl="2"/>
            <a:r>
              <a:t>Nivel de texto 3</a:t>
            </a:r>
          </a:p>
          <a:p>
            <a:pPr lvl="3"/>
            <a:r>
              <a:t>Nivel de texto 4</a:t>
            </a:r>
          </a:p>
          <a:p>
            <a:pPr lvl="4"/>
            <a:r>
              <a:t>Nivel de texto 5</a:t>
            </a:r>
          </a:p>
        </p:txBody>
      </p:sp>
      <p:sp>
        <p:nvSpPr>
          <p:cNvPr id="5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foto">
    <p:spTree>
      <p:nvGrpSpPr>
        <p:cNvPr id="1" name=""/>
        <p:cNvGrpSpPr/>
        <p:nvPr/>
      </p:nvGrpSpPr>
      <p:grpSpPr>
        <a:xfrm>
          <a:off x="0" y="0"/>
          <a:ext cx="0" cy="0"/>
          <a:chOff x="0" y="0"/>
          <a:chExt cx="0" cy="0"/>
        </a:xfrm>
      </p:grpSpPr>
      <p:sp>
        <p:nvSpPr>
          <p:cNvPr id="65" name="Imagen"/>
          <p:cNvSpPr/>
          <p:nvPr>
            <p:ph type="pic" sz="quarter" idx="13"/>
          </p:nvPr>
        </p:nvSpPr>
        <p:spPr>
          <a:xfrm>
            <a:off x="7556500" y="2933700"/>
            <a:ext cx="3987347" cy="5308600"/>
          </a:xfrm>
          <a:prstGeom prst="rect">
            <a:avLst/>
          </a:prstGeom>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66" name="Texto del título"/>
          <p:cNvSpPr txBox="1"/>
          <p:nvPr>
            <p:ph type="title"/>
          </p:nvPr>
        </p:nvSpPr>
        <p:spPr>
          <a:xfrm>
            <a:off x="787400" y="254000"/>
            <a:ext cx="11430000" cy="2438400"/>
          </a:xfrm>
          <a:prstGeom prst="rect">
            <a:avLst/>
          </a:prstGeom>
        </p:spPr>
        <p:txBody>
          <a:bodyPr/>
          <a:lstStyle/>
          <a:p>
            <a:pPr/>
            <a:r>
              <a:t>Texto del título</a:t>
            </a:r>
          </a:p>
        </p:txBody>
      </p:sp>
      <p:sp>
        <p:nvSpPr>
          <p:cNvPr id="67" name="Nivel de texto 1…"/>
          <p:cNvSpPr txBox="1"/>
          <p:nvPr>
            <p:ph type="body" sz="half" idx="1"/>
          </p:nvPr>
        </p:nvSpPr>
        <p:spPr>
          <a:xfrm>
            <a:off x="787400" y="2768600"/>
            <a:ext cx="5486400" cy="5715000"/>
          </a:xfrm>
          <a:prstGeom prst="rect">
            <a:avLst/>
          </a:prstGeom>
        </p:spPr>
        <p:txBody>
          <a:bodyPr/>
          <a:lstStyle>
            <a:lvl1pPr marL="342900" indent="-342900">
              <a:spcBef>
                <a:spcPts val="2800"/>
              </a:spcBef>
              <a:buBlip>
                <a:blip r:embed="rId2"/>
              </a:buBlip>
              <a:defRPr sz="3000"/>
            </a:lvl1pPr>
            <a:lvl2pPr marL="685800" indent="-342900">
              <a:spcBef>
                <a:spcPts val="2800"/>
              </a:spcBef>
              <a:buBlip>
                <a:blip r:embed="rId2"/>
              </a:buBlip>
              <a:defRPr sz="3000"/>
            </a:lvl2pPr>
            <a:lvl3pPr marL="1028700" indent="-342900">
              <a:spcBef>
                <a:spcPts val="2800"/>
              </a:spcBef>
              <a:buBlip>
                <a:blip r:embed="rId2"/>
              </a:buBlip>
              <a:defRPr sz="3000"/>
            </a:lvl3pPr>
            <a:lvl4pPr marL="1371600" indent="-342900">
              <a:spcBef>
                <a:spcPts val="2800"/>
              </a:spcBef>
              <a:buBlip>
                <a:blip r:embed="rId2"/>
              </a:buBlip>
              <a:defRPr sz="3000"/>
            </a:lvl4pPr>
            <a:lvl5pPr marL="1714500" indent="-342900">
              <a:spcBef>
                <a:spcPts val="2800"/>
              </a:spcBef>
              <a:buBlip>
                <a:blip r:embed="rId2"/>
              </a:buBlip>
              <a:defRPr sz="3000"/>
            </a:lvl5pPr>
          </a:lstStyle>
          <a:p>
            <a:pPr/>
            <a:r>
              <a:t>Nivel de texto 1</a:t>
            </a:r>
          </a:p>
          <a:p>
            <a:pPr lvl="1"/>
            <a:r>
              <a:t>Nivel de texto 2</a:t>
            </a:r>
          </a:p>
          <a:p>
            <a:pPr lvl="2"/>
            <a:r>
              <a:t>Nivel de texto 3</a:t>
            </a:r>
          </a:p>
          <a:p>
            <a:pPr lvl="3"/>
            <a:r>
              <a:t>Nivel de texto 4</a:t>
            </a:r>
          </a:p>
          <a:p>
            <a:pPr lvl="4"/>
            <a:r>
              <a:t>Nivel de texto 5</a:t>
            </a:r>
          </a:p>
        </p:txBody>
      </p:sp>
      <p:sp>
        <p:nvSpPr>
          <p:cNvPr id="6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ñetas">
    <p:spTree>
      <p:nvGrpSpPr>
        <p:cNvPr id="1" name=""/>
        <p:cNvGrpSpPr/>
        <p:nvPr/>
      </p:nvGrpSpPr>
      <p:grpSpPr>
        <a:xfrm>
          <a:off x="0" y="0"/>
          <a:ext cx="0" cy="0"/>
          <a:chOff x="0" y="0"/>
          <a:chExt cx="0" cy="0"/>
        </a:xfrm>
      </p:grpSpPr>
      <p:sp>
        <p:nvSpPr>
          <p:cNvPr id="75" name="Nivel de texto 1…"/>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Nivel de texto 1</a:t>
            </a:r>
          </a:p>
          <a:p>
            <a:pPr lvl="1"/>
            <a:r>
              <a:t>Nivel de texto 2</a:t>
            </a:r>
          </a:p>
          <a:p>
            <a:pPr lvl="2"/>
            <a:r>
              <a:t>Nivel de texto 3</a:t>
            </a:r>
          </a:p>
          <a:p>
            <a:pPr lvl="3"/>
            <a:r>
              <a:t>Nivel de texto 4</a:t>
            </a:r>
          </a:p>
          <a:p>
            <a:pPr lvl="4"/>
            <a:r>
              <a:t>Nivel de texto 5</a:t>
            </a:r>
          </a:p>
        </p:txBody>
      </p:sp>
      <p:sp>
        <p:nvSpPr>
          <p:cNvPr id="76"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3)">
    <p:spTree>
      <p:nvGrpSpPr>
        <p:cNvPr id="1" name=""/>
        <p:cNvGrpSpPr/>
        <p:nvPr/>
      </p:nvGrpSpPr>
      <p:grpSpPr>
        <a:xfrm>
          <a:off x="0" y="0"/>
          <a:ext cx="0" cy="0"/>
          <a:chOff x="0" y="0"/>
          <a:chExt cx="0" cy="0"/>
        </a:xfrm>
      </p:grpSpPr>
      <p:sp>
        <p:nvSpPr>
          <p:cNvPr id="83" name="Imagen"/>
          <p:cNvSpPr/>
          <p:nvPr>
            <p:ph type="pic" idx="13"/>
          </p:nvPr>
        </p:nvSpPr>
        <p:spPr>
          <a:xfrm>
            <a:off x="787400" y="685800"/>
            <a:ext cx="6184900" cy="8229600"/>
          </a:xfrm>
          <a:prstGeom prst="rect">
            <a:avLst/>
          </a:prstGeom>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84" name="Imagen"/>
          <p:cNvSpPr/>
          <p:nvPr>
            <p:ph type="pic" sz="quarter" idx="14"/>
          </p:nvPr>
        </p:nvSpPr>
        <p:spPr>
          <a:xfrm>
            <a:off x="7645400" y="685800"/>
            <a:ext cx="4572000" cy="2984500"/>
          </a:xfrm>
          <a:prstGeom prst="rect">
            <a:avLst/>
          </a:prstGeom>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85" name="Imagen"/>
          <p:cNvSpPr/>
          <p:nvPr>
            <p:ph type="pic" sz="quarter" idx="15"/>
          </p:nvPr>
        </p:nvSpPr>
        <p:spPr>
          <a:xfrm>
            <a:off x="7645400" y="4381500"/>
            <a:ext cx="4572000" cy="4546600"/>
          </a:xfrm>
          <a:prstGeom prst="rect">
            <a:avLst/>
          </a:prstGeom>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86"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
    <p:spTree>
      <p:nvGrpSpPr>
        <p:cNvPr id="1" name=""/>
        <p:cNvGrpSpPr/>
        <p:nvPr/>
      </p:nvGrpSpPr>
      <p:grpSpPr>
        <a:xfrm>
          <a:off x="0" y="0"/>
          <a:ext cx="0" cy="0"/>
          <a:chOff x="0" y="0"/>
          <a:chExt cx="0" cy="0"/>
        </a:xfrm>
      </p:grpSpPr>
      <p:sp>
        <p:nvSpPr>
          <p:cNvPr id="93" name="Nivel de texto 1…"/>
          <p:cNvSpPr txBox="1"/>
          <p:nvPr>
            <p:ph type="body" sz="quarter" idx="1"/>
          </p:nvPr>
        </p:nvSpPr>
        <p:spPr>
          <a:xfrm>
            <a:off x="1270000" y="6362700"/>
            <a:ext cx="10464800" cy="533400"/>
          </a:xfrm>
          <a:prstGeom prst="rect">
            <a:avLst/>
          </a:prstGeom>
        </p:spPr>
        <p:txBody>
          <a:bodyPr anchor="t"/>
          <a:lstStyle>
            <a:lvl1pPr marL="0" indent="0" algn="ctr">
              <a:spcBef>
                <a:spcPts val="0"/>
              </a:spcBef>
              <a:buSzTx/>
              <a:buNone/>
              <a:defRPr i="1" sz="2800"/>
            </a:lvl1pPr>
            <a:lvl2pPr marL="699911" indent="-306211" algn="ctr">
              <a:spcBef>
                <a:spcPts val="0"/>
              </a:spcBef>
              <a:buBlip>
                <a:blip r:embed="rId2"/>
              </a:buBlip>
              <a:defRPr i="1" sz="2800"/>
            </a:lvl2pPr>
            <a:lvl3pPr marL="1093610" indent="-306211" algn="ctr">
              <a:spcBef>
                <a:spcPts val="0"/>
              </a:spcBef>
              <a:buBlip>
                <a:blip r:embed="rId2"/>
              </a:buBlip>
              <a:defRPr i="1" sz="2800"/>
            </a:lvl3pPr>
            <a:lvl4pPr marL="1487310" indent="-306210" algn="ctr">
              <a:spcBef>
                <a:spcPts val="0"/>
              </a:spcBef>
              <a:buBlip>
                <a:blip r:embed="rId2"/>
              </a:buBlip>
              <a:defRPr i="1" sz="2800"/>
            </a:lvl4pPr>
            <a:lvl5pPr marL="1881010" indent="-306210" algn="ctr">
              <a:spcBef>
                <a:spcPts val="0"/>
              </a:spcBef>
              <a:buBlip>
                <a:blip r:embed="rId2"/>
              </a:buBlip>
              <a:defRPr i="1" sz="2800"/>
            </a:lvl5pPr>
          </a:lstStyle>
          <a:p>
            <a:pPr/>
            <a:r>
              <a:t>Nivel de texto 1</a:t>
            </a:r>
          </a:p>
          <a:p>
            <a:pPr lvl="1"/>
            <a:r>
              <a:t>Nivel de texto 2</a:t>
            </a:r>
          </a:p>
          <a:p>
            <a:pPr lvl="2"/>
            <a:r>
              <a:t>Nivel de texto 3</a:t>
            </a:r>
          </a:p>
          <a:p>
            <a:pPr lvl="3"/>
            <a:r>
              <a:t>Nivel de texto 4</a:t>
            </a:r>
          </a:p>
          <a:p>
            <a:pPr lvl="4"/>
            <a:r>
              <a:t>Nivel de texto 5</a:t>
            </a:r>
          </a:p>
        </p:txBody>
      </p:sp>
      <p:sp>
        <p:nvSpPr>
          <p:cNvPr id="94" name="“Escribir una cita aquí”"/>
          <p:cNvSpPr txBox="1"/>
          <p:nvPr>
            <p:ph type="body" sz="quarter" idx="13"/>
          </p:nvPr>
        </p:nvSpPr>
        <p:spPr>
          <a:xfrm>
            <a:off x="1270000" y="4286250"/>
            <a:ext cx="10464800" cy="647700"/>
          </a:xfrm>
          <a:prstGeom prst="rect">
            <a:avLst/>
          </a:prstGeom>
        </p:spPr>
        <p:txBody>
          <a:bodyPr/>
          <a:lstStyle/>
          <a:p>
            <a:pPr>
              <a:buBlip>
                <a:blip r:embed="rId2"/>
              </a:buBlip>
            </a:pPr>
          </a:p>
        </p:txBody>
      </p:sp>
      <p:sp>
        <p:nvSpPr>
          <p:cNvPr id="9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02" name="Imagen"/>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11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Nivel de texto 1…"/>
          <p:cNvSpPr txBox="1"/>
          <p:nvPr>
            <p:ph type="body" idx="1"/>
          </p:nvPr>
        </p:nvSpPr>
        <p:spPr>
          <a:xfrm>
            <a:off x="787400" y="1257300"/>
            <a:ext cx="11430000" cy="723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Nivel de texto 1</a:t>
            </a:r>
          </a:p>
          <a:p>
            <a:pPr lvl="1"/>
            <a:r>
              <a:t>Nivel de texto 2</a:t>
            </a:r>
          </a:p>
          <a:p>
            <a:pPr lvl="2"/>
            <a:r>
              <a:t>Nivel de texto 3</a:t>
            </a:r>
          </a:p>
          <a:p>
            <a:pPr lvl="3"/>
            <a:r>
              <a:t>Nivel de texto 4</a:t>
            </a:r>
          </a:p>
          <a:p>
            <a:pPr lvl="4"/>
            <a:r>
              <a:t>Nivel de texto 5</a:t>
            </a:r>
          </a:p>
        </p:txBody>
      </p:sp>
      <p:sp>
        <p:nvSpPr>
          <p:cNvPr id="3" name="Texto del título"/>
          <p:cNvSpPr txBox="1"/>
          <p:nvPr>
            <p:ph type="title"/>
          </p:nvPr>
        </p:nvSpPr>
        <p:spPr>
          <a:xfrm>
            <a:off x="1948462" y="1950720"/>
            <a:ext cx="10403841" cy="6615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Texto del título</a:t>
            </a:r>
          </a:p>
        </p:txBody>
      </p:sp>
      <p:sp>
        <p:nvSpPr>
          <p:cNvPr id="4" name="Número de diapositiva"/>
          <p:cNvSpPr txBox="1"/>
          <p:nvPr>
            <p:ph type="sldNum" sz="quarter" idx="2"/>
          </p:nvPr>
        </p:nvSpPr>
        <p:spPr>
          <a:xfrm>
            <a:off x="6302692" y="9131299"/>
            <a:ext cx="386716" cy="431801"/>
          </a:xfrm>
          <a:prstGeom prst="rect">
            <a:avLst/>
          </a:prstGeom>
          <a:ln w="12700">
            <a:miter lim="400000"/>
          </a:ln>
        </p:spPr>
        <p:txBody>
          <a:bodyPr wrap="none" lIns="50800" tIns="50800" rIns="50800" bIns="50800" anchor="ctr">
            <a:spAutoFit/>
          </a:bodyPr>
          <a:lstStyle>
            <a:lvl1pPr>
              <a:defRPr sz="2200">
                <a:latin typeface="Hoefler Text"/>
                <a:ea typeface="Hoefler Text"/>
                <a:cs typeface="Hoefler Text"/>
                <a:sym typeface="Hoefler Tex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7800" u="none">
          <a:ln>
            <a:noFill/>
          </a:ln>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1pPr>
      <a:lvl2pPr marL="0" marR="0" indent="0" algn="ctr" defTabSz="584200" rtl="0" latinLnBrk="0">
        <a:lnSpc>
          <a:spcPct val="100000"/>
        </a:lnSpc>
        <a:spcBef>
          <a:spcPts val="0"/>
        </a:spcBef>
        <a:spcAft>
          <a:spcPts val="0"/>
        </a:spcAft>
        <a:buClrTx/>
        <a:buSzTx/>
        <a:buFontTx/>
        <a:buNone/>
        <a:tabLst/>
        <a:defRPr b="0" baseline="0" cap="none" i="0" spc="0" strike="noStrike" sz="7800" u="none">
          <a:ln>
            <a:noFill/>
          </a:ln>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2pPr>
      <a:lvl3pPr marL="0" marR="0" indent="0" algn="ctr" defTabSz="584200" rtl="0" latinLnBrk="0">
        <a:lnSpc>
          <a:spcPct val="100000"/>
        </a:lnSpc>
        <a:spcBef>
          <a:spcPts val="0"/>
        </a:spcBef>
        <a:spcAft>
          <a:spcPts val="0"/>
        </a:spcAft>
        <a:buClrTx/>
        <a:buSzTx/>
        <a:buFontTx/>
        <a:buNone/>
        <a:tabLst/>
        <a:defRPr b="0" baseline="0" cap="none" i="0" spc="0" strike="noStrike" sz="7800" u="none">
          <a:ln>
            <a:noFill/>
          </a:ln>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3pPr>
      <a:lvl4pPr marL="0" marR="0" indent="0" algn="ctr" defTabSz="584200" rtl="0" latinLnBrk="0">
        <a:lnSpc>
          <a:spcPct val="100000"/>
        </a:lnSpc>
        <a:spcBef>
          <a:spcPts val="0"/>
        </a:spcBef>
        <a:spcAft>
          <a:spcPts val="0"/>
        </a:spcAft>
        <a:buClrTx/>
        <a:buSzTx/>
        <a:buFontTx/>
        <a:buNone/>
        <a:tabLst/>
        <a:defRPr b="0" baseline="0" cap="none" i="0" spc="0" strike="noStrike" sz="7800" u="none">
          <a:ln>
            <a:noFill/>
          </a:ln>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4pPr>
      <a:lvl5pPr marL="0" marR="0" indent="0" algn="ctr" defTabSz="584200" rtl="0" latinLnBrk="0">
        <a:lnSpc>
          <a:spcPct val="100000"/>
        </a:lnSpc>
        <a:spcBef>
          <a:spcPts val="0"/>
        </a:spcBef>
        <a:spcAft>
          <a:spcPts val="0"/>
        </a:spcAft>
        <a:buClrTx/>
        <a:buSzTx/>
        <a:buFontTx/>
        <a:buNone/>
        <a:tabLst/>
        <a:defRPr b="0" baseline="0" cap="none" i="0" spc="0" strike="noStrike" sz="7800" u="none">
          <a:ln>
            <a:noFill/>
          </a:ln>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5pPr>
      <a:lvl6pPr marL="0" marR="0" indent="0" algn="ctr" defTabSz="584200" rtl="0" latinLnBrk="0">
        <a:lnSpc>
          <a:spcPct val="100000"/>
        </a:lnSpc>
        <a:spcBef>
          <a:spcPts val="0"/>
        </a:spcBef>
        <a:spcAft>
          <a:spcPts val="0"/>
        </a:spcAft>
        <a:buClrTx/>
        <a:buSzTx/>
        <a:buFontTx/>
        <a:buNone/>
        <a:tabLst/>
        <a:defRPr b="0" baseline="0" cap="none" i="0" spc="0" strike="noStrike" sz="7800" u="none">
          <a:ln>
            <a:noFill/>
          </a:ln>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6pPr>
      <a:lvl7pPr marL="0" marR="0" indent="0" algn="ctr" defTabSz="584200" rtl="0" latinLnBrk="0">
        <a:lnSpc>
          <a:spcPct val="100000"/>
        </a:lnSpc>
        <a:spcBef>
          <a:spcPts val="0"/>
        </a:spcBef>
        <a:spcAft>
          <a:spcPts val="0"/>
        </a:spcAft>
        <a:buClrTx/>
        <a:buSzTx/>
        <a:buFontTx/>
        <a:buNone/>
        <a:tabLst/>
        <a:defRPr b="0" baseline="0" cap="none" i="0" spc="0" strike="noStrike" sz="7800" u="none">
          <a:ln>
            <a:noFill/>
          </a:ln>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7pPr>
      <a:lvl8pPr marL="0" marR="0" indent="0" algn="ctr" defTabSz="584200" rtl="0" latinLnBrk="0">
        <a:lnSpc>
          <a:spcPct val="100000"/>
        </a:lnSpc>
        <a:spcBef>
          <a:spcPts val="0"/>
        </a:spcBef>
        <a:spcAft>
          <a:spcPts val="0"/>
        </a:spcAft>
        <a:buClrTx/>
        <a:buSzTx/>
        <a:buFontTx/>
        <a:buNone/>
        <a:tabLst/>
        <a:defRPr b="0" baseline="0" cap="none" i="0" spc="0" strike="noStrike" sz="7800" u="none">
          <a:ln>
            <a:noFill/>
          </a:ln>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8pPr>
      <a:lvl9pPr marL="0" marR="0" indent="0" algn="ctr" defTabSz="584200" rtl="0" latinLnBrk="0">
        <a:lnSpc>
          <a:spcPct val="100000"/>
        </a:lnSpc>
        <a:spcBef>
          <a:spcPts val="0"/>
        </a:spcBef>
        <a:spcAft>
          <a:spcPts val="0"/>
        </a:spcAft>
        <a:buClrTx/>
        <a:buSzTx/>
        <a:buFontTx/>
        <a:buNone/>
        <a:tabLst/>
        <a:defRPr b="0" baseline="0" cap="none" i="0" spc="0" strike="noStrike" sz="7800" u="none">
          <a:ln>
            <a:noFill/>
          </a:ln>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9pPr>
    </p:titleStyle>
    <p:bodyStyle>
      <a:lvl1pPr marL="393700" marR="0" indent="-393700" algn="l" defTabSz="584200" rtl="0" latinLnBrk="0">
        <a:lnSpc>
          <a:spcPct val="100000"/>
        </a:lnSpc>
        <a:spcBef>
          <a:spcPts val="3600"/>
        </a:spcBef>
        <a:spcAft>
          <a:spcPts val="0"/>
        </a:spcAft>
        <a:buClrTx/>
        <a:buSzPct val="50000"/>
        <a:buFontTx/>
        <a:buBlip>
          <a:blip r:embed="rId3"/>
        </a:buBlip>
        <a:tabLst/>
        <a:defRPr b="0" baseline="0" cap="none" i="0" spc="0" strike="noStrike" sz="3600" u="none">
          <a:ln>
            <a:noFill/>
          </a:ln>
          <a:solidFill>
            <a:srgbClr val="5E5E5E"/>
          </a:solidFill>
          <a:uFillTx/>
          <a:latin typeface="Hoefler Text"/>
          <a:ea typeface="Hoefler Text"/>
          <a:cs typeface="Hoefler Text"/>
          <a:sym typeface="Hoefler Text"/>
        </a:defRPr>
      </a:lvl1pPr>
      <a:lvl2pPr marL="787400" marR="0" indent="-393700" algn="l" defTabSz="584200" rtl="0" latinLnBrk="0">
        <a:lnSpc>
          <a:spcPct val="100000"/>
        </a:lnSpc>
        <a:spcBef>
          <a:spcPts val="3600"/>
        </a:spcBef>
        <a:spcAft>
          <a:spcPts val="0"/>
        </a:spcAft>
        <a:buClrTx/>
        <a:buSzPct val="50000"/>
        <a:buFontTx/>
        <a:buBlip>
          <a:blip r:embed="rId3"/>
        </a:buBlip>
        <a:tabLst/>
        <a:defRPr b="0" baseline="0" cap="none" i="0" spc="0" strike="noStrike" sz="3600" u="none">
          <a:ln>
            <a:noFill/>
          </a:ln>
          <a:solidFill>
            <a:srgbClr val="5E5E5E"/>
          </a:solidFill>
          <a:uFillTx/>
          <a:latin typeface="Hoefler Text"/>
          <a:ea typeface="Hoefler Text"/>
          <a:cs typeface="Hoefler Text"/>
          <a:sym typeface="Hoefler Text"/>
        </a:defRPr>
      </a:lvl2pPr>
      <a:lvl3pPr marL="1181100" marR="0" indent="-393700" algn="l" defTabSz="584200" rtl="0" latinLnBrk="0">
        <a:lnSpc>
          <a:spcPct val="100000"/>
        </a:lnSpc>
        <a:spcBef>
          <a:spcPts val="3600"/>
        </a:spcBef>
        <a:spcAft>
          <a:spcPts val="0"/>
        </a:spcAft>
        <a:buClrTx/>
        <a:buSzPct val="50000"/>
        <a:buFontTx/>
        <a:buBlip>
          <a:blip r:embed="rId3"/>
        </a:buBlip>
        <a:tabLst/>
        <a:defRPr b="0" baseline="0" cap="none" i="0" spc="0" strike="noStrike" sz="3600" u="none">
          <a:ln>
            <a:noFill/>
          </a:ln>
          <a:solidFill>
            <a:srgbClr val="5E5E5E"/>
          </a:solidFill>
          <a:uFillTx/>
          <a:latin typeface="Hoefler Text"/>
          <a:ea typeface="Hoefler Text"/>
          <a:cs typeface="Hoefler Text"/>
          <a:sym typeface="Hoefler Text"/>
        </a:defRPr>
      </a:lvl3pPr>
      <a:lvl4pPr marL="1574800" marR="0" indent="-393700" algn="l" defTabSz="584200" rtl="0" latinLnBrk="0">
        <a:lnSpc>
          <a:spcPct val="100000"/>
        </a:lnSpc>
        <a:spcBef>
          <a:spcPts val="3600"/>
        </a:spcBef>
        <a:spcAft>
          <a:spcPts val="0"/>
        </a:spcAft>
        <a:buClrTx/>
        <a:buSzPct val="50000"/>
        <a:buFontTx/>
        <a:buBlip>
          <a:blip r:embed="rId3"/>
        </a:buBlip>
        <a:tabLst/>
        <a:defRPr b="0" baseline="0" cap="none" i="0" spc="0" strike="noStrike" sz="3600" u="none">
          <a:ln>
            <a:noFill/>
          </a:ln>
          <a:solidFill>
            <a:srgbClr val="5E5E5E"/>
          </a:solidFill>
          <a:uFillTx/>
          <a:latin typeface="Hoefler Text"/>
          <a:ea typeface="Hoefler Text"/>
          <a:cs typeface="Hoefler Text"/>
          <a:sym typeface="Hoefler Text"/>
        </a:defRPr>
      </a:lvl4pPr>
      <a:lvl5pPr marL="1968500" marR="0" indent="-393700" algn="l" defTabSz="584200" rtl="0" latinLnBrk="0">
        <a:lnSpc>
          <a:spcPct val="100000"/>
        </a:lnSpc>
        <a:spcBef>
          <a:spcPts val="3600"/>
        </a:spcBef>
        <a:spcAft>
          <a:spcPts val="0"/>
        </a:spcAft>
        <a:buClrTx/>
        <a:buSzPct val="50000"/>
        <a:buFontTx/>
        <a:buBlip>
          <a:blip r:embed="rId3"/>
        </a:buBlip>
        <a:tabLst/>
        <a:defRPr b="0" baseline="0" cap="none" i="0" spc="0" strike="noStrike" sz="3600" u="none">
          <a:ln>
            <a:noFill/>
          </a:ln>
          <a:solidFill>
            <a:srgbClr val="5E5E5E"/>
          </a:solidFill>
          <a:uFillTx/>
          <a:latin typeface="Hoefler Text"/>
          <a:ea typeface="Hoefler Text"/>
          <a:cs typeface="Hoefler Text"/>
          <a:sym typeface="Hoefler Text"/>
        </a:defRPr>
      </a:lvl5pPr>
      <a:lvl6pPr marL="2362200" marR="0" indent="-393700" algn="l" defTabSz="584200" rtl="0" latinLnBrk="0">
        <a:lnSpc>
          <a:spcPct val="100000"/>
        </a:lnSpc>
        <a:spcBef>
          <a:spcPts val="3600"/>
        </a:spcBef>
        <a:spcAft>
          <a:spcPts val="0"/>
        </a:spcAft>
        <a:buClrTx/>
        <a:buSzPct val="50000"/>
        <a:buFontTx/>
        <a:buBlip>
          <a:blip r:embed="rId3"/>
        </a:buBlip>
        <a:tabLst/>
        <a:defRPr b="0" baseline="0" cap="none" i="0" spc="0" strike="noStrike" sz="3600" u="none">
          <a:ln>
            <a:noFill/>
          </a:ln>
          <a:solidFill>
            <a:srgbClr val="5E5E5E"/>
          </a:solidFill>
          <a:uFillTx/>
          <a:latin typeface="Hoefler Text"/>
          <a:ea typeface="Hoefler Text"/>
          <a:cs typeface="Hoefler Text"/>
          <a:sym typeface="Hoefler Text"/>
        </a:defRPr>
      </a:lvl6pPr>
      <a:lvl7pPr marL="2755900" marR="0" indent="-393700" algn="l" defTabSz="584200" rtl="0" latinLnBrk="0">
        <a:lnSpc>
          <a:spcPct val="100000"/>
        </a:lnSpc>
        <a:spcBef>
          <a:spcPts val="3600"/>
        </a:spcBef>
        <a:spcAft>
          <a:spcPts val="0"/>
        </a:spcAft>
        <a:buClrTx/>
        <a:buSzPct val="50000"/>
        <a:buFontTx/>
        <a:buBlip>
          <a:blip r:embed="rId3"/>
        </a:buBlip>
        <a:tabLst/>
        <a:defRPr b="0" baseline="0" cap="none" i="0" spc="0" strike="noStrike" sz="3600" u="none">
          <a:ln>
            <a:noFill/>
          </a:ln>
          <a:solidFill>
            <a:srgbClr val="5E5E5E"/>
          </a:solidFill>
          <a:uFillTx/>
          <a:latin typeface="Hoefler Text"/>
          <a:ea typeface="Hoefler Text"/>
          <a:cs typeface="Hoefler Text"/>
          <a:sym typeface="Hoefler Text"/>
        </a:defRPr>
      </a:lvl7pPr>
      <a:lvl8pPr marL="3149600" marR="0" indent="-393700" algn="l" defTabSz="584200" rtl="0" latinLnBrk="0">
        <a:lnSpc>
          <a:spcPct val="100000"/>
        </a:lnSpc>
        <a:spcBef>
          <a:spcPts val="3600"/>
        </a:spcBef>
        <a:spcAft>
          <a:spcPts val="0"/>
        </a:spcAft>
        <a:buClrTx/>
        <a:buSzPct val="50000"/>
        <a:buFontTx/>
        <a:buBlip>
          <a:blip r:embed="rId3"/>
        </a:buBlip>
        <a:tabLst/>
        <a:defRPr b="0" baseline="0" cap="none" i="0" spc="0" strike="noStrike" sz="3600" u="none">
          <a:ln>
            <a:noFill/>
          </a:ln>
          <a:solidFill>
            <a:srgbClr val="5E5E5E"/>
          </a:solidFill>
          <a:uFillTx/>
          <a:latin typeface="Hoefler Text"/>
          <a:ea typeface="Hoefler Text"/>
          <a:cs typeface="Hoefler Text"/>
          <a:sym typeface="Hoefler Text"/>
        </a:defRPr>
      </a:lvl8pPr>
      <a:lvl9pPr marL="3543300" marR="0" indent="-393700" algn="l" defTabSz="584200" rtl="0" latinLnBrk="0">
        <a:lnSpc>
          <a:spcPct val="100000"/>
        </a:lnSpc>
        <a:spcBef>
          <a:spcPts val="3600"/>
        </a:spcBef>
        <a:spcAft>
          <a:spcPts val="0"/>
        </a:spcAft>
        <a:buClrTx/>
        <a:buSzPct val="50000"/>
        <a:buFontTx/>
        <a:buBlip>
          <a:blip r:embed="rId3"/>
        </a:buBlip>
        <a:tabLst/>
        <a:defRPr b="0" baseline="0" cap="none" i="0" spc="0" strike="noStrike" sz="3600" u="none">
          <a:ln>
            <a:noFill/>
          </a:ln>
          <a:solidFill>
            <a:srgbClr val="5E5E5E"/>
          </a:solidFill>
          <a:uFillTx/>
          <a:latin typeface="Hoefler Text"/>
          <a:ea typeface="Hoefler Text"/>
          <a:cs typeface="Hoefler Text"/>
          <a:sym typeface="Hoefler Text"/>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2200" u="none">
          <a:ln>
            <a:noFill/>
          </a:ln>
          <a:solidFill>
            <a:schemeClr val="tx1"/>
          </a:solidFill>
          <a:uFillTx/>
          <a:latin typeface="+mn-lt"/>
          <a:ea typeface="+mn-ea"/>
          <a:cs typeface="+mn-cs"/>
          <a:sym typeface="Hoefler Text"/>
        </a:defRPr>
      </a:lvl1pPr>
      <a:lvl2pPr marL="0" marR="0" indent="0" algn="ctr" defTabSz="584200" rtl="0" latinLnBrk="0">
        <a:lnSpc>
          <a:spcPct val="100000"/>
        </a:lnSpc>
        <a:spcBef>
          <a:spcPts val="0"/>
        </a:spcBef>
        <a:spcAft>
          <a:spcPts val="0"/>
        </a:spcAft>
        <a:buClrTx/>
        <a:buSzTx/>
        <a:buFontTx/>
        <a:buNone/>
        <a:tabLst/>
        <a:defRPr b="0" baseline="0" cap="none" i="0" spc="0" strike="noStrike" sz="2200" u="none">
          <a:ln>
            <a:noFill/>
          </a:ln>
          <a:solidFill>
            <a:schemeClr val="tx1"/>
          </a:solidFill>
          <a:uFillTx/>
          <a:latin typeface="+mn-lt"/>
          <a:ea typeface="+mn-ea"/>
          <a:cs typeface="+mn-cs"/>
          <a:sym typeface="Hoefler Text"/>
        </a:defRPr>
      </a:lvl2pPr>
      <a:lvl3pPr marL="0" marR="0" indent="0" algn="ctr" defTabSz="584200" rtl="0" latinLnBrk="0">
        <a:lnSpc>
          <a:spcPct val="100000"/>
        </a:lnSpc>
        <a:spcBef>
          <a:spcPts val="0"/>
        </a:spcBef>
        <a:spcAft>
          <a:spcPts val="0"/>
        </a:spcAft>
        <a:buClrTx/>
        <a:buSzTx/>
        <a:buFontTx/>
        <a:buNone/>
        <a:tabLst/>
        <a:defRPr b="0" baseline="0" cap="none" i="0" spc="0" strike="noStrike" sz="2200" u="none">
          <a:ln>
            <a:noFill/>
          </a:ln>
          <a:solidFill>
            <a:schemeClr val="tx1"/>
          </a:solidFill>
          <a:uFillTx/>
          <a:latin typeface="+mn-lt"/>
          <a:ea typeface="+mn-ea"/>
          <a:cs typeface="+mn-cs"/>
          <a:sym typeface="Hoefler Text"/>
        </a:defRPr>
      </a:lvl3pPr>
      <a:lvl4pPr marL="0" marR="0" indent="0" algn="ctr" defTabSz="584200" rtl="0" latinLnBrk="0">
        <a:lnSpc>
          <a:spcPct val="100000"/>
        </a:lnSpc>
        <a:spcBef>
          <a:spcPts val="0"/>
        </a:spcBef>
        <a:spcAft>
          <a:spcPts val="0"/>
        </a:spcAft>
        <a:buClrTx/>
        <a:buSzTx/>
        <a:buFontTx/>
        <a:buNone/>
        <a:tabLst/>
        <a:defRPr b="0" baseline="0" cap="none" i="0" spc="0" strike="noStrike" sz="2200" u="none">
          <a:ln>
            <a:noFill/>
          </a:ln>
          <a:solidFill>
            <a:schemeClr val="tx1"/>
          </a:solidFill>
          <a:uFillTx/>
          <a:latin typeface="+mn-lt"/>
          <a:ea typeface="+mn-ea"/>
          <a:cs typeface="+mn-cs"/>
          <a:sym typeface="Hoefler Text"/>
        </a:defRPr>
      </a:lvl4pPr>
      <a:lvl5pPr marL="0" marR="0" indent="0" algn="ctr" defTabSz="584200" rtl="0" latinLnBrk="0">
        <a:lnSpc>
          <a:spcPct val="100000"/>
        </a:lnSpc>
        <a:spcBef>
          <a:spcPts val="0"/>
        </a:spcBef>
        <a:spcAft>
          <a:spcPts val="0"/>
        </a:spcAft>
        <a:buClrTx/>
        <a:buSzTx/>
        <a:buFontTx/>
        <a:buNone/>
        <a:tabLst/>
        <a:defRPr b="0" baseline="0" cap="none" i="0" spc="0" strike="noStrike" sz="2200" u="none">
          <a:ln>
            <a:noFill/>
          </a:ln>
          <a:solidFill>
            <a:schemeClr val="tx1"/>
          </a:solidFill>
          <a:uFillTx/>
          <a:latin typeface="+mn-lt"/>
          <a:ea typeface="+mn-ea"/>
          <a:cs typeface="+mn-cs"/>
          <a:sym typeface="Hoefler Text"/>
        </a:defRPr>
      </a:lvl5pPr>
      <a:lvl6pPr marL="0" marR="0" indent="0" algn="ctr" defTabSz="584200" rtl="0" latinLnBrk="0">
        <a:lnSpc>
          <a:spcPct val="100000"/>
        </a:lnSpc>
        <a:spcBef>
          <a:spcPts val="0"/>
        </a:spcBef>
        <a:spcAft>
          <a:spcPts val="0"/>
        </a:spcAft>
        <a:buClrTx/>
        <a:buSzTx/>
        <a:buFontTx/>
        <a:buNone/>
        <a:tabLst/>
        <a:defRPr b="0" baseline="0" cap="none" i="0" spc="0" strike="noStrike" sz="2200" u="none">
          <a:ln>
            <a:noFill/>
          </a:ln>
          <a:solidFill>
            <a:schemeClr val="tx1"/>
          </a:solidFill>
          <a:uFillTx/>
          <a:latin typeface="+mn-lt"/>
          <a:ea typeface="+mn-ea"/>
          <a:cs typeface="+mn-cs"/>
          <a:sym typeface="Hoefler Text"/>
        </a:defRPr>
      </a:lvl6pPr>
      <a:lvl7pPr marL="0" marR="0" indent="0" algn="ctr" defTabSz="584200" rtl="0" latinLnBrk="0">
        <a:lnSpc>
          <a:spcPct val="100000"/>
        </a:lnSpc>
        <a:spcBef>
          <a:spcPts val="0"/>
        </a:spcBef>
        <a:spcAft>
          <a:spcPts val="0"/>
        </a:spcAft>
        <a:buClrTx/>
        <a:buSzTx/>
        <a:buFontTx/>
        <a:buNone/>
        <a:tabLst/>
        <a:defRPr b="0" baseline="0" cap="none" i="0" spc="0" strike="noStrike" sz="2200" u="none">
          <a:ln>
            <a:noFill/>
          </a:ln>
          <a:solidFill>
            <a:schemeClr val="tx1"/>
          </a:solidFill>
          <a:uFillTx/>
          <a:latin typeface="+mn-lt"/>
          <a:ea typeface="+mn-ea"/>
          <a:cs typeface="+mn-cs"/>
          <a:sym typeface="Hoefler Text"/>
        </a:defRPr>
      </a:lvl7pPr>
      <a:lvl8pPr marL="0" marR="0" indent="0" algn="ctr" defTabSz="584200" rtl="0" latinLnBrk="0">
        <a:lnSpc>
          <a:spcPct val="100000"/>
        </a:lnSpc>
        <a:spcBef>
          <a:spcPts val="0"/>
        </a:spcBef>
        <a:spcAft>
          <a:spcPts val="0"/>
        </a:spcAft>
        <a:buClrTx/>
        <a:buSzTx/>
        <a:buFontTx/>
        <a:buNone/>
        <a:tabLst/>
        <a:defRPr b="0" baseline="0" cap="none" i="0" spc="0" strike="noStrike" sz="2200" u="none">
          <a:ln>
            <a:noFill/>
          </a:ln>
          <a:solidFill>
            <a:schemeClr val="tx1"/>
          </a:solidFill>
          <a:uFillTx/>
          <a:latin typeface="+mn-lt"/>
          <a:ea typeface="+mn-ea"/>
          <a:cs typeface="+mn-cs"/>
          <a:sym typeface="Hoefler Text"/>
        </a:defRPr>
      </a:lvl8pPr>
      <a:lvl9pPr marL="0" marR="0" indent="0" algn="ctr" defTabSz="584200" rtl="0" latinLnBrk="0">
        <a:lnSpc>
          <a:spcPct val="100000"/>
        </a:lnSpc>
        <a:spcBef>
          <a:spcPts val="0"/>
        </a:spcBef>
        <a:spcAft>
          <a:spcPts val="0"/>
        </a:spcAft>
        <a:buClrTx/>
        <a:buSzTx/>
        <a:buFontTx/>
        <a:buNone/>
        <a:tabLst/>
        <a:defRPr b="0" baseline="0" cap="none" i="0" spc="0" strike="noStrike" sz="2200" u="none">
          <a:ln>
            <a:noFill/>
          </a:ln>
          <a:solidFill>
            <a:schemeClr val="tx1"/>
          </a:solidFill>
          <a:uFillTx/>
          <a:latin typeface="+mn-lt"/>
          <a:ea typeface="+mn-ea"/>
          <a:cs typeface="+mn-cs"/>
          <a:sym typeface="Hoefler Tex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Existe diferencia entre sexos en los pacientes EPOC que acuden a la consulta de deshabituación tabáquica?…"/>
          <p:cNvSpPr txBox="1"/>
          <p:nvPr>
            <p:ph type="ctrTitle"/>
          </p:nvPr>
        </p:nvSpPr>
        <p:spPr>
          <a:xfrm>
            <a:off x="479348" y="693374"/>
            <a:ext cx="10121111" cy="2148819"/>
          </a:xfrm>
          <a:prstGeom prst="rect">
            <a:avLst/>
          </a:prstGeom>
        </p:spPr>
        <p:txBody>
          <a:bodyPr/>
          <a:lstStyle/>
          <a:p>
            <a:pPr algn="just" defTabSz="449580">
              <a:lnSpc>
                <a:spcPct val="107916"/>
              </a:lnSpc>
              <a:spcBef>
                <a:spcPts val="800"/>
              </a:spcBef>
              <a:defRPr sz="3200">
                <a:solidFill>
                  <a:srgbClr val="000000"/>
                </a:solidFill>
                <a:effectLst/>
                <a:uFill>
                  <a:solidFill>
                    <a:srgbClr val="000000"/>
                  </a:solidFill>
                </a:uFill>
                <a:latin typeface="Times New Roman"/>
                <a:ea typeface="Times New Roman"/>
                <a:cs typeface="Times New Roman"/>
                <a:sym typeface="Times New Roman"/>
              </a:defRPr>
            </a:pPr>
            <a:r>
              <a:t>¿Existe diferencia entre sexos en los pacientes EPOC que acuden a la consulta de deshabituación tabáquica? </a:t>
            </a:r>
          </a:p>
          <a:p>
            <a:pPr algn="just" defTabSz="449580">
              <a:lnSpc>
                <a:spcPct val="107916"/>
              </a:lnSpc>
              <a:spcBef>
                <a:spcPts val="800"/>
              </a:spcBef>
              <a:defRPr sz="1800">
                <a:solidFill>
                  <a:srgbClr val="000000"/>
                </a:solidFill>
                <a:effectLst/>
                <a:uFill>
                  <a:solidFill>
                    <a:srgbClr val="000000"/>
                  </a:solidFill>
                </a:uFill>
                <a:latin typeface="Times New Roman"/>
                <a:ea typeface="Times New Roman"/>
                <a:cs typeface="Times New Roman"/>
                <a:sym typeface="Times New Roman"/>
              </a:defRPr>
            </a:pPr>
            <a:r>
              <a:t>A Ruiz Martín, E Cabrera César, N Reina Marfil, MC Vera Sánchez, L Piñel Jiménez, M Garza Greaves, A Mesa Martínez, A Aguilar Gálvez, MC Fernández Aguirre, JL Velasco Garrido. Servicio de Neumología, Hospital Virgen de la Victoria, Málaga</a:t>
            </a:r>
            <a:r>
              <a:rPr b="1"/>
              <a:t>.</a:t>
            </a:r>
          </a:p>
        </p:txBody>
      </p:sp>
      <p:sp>
        <p:nvSpPr>
          <p:cNvPr id="120" name="Introducción.…"/>
          <p:cNvSpPr txBox="1"/>
          <p:nvPr>
            <p:ph type="subTitle" sz="half" idx="1"/>
          </p:nvPr>
        </p:nvSpPr>
        <p:spPr>
          <a:xfrm>
            <a:off x="460315" y="3063103"/>
            <a:ext cx="12084170" cy="3592080"/>
          </a:xfrm>
          <a:prstGeom prst="rect">
            <a:avLst/>
          </a:prstGeom>
          <a:solidFill>
            <a:srgbClr val="FFFFFF"/>
          </a:solidFill>
          <a:ln w="25400">
            <a:solidFill>
              <a:srgbClr val="7E8286"/>
            </a:solidFill>
          </a:ln>
        </p:spPr>
        <p:txBody>
          <a:bodyPr/>
          <a:lstStyle/>
          <a:p>
            <a:pPr algn="l" defTabSz="384047">
              <a:defRPr sz="2200">
                <a:solidFill>
                  <a:srgbClr val="000000"/>
                </a:solidFill>
                <a:latin typeface="Times New Roman"/>
                <a:ea typeface="Times New Roman"/>
                <a:cs typeface="Times New Roman"/>
                <a:sym typeface="Times New Roman"/>
              </a:defRPr>
            </a:pPr>
            <a:r>
              <a:t>Introducción.</a:t>
            </a:r>
          </a:p>
          <a:p>
            <a:pPr algn="l" defTabSz="384047">
              <a:defRPr sz="2000">
                <a:solidFill>
                  <a:srgbClr val="222222"/>
                </a:solidFill>
                <a:latin typeface="Times New Roman"/>
                <a:ea typeface="Times New Roman"/>
                <a:cs typeface="Times New Roman"/>
                <a:sym typeface="Times New Roman"/>
              </a:defRPr>
            </a:pPr>
            <a:r>
              <a:t>Muchos pacientes con EPOC continúan fumando tras el diagnóstico. Las mujeres parecen ser más susceptibles que los varones a los efectos nocivos del tabaco. Algunos estudios muestran que tienden a dejar de fumar con menor frecuencia y que su tasa de éxito en la deshabituación tabáquica a largo plazo es inferior a la de los hombres.</a:t>
            </a:r>
          </a:p>
          <a:p>
            <a:pPr algn="l" defTabSz="384047">
              <a:defRPr sz="2000">
                <a:solidFill>
                  <a:srgbClr val="222222"/>
                </a:solidFill>
                <a:latin typeface="Times New Roman"/>
                <a:ea typeface="Times New Roman"/>
                <a:cs typeface="Times New Roman"/>
                <a:sym typeface="Times New Roman"/>
              </a:defRPr>
            </a:pPr>
            <a:r>
              <a:t>El objetivo del estudio fue determinar si existían diferencias entre sexos en las características de los pacientes EPOC que acuden a la consulta de deshabituación tabáquica así como en el éxito de la intervención antitabáquica a los tres meses de seguimiento.</a:t>
            </a:r>
          </a:p>
          <a:p>
            <a:pPr algn="l" defTabSz="384047">
              <a:defRPr sz="2000">
                <a:solidFill>
                  <a:srgbClr val="222222"/>
                </a:solidFill>
                <a:latin typeface="Times New Roman"/>
                <a:ea typeface="Times New Roman"/>
                <a:cs typeface="Times New Roman"/>
                <a:sym typeface="Times New Roman"/>
              </a:defRPr>
            </a:pPr>
          </a:p>
          <a:p>
            <a:pPr algn="l" defTabSz="384047">
              <a:defRPr sz="2000">
                <a:solidFill>
                  <a:srgbClr val="222222"/>
                </a:solidFill>
                <a:latin typeface="Times New Roman"/>
                <a:ea typeface="Times New Roman"/>
                <a:cs typeface="Times New Roman"/>
                <a:sym typeface="Times New Roman"/>
              </a:defRPr>
            </a:pPr>
            <a:r>
              <a:rPr sz="2200"/>
              <a:t>Metodología</a:t>
            </a:r>
            <a:r>
              <a:t>.</a:t>
            </a:r>
          </a:p>
          <a:p>
            <a:pPr algn="l" defTabSz="457200">
              <a:defRPr sz="2000">
                <a:solidFill>
                  <a:srgbClr val="222222"/>
                </a:solidFill>
                <a:latin typeface="Times New Roman"/>
                <a:ea typeface="Times New Roman"/>
                <a:cs typeface="Times New Roman"/>
                <a:sym typeface="Times New Roman"/>
              </a:defRPr>
            </a:pPr>
            <a:r>
              <a:t>Estudio retrospectivo con datos recogidos de la historia clínica de la consulta de deshabituación tabáquica de nuestro hospital durante el año 2017, donde se analizaron variables clínicas, demográficas, sobre la EPOC y hábito tabáquico</a:t>
            </a:r>
          </a:p>
        </p:txBody>
      </p:sp>
      <p:sp>
        <p:nvSpPr>
          <p:cNvPr id="121" name="Texto"/>
          <p:cNvSpPr txBox="1"/>
          <p:nvPr/>
        </p:nvSpPr>
        <p:spPr>
          <a:xfrm>
            <a:off x="792806" y="7664449"/>
            <a:ext cx="9494195" cy="647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latin typeface="Hoefler Text"/>
                <a:ea typeface="Hoefler Text"/>
                <a:cs typeface="Hoefler Text"/>
                <a:sym typeface="Hoefler Text"/>
              </a:defRPr>
            </a:lvl1pPr>
          </a:lstStyle>
          <a:p>
            <a:pPr/>
            <a:r>
              <a:t>                                                                                       </a:t>
            </a:r>
          </a:p>
        </p:txBody>
      </p:sp>
      <p:sp>
        <p:nvSpPr>
          <p:cNvPr id="122" name="Metodología.…"/>
          <p:cNvSpPr txBox="1"/>
          <p:nvPr/>
        </p:nvSpPr>
        <p:spPr>
          <a:xfrm>
            <a:off x="460315" y="6888794"/>
            <a:ext cx="12084170" cy="2199011"/>
          </a:xfrm>
          <a:prstGeom prst="rect">
            <a:avLst/>
          </a:prstGeom>
          <a:solidFill>
            <a:srgbClr val="FFFFFF"/>
          </a:solidFill>
          <a:ln w="25400">
            <a:solidFill>
              <a:srgbClr val="7E8286"/>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329184">
              <a:defRPr sz="2300">
                <a:solidFill>
                  <a:srgbClr val="222222"/>
                </a:solidFill>
                <a:latin typeface="Times New Roman"/>
                <a:ea typeface="Times New Roman"/>
                <a:cs typeface="Times New Roman"/>
                <a:sym typeface="Times New Roman"/>
              </a:defRPr>
            </a:pPr>
            <a:r>
              <a:t>Resultados.</a:t>
            </a:r>
          </a:p>
          <a:p>
            <a:pPr algn="l" defTabSz="329184">
              <a:defRPr b="1" sz="2000">
                <a:solidFill>
                  <a:srgbClr val="222222"/>
                </a:solidFill>
                <a:latin typeface="Times New Roman"/>
                <a:ea typeface="Times New Roman"/>
                <a:cs typeface="Times New Roman"/>
                <a:sym typeface="Times New Roman"/>
              </a:defRPr>
            </a:pPr>
          </a:p>
          <a:p>
            <a:pPr algn="l" defTabSz="329184">
              <a:defRPr sz="2000">
                <a:solidFill>
                  <a:srgbClr val="222222"/>
                </a:solidFill>
                <a:latin typeface="Times New Roman"/>
                <a:ea typeface="Times New Roman"/>
                <a:cs typeface="Times New Roman"/>
                <a:sym typeface="Times New Roman"/>
              </a:defRPr>
            </a:pPr>
            <a:r>
              <a:t>La muestra total fue de 90 pacientes que acudían a la consulta y presentaban EPOC; 48 hombres, con edad media de 61.6 años, y 42 mujeres con media de 59 años de edad. El consumo medio de tabaco en los hombres era de 29 cigarros, y en las mujeres de 22 cigarros.  El 56.25% de los varones y el 56.8% de las mujeres estaban diagnosticados de EPOC moderado. El 81% de los pacientes de ambos sexos referían haber realizado intentos previos de dejar de fumar. </a:t>
            </a:r>
          </a:p>
        </p:txBody>
      </p:sp>
      <p:pic>
        <p:nvPicPr>
          <p:cNvPr id="123" name="Imagen" descr="Imagen"/>
          <p:cNvPicPr>
            <a:picLocks noChangeAspect="1"/>
          </p:cNvPicPr>
          <p:nvPr/>
        </p:nvPicPr>
        <p:blipFill>
          <a:blip r:embed="rId2">
            <a:extLst/>
          </a:blip>
          <a:stretch>
            <a:fillRect/>
          </a:stretch>
        </p:blipFill>
        <p:spPr>
          <a:xfrm>
            <a:off x="10837928" y="888513"/>
            <a:ext cx="1347910" cy="124618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Resultados.…"/>
          <p:cNvSpPr txBox="1"/>
          <p:nvPr>
            <p:ph type="subTitle" idx="1"/>
          </p:nvPr>
        </p:nvSpPr>
        <p:spPr>
          <a:xfrm>
            <a:off x="554880" y="759197"/>
            <a:ext cx="11895040" cy="4287929"/>
          </a:xfrm>
          <a:prstGeom prst="rect">
            <a:avLst/>
          </a:prstGeom>
          <a:solidFill>
            <a:srgbClr val="FFFFFF"/>
          </a:solidFill>
          <a:ln w="25400">
            <a:solidFill>
              <a:srgbClr val="7E8286"/>
            </a:solidFill>
          </a:ln>
        </p:spPr>
        <p:txBody>
          <a:bodyPr/>
          <a:lstStyle/>
          <a:p>
            <a:pPr algn="l" defTabSz="329184">
              <a:defRPr sz="2000">
                <a:solidFill>
                  <a:srgbClr val="222222"/>
                </a:solidFill>
                <a:latin typeface="Times New Roman"/>
                <a:ea typeface="Times New Roman"/>
                <a:cs typeface="Times New Roman"/>
                <a:sym typeface="Times New Roman"/>
              </a:defRPr>
            </a:pPr>
            <a:r>
              <a:t>Durante el embarazo, el 17% de las mujeres referían que continuaron fumando. La puntuación en la escala de motivación fue más elevada en los hombres, con 8.1 puntos, frente a las mujeres con 7 puntos de media. Con respecto al test de Fagerstrom, las mujeres tenían una puntuación media de 6.2 y los varones de 7.2. </a:t>
            </a:r>
          </a:p>
          <a:p>
            <a:pPr algn="l" defTabSz="329184">
              <a:defRPr sz="2000">
                <a:solidFill>
                  <a:srgbClr val="222222"/>
                </a:solidFill>
                <a:latin typeface="Times New Roman"/>
                <a:ea typeface="Times New Roman"/>
                <a:cs typeface="Times New Roman"/>
                <a:sym typeface="Times New Roman"/>
              </a:defRPr>
            </a:pPr>
          </a:p>
          <a:p>
            <a:pPr algn="l" defTabSz="329184">
              <a:defRPr sz="2000">
                <a:solidFill>
                  <a:srgbClr val="222222"/>
                </a:solidFill>
                <a:latin typeface="Times New Roman"/>
                <a:ea typeface="Times New Roman"/>
                <a:cs typeface="Times New Roman"/>
                <a:sym typeface="Times New Roman"/>
              </a:defRPr>
            </a:pPr>
            <a:r>
              <a:t>Como terapia para dejar de fumar, 24 hombres eligieron bupropion, 12 vareniclina y 12 terapisa sustitutiva con nicotina (TSN). Con respecto a las mujeres, 11 escogieron bupropion, 19 vareniclina y 12 TSN.</a:t>
            </a:r>
          </a:p>
          <a:p>
            <a:pPr algn="l" defTabSz="329184">
              <a:defRPr sz="2000">
                <a:solidFill>
                  <a:srgbClr val="222222"/>
                </a:solidFill>
                <a:latin typeface="Times New Roman"/>
                <a:ea typeface="Times New Roman"/>
                <a:cs typeface="Times New Roman"/>
                <a:sym typeface="Times New Roman"/>
              </a:defRPr>
            </a:pPr>
          </a:p>
          <a:p>
            <a:pPr algn="l" defTabSz="329184">
              <a:defRPr sz="2000">
                <a:solidFill>
                  <a:srgbClr val="222222"/>
                </a:solidFill>
                <a:latin typeface="Times New Roman"/>
                <a:ea typeface="Times New Roman"/>
                <a:cs typeface="Times New Roman"/>
                <a:sym typeface="Times New Roman"/>
              </a:defRPr>
            </a:pPr>
            <a:r>
              <a:t>A los tres meses de la intervención avanzada, en el grupo de hombres el 38.5% habían abandonado el consumo de tabaco mientras que continuaban fumando el 61.5.%. En el grupo de mujeres, el 34% había dejado de fumar y el 66% seguían consumiendo tabaco. Analizando en función de la terapia elegida, en el caso del bupropion el 36% de los hombres y el 9% de las mujeres no consumían tabaco. El 27% de los varones y el 8% de las mujeres que habían empleado TSN no fumaban. Con respecto a la vareniclina, 55% de los hombres y el 72% habían abandonado el tabaco.</a:t>
            </a:r>
          </a:p>
        </p:txBody>
      </p:sp>
      <p:sp>
        <p:nvSpPr>
          <p:cNvPr id="126" name="Conclusiones.…"/>
          <p:cNvSpPr txBox="1"/>
          <p:nvPr/>
        </p:nvSpPr>
        <p:spPr>
          <a:xfrm>
            <a:off x="551004" y="5789705"/>
            <a:ext cx="11902793" cy="3050990"/>
          </a:xfrm>
          <a:prstGeom prst="rect">
            <a:avLst/>
          </a:prstGeom>
          <a:solidFill>
            <a:srgbClr val="FFFFFF"/>
          </a:solidFill>
          <a:ln w="25400">
            <a:solidFill>
              <a:srgbClr val="7E8286"/>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400">
                <a:solidFill>
                  <a:srgbClr val="222222"/>
                </a:solidFill>
                <a:latin typeface="Times New Roman"/>
                <a:ea typeface="Times New Roman"/>
                <a:cs typeface="Times New Roman"/>
                <a:sym typeface="Times New Roman"/>
              </a:defRPr>
            </a:pPr>
            <a:r>
              <a:t>Conclusiones.</a:t>
            </a:r>
          </a:p>
          <a:p>
            <a:pPr algn="l" defTabSz="457200">
              <a:defRPr sz="1800">
                <a:solidFill>
                  <a:srgbClr val="222222"/>
                </a:solidFill>
                <a:latin typeface="+mn-lt"/>
                <a:ea typeface="+mn-ea"/>
                <a:cs typeface="+mn-cs"/>
                <a:sym typeface="Helvetica"/>
              </a:defRPr>
            </a:pPr>
          </a:p>
          <a:p>
            <a:pPr algn="l" defTabSz="457200">
              <a:defRPr sz="2000">
                <a:solidFill>
                  <a:srgbClr val="222222"/>
                </a:solidFill>
                <a:latin typeface="Times New Roman"/>
                <a:ea typeface="Times New Roman"/>
                <a:cs typeface="Times New Roman"/>
                <a:sym typeface="Times New Roman"/>
              </a:defRPr>
            </a:pPr>
            <a:r>
              <a:t>En nuestra muestra de pacientes EPOC que acuden a la consulta, los hombres eran más fumadores que las mujeres y con más dependencia a la nicotina,  pero presentaban mayor grado de motivación.</a:t>
            </a:r>
          </a:p>
          <a:p>
            <a:pPr algn="l" defTabSz="457200">
              <a:defRPr sz="2000">
                <a:solidFill>
                  <a:srgbClr val="222222"/>
                </a:solidFill>
                <a:latin typeface="Times New Roman"/>
                <a:ea typeface="Times New Roman"/>
                <a:cs typeface="Times New Roman"/>
                <a:sym typeface="Times New Roman"/>
              </a:defRPr>
            </a:pPr>
            <a:r>
              <a:t>Más de un tercio de los pacientes con EPOC permanecen con abstinencia tabáquica a los tres meses, con cifras similares entre  hombres y mujeres. </a:t>
            </a:r>
          </a:p>
          <a:p>
            <a:pPr algn="l" defTabSz="457200">
              <a:defRPr sz="2000">
                <a:solidFill>
                  <a:srgbClr val="222222"/>
                </a:solidFill>
                <a:latin typeface="Times New Roman"/>
                <a:ea typeface="Times New Roman"/>
                <a:cs typeface="Times New Roman"/>
                <a:sym typeface="Times New Roman"/>
              </a:defRPr>
            </a:pPr>
            <a:r>
              <a:t>El método farmacológico más eficaz fue la vareniclina en ambos sexos, con mayor éxito en las mujeres. </a:t>
            </a:r>
          </a:p>
          <a:p>
            <a:pPr algn="l" defTabSz="457200">
              <a:defRPr sz="2000">
                <a:solidFill>
                  <a:srgbClr val="222222"/>
                </a:solidFill>
                <a:latin typeface="Times New Roman"/>
                <a:ea typeface="Times New Roman"/>
                <a:cs typeface="Times New Roman"/>
                <a:sym typeface="Times New Roman"/>
              </a:defRPr>
            </a:pPr>
            <a:r>
              <a:t>Es necesario insistir, tanto a los hombres como a las mujeres, sobre la importancia del hábito tabáquico para frenar la evolución  de su enfermedad.</a:t>
            </a:r>
          </a:p>
          <a:p>
            <a:pPr>
              <a:defRPr sz="1800">
                <a:latin typeface="Times New Roman"/>
                <a:ea typeface="Times New Roman"/>
                <a:cs typeface="Times New Roman"/>
                <a:sym typeface="Times New Roman"/>
              </a:defRPr>
            </a:pP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Harmony">
  <a:themeElements>
    <a:clrScheme name="Harmony">
      <a:dk1>
        <a:srgbClr val="5E5E5E"/>
      </a:dk1>
      <a:lt1>
        <a:srgbClr val="FFFFFF"/>
      </a:lt1>
      <a:dk2>
        <a:srgbClr val="A7A7A7"/>
      </a:dk2>
      <a:lt2>
        <a:srgbClr val="535353"/>
      </a:lt2>
      <a:accent1>
        <a:srgbClr val="87AEC1"/>
      </a:accent1>
      <a:accent2>
        <a:srgbClr val="D6BB9E"/>
      </a:accent2>
      <a:accent3>
        <a:srgbClr val="CC7A69"/>
      </a:accent3>
      <a:accent4>
        <a:srgbClr val="EAAB5C"/>
      </a:accent4>
      <a:accent5>
        <a:srgbClr val="98C8C6"/>
      </a:accent5>
      <a:accent6>
        <a:srgbClr val="C3CD8B"/>
      </a:accent6>
      <a:hlink>
        <a:srgbClr val="0000FF"/>
      </a:hlink>
      <a:folHlink>
        <a:srgbClr val="FF00FF"/>
      </a:folHlink>
    </a:clrScheme>
    <a:fontScheme name="Harmony">
      <a:majorFont>
        <a:latin typeface="Helvetica Neue"/>
        <a:ea typeface="Helvetica Neue"/>
        <a:cs typeface="Helvetica Neue"/>
      </a:majorFont>
      <a:minorFont>
        <a:latin typeface="Helvetica"/>
        <a:ea typeface="Helvetica"/>
        <a:cs typeface="Helvetica"/>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mony">
  <a:themeElements>
    <a:clrScheme name="Harmony">
      <a:dk1>
        <a:srgbClr val="000000"/>
      </a:dk1>
      <a:lt1>
        <a:srgbClr val="FFFFFF"/>
      </a:lt1>
      <a:dk2>
        <a:srgbClr val="A7A7A7"/>
      </a:dk2>
      <a:lt2>
        <a:srgbClr val="535353"/>
      </a:lt2>
      <a:accent1>
        <a:srgbClr val="87AEC1"/>
      </a:accent1>
      <a:accent2>
        <a:srgbClr val="D6BB9E"/>
      </a:accent2>
      <a:accent3>
        <a:srgbClr val="CC7A69"/>
      </a:accent3>
      <a:accent4>
        <a:srgbClr val="EAAB5C"/>
      </a:accent4>
      <a:accent5>
        <a:srgbClr val="98C8C6"/>
      </a:accent5>
      <a:accent6>
        <a:srgbClr val="C3CD8B"/>
      </a:accent6>
      <a:hlink>
        <a:srgbClr val="0000FF"/>
      </a:hlink>
      <a:folHlink>
        <a:srgbClr val="FF00FF"/>
      </a:folHlink>
    </a:clrScheme>
    <a:fontScheme name="Harmony">
      <a:majorFont>
        <a:latin typeface="Helvetica Neue"/>
        <a:ea typeface="Helvetica Neue"/>
        <a:cs typeface="Helvetica Neue"/>
      </a:majorFont>
      <a:minorFont>
        <a:latin typeface="Helvetica"/>
        <a:ea typeface="Helvetica"/>
        <a:cs typeface="Helvetica"/>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