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b="def" i="def"/>
      <a:tcStyle>
        <a:tcBdr/>
        <a:fill>
          <a:solidFill>
            <a:srgbClr val="C4C1BA">
              <a:alpha val="25000"/>
            </a:srgbClr>
          </a:solidFill>
        </a:fill>
      </a:tcStyle>
    </a:band2H>
    <a:firstCol>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Col>
    <a:lastRow>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b="off" i="off">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Row>
  </a:tblStyle>
  <a:tblStyle styleId="{C7B018BB-80A7-4F77-B60F-C8B233D01FF8}" styleName="">
    <a:tblBg/>
    <a:wholeTbl>
      <a:tcTxStyle b="off" i="off">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12700" cap="flat">
              <a:solidFill>
                <a:schemeClr val="accent5">
                  <a:hueOff val="85969"/>
                  <a:satOff val="-7811"/>
                  <a:lumOff val="-38955"/>
                </a:schemeClr>
              </a:solidFill>
              <a:prstDash val="solid"/>
              <a:miter lim="400000"/>
            </a:ln>
          </a:top>
          <a:bottom>
            <a:ln w="12700" cap="flat">
              <a:solidFill>
                <a:schemeClr val="accent5">
                  <a:hueOff val="85969"/>
                  <a:satOff val="-7811"/>
                  <a:lumOff val="-38955"/>
                </a:schemeClr>
              </a:solidFill>
              <a:prstDash val="solid"/>
              <a:miter lim="400000"/>
            </a:ln>
          </a:bottom>
          <a:insideH>
            <a:ln w="12700" cap="flat">
              <a:solidFill>
                <a:schemeClr val="accent5">
                  <a:hueOff val="85969"/>
                  <a:satOff val="-7811"/>
                  <a:lumOff val="-38955"/>
                </a:schemeClr>
              </a:solidFill>
              <a:prstDash val="solid"/>
              <a:miter lim="400000"/>
            </a:ln>
          </a:insideH>
          <a:insideV>
            <a:ln w="12700" cap="flat">
              <a:noFill/>
              <a:miter lim="400000"/>
            </a:ln>
          </a:insideV>
        </a:tcBdr>
        <a:fill>
          <a:noFill/>
        </a:fill>
      </a:tcStyle>
    </a:wholeTbl>
    <a:band2H>
      <a:tcTxStyle b="def" i="def"/>
      <a:tcStyle>
        <a:tcBdr/>
        <a:fill>
          <a:solidFill>
            <a:srgbClr val="C4C1BA">
              <a:alpha val="25000"/>
            </a:srgbClr>
          </a:solidFill>
        </a:fill>
      </a:tcStyle>
    </a:band2H>
    <a:firstCol>
      <a:tcTxStyle b="off" i="off">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solidFill>
                <a:schemeClr val="accent5">
                  <a:hueOff val="85969"/>
                  <a:satOff val="-7811"/>
                  <a:lumOff val="-38955"/>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5C2C3">
              <a:alpha val="63000"/>
            </a:srgbClr>
          </a:solidFill>
        </a:fill>
      </a:tcStyle>
    </a:firstCol>
    <a:lastRow>
      <a:tcTxStyle b="off" i="off">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25400" cap="flat">
              <a:solidFill>
                <a:schemeClr val="accent5">
                  <a:hueOff val="85969"/>
                  <a:satOff val="-7811"/>
                  <a:lumOff val="-38955"/>
                </a:scheme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5">
                  <a:hueOff val="85969"/>
                  <a:satOff val="-7811"/>
                  <a:lumOff val="-38955"/>
                </a:schemeClr>
              </a:solidFill>
              <a:prstDash val="solid"/>
              <a:miter lim="400000"/>
            </a:ln>
          </a:bottom>
          <a:insideH>
            <a:ln w="12700" cap="flat">
              <a:noFill/>
              <a:miter lim="400000"/>
            </a:ln>
          </a:insideH>
          <a:insideV>
            <a:ln w="12700" cap="flat">
              <a:noFill/>
              <a:miter lim="400000"/>
            </a:ln>
          </a:insideV>
        </a:tcBdr>
        <a:fill>
          <a:solidFill>
            <a:srgbClr val="427271"/>
          </a:solidFill>
        </a:fill>
      </a:tcStyle>
    </a:firstRow>
  </a:tblStyle>
  <a:tblStyle styleId="{EEE7283C-3CF3-47DC-8721-378D4A62B228}" styleName="">
    <a:tblBg/>
    <a:wholeTbl>
      <a:tcTxStyle b="off" i="off">
        <a:font>
          <a:latin typeface="Hoefler Text"/>
          <a:ea typeface="Hoefler Text"/>
          <a:cs typeface="Hoefler Text"/>
        </a:font>
        <a:srgbClr val="5E5E5E"/>
      </a:tcTxStyle>
      <a:tcStyle>
        <a:tcBdr>
          <a:left>
            <a:ln w="12700" cap="flat">
              <a:solidFill>
                <a:schemeClr val="accent1">
                  <a:satOff val="-10875"/>
                  <a:lumOff val="-37767"/>
                </a:schemeClr>
              </a:solidFill>
              <a:prstDash val="solid"/>
              <a:miter lim="400000"/>
            </a:ln>
          </a:left>
          <a:right>
            <a:ln w="12700" cap="flat">
              <a:solidFill>
                <a:schemeClr val="accent1">
                  <a:satOff val="-10875"/>
                  <a:lumOff val="-37767"/>
                </a:schemeClr>
              </a:solidFill>
              <a:prstDash val="solid"/>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solidFill>
                <a:schemeClr val="accent1">
                  <a:satOff val="-10875"/>
                  <a:lumOff val="-37767"/>
                </a:schemeClr>
              </a:solidFill>
              <a:prstDash val="solid"/>
              <a:miter lim="400000"/>
            </a:ln>
          </a:insideV>
        </a:tcBdr>
        <a:fill>
          <a:noFill/>
        </a:fill>
      </a:tcStyle>
    </a:wholeTbl>
    <a:band2H>
      <a:tcTxStyle b="def" i="def"/>
      <a:tcStyle>
        <a:tcBdr/>
        <a:fill>
          <a:solidFill>
            <a:srgbClr val="E1E0DA"/>
          </a:solidFill>
        </a:fill>
      </a:tcStyle>
    </a:band2H>
    <a:firstCol>
      <a:tcTxStyle b="off" i="off">
        <a:font>
          <a:latin typeface="Hoefler Text"/>
          <a:ea typeface="Hoefler Text"/>
          <a:cs typeface="Hoefler Text"/>
        </a:font>
        <a:srgbClr val="FFFFFF"/>
      </a:tcTxStyle>
      <a:tcStyle>
        <a:tcBdr>
          <a:left>
            <a:ln w="12700" cap="flat">
              <a:solidFill>
                <a:schemeClr val="accent1">
                  <a:satOff val="-10875"/>
                  <a:lumOff val="-37767"/>
                </a:schemeClr>
              </a:solidFill>
              <a:prstDash val="solid"/>
              <a:miter lim="400000"/>
            </a:ln>
          </a:left>
          <a:right>
            <a:ln w="12700" cap="flat">
              <a:noFill/>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noFill/>
              <a:miter lim="400000"/>
            </a:ln>
          </a:insideV>
        </a:tcBdr>
        <a:fill>
          <a:solidFill>
            <a:srgbClr val="979E9E"/>
          </a:solidFill>
        </a:fill>
      </a:tcStyle>
    </a:firstCol>
    <a:la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1">
                  <a:satOff val="-10875"/>
                  <a:lumOff val="-37767"/>
                </a:schemeClr>
              </a:solidFill>
              <a:prstDash val="solid"/>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solidFill>
                <a:schemeClr val="accent1">
                  <a:satOff val="-10875"/>
                  <a:lumOff val="-37767"/>
                </a:schemeClr>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firstRow>
  </a:tblStyle>
  <a:tblStyle styleId="{CF821DB8-F4EB-4A41-A1BA-3FCAFE7338EE}" styleName="">
    <a:tblBg/>
    <a:wholeTbl>
      <a:tcTxStyle b="off" i="off">
        <a:font>
          <a:latin typeface="Hoefler Text"/>
          <a:ea typeface="Hoefler Text"/>
          <a:cs typeface="Hoefler Text"/>
        </a:font>
        <a:srgbClr val="5E5E5E"/>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A7A7A7"/>
              </a:solidFill>
              <a:prstDash val="solid"/>
              <a:miter lim="400000"/>
            </a:ln>
          </a:insideV>
        </a:tcBdr>
        <a:fill>
          <a:noFill/>
        </a:fill>
      </a:tcStyle>
    </a:wholeTbl>
    <a:band2H>
      <a:tcTxStyle b="def" i="def"/>
      <a:tcStyle>
        <a:tcBdr/>
        <a:fill>
          <a:solidFill>
            <a:srgbClr val="E4E1D9"/>
          </a:solidFill>
        </a:fill>
      </a:tcStyle>
    </a:band2H>
    <a:firstCol>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E7E4DC"/>
          </a:solidFill>
        </a:fill>
      </a:tcStyle>
    </a:firstCol>
    <a:lastRow>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lastRow>
    <a:firstRow>
      <a:tcTxStyle b="off" i="off">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firstRow>
  </a:tblStyle>
  <a:tblStyle styleId="{33BA23B1-9221-436E-865A-0063620EA4FD}" styleName="">
    <a:tblBg/>
    <a:wholeTbl>
      <a:tcTxStyle b="off" i="off">
        <a:font>
          <a:latin typeface="Hoefler Text"/>
          <a:ea typeface="Hoefler Text"/>
          <a:cs typeface="Hoefler Text"/>
        </a:font>
        <a:srgbClr val="5E5E5E"/>
      </a:tcTxStyle>
      <a:tcStyle>
        <a:tcBdr>
          <a:left>
            <a:ln w="12700" cap="flat">
              <a:solidFill>
                <a:srgbClr val="000000">
                  <a:alpha val="50000"/>
                </a:srgbClr>
              </a:solidFill>
              <a:prstDash val="solid"/>
              <a:miter lim="400000"/>
            </a:ln>
          </a:left>
          <a:right>
            <a:ln w="12700" cap="flat">
              <a:solidFill>
                <a:srgbClr val="000000">
                  <a:alpha val="50000"/>
                </a:srgbClr>
              </a:solidFill>
              <a:prstDash val="solid"/>
              <a:miter lim="400000"/>
            </a:ln>
          </a:right>
          <a:top>
            <a:ln w="12700" cap="flat">
              <a:solidFill>
                <a:srgbClr val="000000">
                  <a:alpha val="50000"/>
                </a:srgbClr>
              </a:solidFill>
              <a:prstDash val="solid"/>
              <a:miter lim="400000"/>
            </a:ln>
          </a:top>
          <a:bottom>
            <a:ln w="12700" cap="flat">
              <a:solidFill>
                <a:srgbClr val="000000">
                  <a:alpha val="50000"/>
                </a:srgbClr>
              </a:solidFill>
              <a:prstDash val="solid"/>
              <a:miter lim="400000"/>
            </a:ln>
          </a:bottom>
          <a:insideH>
            <a:ln w="12700" cap="flat">
              <a:solidFill>
                <a:srgbClr val="000000">
                  <a:alpha val="50000"/>
                </a:srgbClr>
              </a:solidFill>
              <a:prstDash val="solid"/>
              <a:miter lim="400000"/>
            </a:ln>
          </a:insideH>
          <a:insideV>
            <a:ln w="12700" cap="flat">
              <a:solidFill>
                <a:srgbClr val="000000">
                  <a:alpha val="50000"/>
                </a:srgbClr>
              </a:solidFill>
              <a:prstDash val="solid"/>
              <a:miter lim="400000"/>
            </a:ln>
          </a:insideV>
        </a:tcBdr>
        <a:fill>
          <a:noFill/>
        </a:fill>
      </a:tcStyle>
    </a:wholeTbl>
    <a:band2H>
      <a:tcTxStyle b="def" i="def"/>
      <a:tcStyle>
        <a:tcBdr/>
        <a:fill>
          <a:solidFill>
            <a:srgbClr val="E4E1D9"/>
          </a:solidFill>
        </a:fill>
      </a:tcStyle>
    </a:band2H>
    <a:firstCol>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CA99C"/>
          </a:solidFill>
        </a:fill>
      </a:tcStyle>
    </a:firstCol>
    <a:la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lastRow>
    <a:firstRow>
      <a:tcTxStyle b="off" i="off">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firstRow>
  </a:tblStyle>
  <a:tblStyle styleId="{2708684C-4D16-4618-839F-0558EEFCDFE6}" styleName="">
    <a:tblBg/>
    <a:wholeTbl>
      <a:tcTxStyle b="off" i="off">
        <a:font>
          <a:latin typeface="Hoefler Text"/>
          <a:ea typeface="Hoefler Text"/>
          <a:cs typeface="Hoefler Text"/>
        </a:font>
        <a:srgbClr val="5E5E5E"/>
      </a:tcTxStyle>
      <a:tcStyle>
        <a:tcBdr>
          <a:left>
            <a:ln w="12700" cap="flat">
              <a:noFill/>
              <a:miter lim="400000"/>
            </a:ln>
          </a:left>
          <a:right>
            <a:ln w="12700" cap="flat">
              <a:noFill/>
              <a:miter lim="400000"/>
            </a:ln>
          </a:right>
          <a:top>
            <a:ln w="12700" cap="flat">
              <a:solidFill>
                <a:srgbClr val="6B6C6B"/>
              </a:solidFill>
              <a:custDash>
                <a:ds d="200000" sp="200000"/>
              </a:custDash>
              <a:miter lim="400000"/>
            </a:ln>
          </a:top>
          <a:bottom>
            <a:ln w="12700" cap="flat">
              <a:solidFill>
                <a:srgbClr val="6B6C6B"/>
              </a:solidFill>
              <a:custDash>
                <a:ds d="200000" sp="200000"/>
              </a:custDash>
              <a:miter lim="400000"/>
            </a:ln>
          </a:bottom>
          <a:insideH>
            <a:ln w="12700" cap="flat">
              <a:solidFill>
                <a:srgbClr val="6B6C6B"/>
              </a:solidFill>
              <a:custDash>
                <a:ds d="200000" sp="200000"/>
              </a:custDash>
              <a:miter lim="400000"/>
            </a:ln>
          </a:insideH>
          <a:insideV>
            <a:ln w="12700" cap="flat">
              <a:noFill/>
              <a:miter lim="400000"/>
            </a:ln>
          </a:insideV>
        </a:tcBdr>
        <a:fill>
          <a:noFill/>
        </a:fill>
      </a:tcStyle>
    </a:wholeTbl>
    <a:band2H>
      <a:tcTxStyle b="def" i="def"/>
      <a:tcStyle>
        <a:tcBdr/>
        <a:fill>
          <a:solidFill>
            <a:srgbClr val="FFFFFF">
              <a:alpha val="50000"/>
            </a:srgbClr>
          </a:solidFill>
        </a:fill>
      </a:tcStyle>
    </a:band2H>
    <a:firstCol>
      <a:tcTxStyle b="off" i="off">
        <a:font>
          <a:latin typeface="Hoefler Text"/>
          <a:ea typeface="Hoefler Text"/>
          <a:cs typeface="Hoefler Text"/>
        </a:font>
        <a:srgbClr val="5D3C1B"/>
      </a:tcTxStyle>
      <a:tcStyle>
        <a:tcBdr>
          <a:left>
            <a:ln w="12700" cap="flat">
              <a:noFill/>
              <a:miter lim="400000"/>
            </a:ln>
          </a:left>
          <a:right>
            <a:ln w="25400" cap="flat">
              <a:solidFill>
                <a:srgbClr val="A7A7A7"/>
              </a:solidFill>
              <a:prstDash val="solid"/>
              <a:miter lim="400000"/>
            </a:ln>
          </a:right>
          <a:top>
            <a:ln w="12700" cap="flat">
              <a:solidFill>
                <a:srgbClr val="A9AAA9"/>
              </a:solidFill>
              <a:prstDash val="solid"/>
              <a:miter lim="400000"/>
            </a:ln>
          </a:top>
          <a:bottom>
            <a:ln w="12700" cap="flat">
              <a:solidFill>
                <a:srgbClr val="A9AAA9"/>
              </a:solidFill>
              <a:prstDash val="solid"/>
              <a:miter lim="400000"/>
            </a:ln>
          </a:bottom>
          <a:insideH>
            <a:ln w="12700" cap="flat">
              <a:solidFill>
                <a:srgbClr val="A9AAA9"/>
              </a:solidFill>
              <a:prstDash val="solid"/>
              <a:miter lim="400000"/>
            </a:ln>
          </a:insideH>
          <a:insideV>
            <a:ln w="12700" cap="flat">
              <a:noFill/>
              <a:miter lim="400000"/>
            </a:ln>
          </a:insideV>
        </a:tcBdr>
        <a:fill>
          <a:noFill/>
        </a:fill>
      </a:tcStyle>
    </a:firstCol>
    <a:lastRow>
      <a:tcTxStyle b="off" i="off">
        <a:font>
          <a:latin typeface="Hoefler Text"/>
          <a:ea typeface="Hoefler Text"/>
          <a:cs typeface="Hoefler Text"/>
        </a:font>
        <a:srgbClr val="5D3C1B"/>
      </a:tcTxStyle>
      <a:tcStyle>
        <a:tcBdr>
          <a:left>
            <a:ln w="12700" cap="flat">
              <a:noFill/>
              <a:miter lim="400000"/>
            </a:ln>
          </a:left>
          <a:right>
            <a:ln w="12700" cap="flat">
              <a:noFill/>
              <a:miter lim="400000"/>
            </a:ln>
          </a:right>
          <a:top>
            <a:ln w="25400" cap="flat">
              <a:solidFill>
                <a:srgbClr val="A7A7A7"/>
              </a:solidFill>
              <a:prstDash val="solid"/>
              <a:miter lim="400000"/>
            </a:ln>
          </a:top>
          <a:bottom>
            <a:ln w="12700" cap="flat">
              <a:noFill/>
              <a:miter lim="400000"/>
            </a:ln>
          </a:bottom>
          <a:insideH>
            <a:ln w="12700" cap="flat">
              <a:solidFill>
                <a:srgbClr val="A7A7A7"/>
              </a:solidFill>
              <a:prstDash val="solid"/>
              <a:miter lim="400000"/>
            </a:ln>
          </a:insideH>
          <a:insideV>
            <a:ln w="12700" cap="flat">
              <a:noFill/>
              <a:miter lim="400000"/>
            </a:ln>
          </a:insideV>
        </a:tcBdr>
        <a:fill>
          <a:noFill/>
        </a:fill>
      </a:tcStyle>
    </a:lastRow>
    <a:firstRow>
      <a:tcTxStyle b="off" i="off">
        <a:font>
          <a:latin typeface="Hoefler Text"/>
          <a:ea typeface="Hoefler Text"/>
          <a:cs typeface="Hoefler Text"/>
        </a:font>
        <a:srgbClr val="5D3C1B"/>
      </a:tcTxStyle>
      <a:tcStyle>
        <a:tcBdr>
          <a:left>
            <a:ln w="12700" cap="flat">
              <a:noFill/>
              <a:miter lim="400000"/>
            </a:ln>
          </a:left>
          <a:right>
            <a:ln w="12700" cap="flat">
              <a:noFill/>
              <a:miter lim="400000"/>
            </a:ln>
          </a:right>
          <a:top>
            <a:ln w="12700" cap="flat">
              <a:noFill/>
              <a:miter lim="400000"/>
            </a:ln>
          </a:top>
          <a:bottom>
            <a:ln w="25400" cap="flat">
              <a:solidFill>
                <a:srgbClr val="A7A7A7"/>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y subtítu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xto del título"/>
          <p:cNvSpPr txBox="1"/>
          <p:nvPr>
            <p:ph type="title"/>
          </p:nvPr>
        </p:nvSpPr>
        <p:spPr>
          <a:xfrm>
            <a:off x="1473200" y="2120900"/>
            <a:ext cx="21437600" cy="5359400"/>
          </a:xfrm>
          <a:prstGeom prst="rect">
            <a:avLst/>
          </a:prstGeom>
        </p:spPr>
        <p:txBody>
          <a:bodyPr anchor="b"/>
          <a:lstStyle>
            <a:lvl1pPr>
              <a:defRPr>
                <a:solidFill>
                  <a:srgbClr val="276D6D"/>
                </a:solidFill>
              </a:defRPr>
            </a:lvl1pPr>
          </a:lstStyle>
          <a:p>
            <a:pPr/>
            <a:r>
              <a:t>Texto del título</a:t>
            </a:r>
          </a:p>
        </p:txBody>
      </p:sp>
      <p:sp>
        <p:nvSpPr>
          <p:cNvPr id="12" name="Nivel de texto 1…"/>
          <p:cNvSpPr txBox="1"/>
          <p:nvPr>
            <p:ph type="body" sz="quarter" idx="1"/>
          </p:nvPr>
        </p:nvSpPr>
        <p:spPr>
          <a:xfrm>
            <a:off x="1473200" y="7467600"/>
            <a:ext cx="21437600" cy="20320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n"/>
          <p:cNvSpPr/>
          <p:nvPr>
            <p:ph type="pic" idx="13"/>
          </p:nvPr>
        </p:nvSpPr>
        <p:spPr>
          <a:xfrm>
            <a:off x="3403600" y="1244600"/>
            <a:ext cx="17589500" cy="8572500"/>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21" name="Texto del título"/>
          <p:cNvSpPr txBox="1"/>
          <p:nvPr>
            <p:ph type="title"/>
          </p:nvPr>
        </p:nvSpPr>
        <p:spPr>
          <a:xfrm>
            <a:off x="1473200" y="10109200"/>
            <a:ext cx="21437600" cy="1790700"/>
          </a:xfrm>
          <a:prstGeom prst="rect">
            <a:avLst/>
          </a:prstGeom>
        </p:spPr>
        <p:txBody>
          <a:bodyPr anchor="b"/>
          <a:lstStyle>
            <a:lvl1pPr>
              <a:defRPr>
                <a:solidFill>
                  <a:srgbClr val="276D6D"/>
                </a:solidFill>
              </a:defRPr>
            </a:lvl1pPr>
          </a:lstStyle>
          <a:p>
            <a:pPr/>
            <a:r>
              <a:t>Texto del título</a:t>
            </a:r>
          </a:p>
        </p:txBody>
      </p:sp>
      <p:sp>
        <p:nvSpPr>
          <p:cNvPr id="22" name="Nivel de texto 1…"/>
          <p:cNvSpPr txBox="1"/>
          <p:nvPr>
            <p:ph type="body" sz="quarter" idx="1"/>
          </p:nvPr>
        </p:nvSpPr>
        <p:spPr>
          <a:xfrm>
            <a:off x="1473200" y="11823700"/>
            <a:ext cx="21437600" cy="14478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p:nvPr>
            <p:ph type="sldNum" sz="quarter" idx="2"/>
          </p:nvPr>
        </p:nvSpPr>
        <p:spPr>
          <a:xfrm>
            <a:off x="11937206" y="12839700"/>
            <a:ext cx="485776" cy="558800"/>
          </a:xfrm>
          <a:prstGeom prst="rect">
            <a:avLst/>
          </a:prstGeom>
        </p:spPr>
        <p:txBody>
          <a:bodyPr anchor="t"/>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centro)">
    <p:spTree>
      <p:nvGrpSpPr>
        <p:cNvPr id="1" name=""/>
        <p:cNvGrpSpPr/>
        <p:nvPr/>
      </p:nvGrpSpPr>
      <p:grpSpPr>
        <a:xfrm>
          <a:off x="0" y="0"/>
          <a:ext cx="0" cy="0"/>
          <a:chOff x="0" y="0"/>
          <a:chExt cx="0" cy="0"/>
        </a:xfrm>
      </p:grpSpPr>
      <p:sp>
        <p:nvSpPr>
          <p:cNvPr id="30" name="Texto del título"/>
          <p:cNvSpPr txBox="1"/>
          <p:nvPr>
            <p:ph type="title"/>
          </p:nvPr>
        </p:nvSpPr>
        <p:spPr>
          <a:xfrm>
            <a:off x="1473200" y="5143500"/>
            <a:ext cx="21437600" cy="3429000"/>
          </a:xfrm>
          <a:prstGeom prst="rect">
            <a:avLst/>
          </a:prstGeom>
        </p:spPr>
        <p:txBody>
          <a:bodyPr/>
          <a:lstStyle/>
          <a:p>
            <a:pPr/>
            <a:r>
              <a:t>Texto del título</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vertical)">
    <p:spTree>
      <p:nvGrpSpPr>
        <p:cNvPr id="1" name=""/>
        <p:cNvGrpSpPr/>
        <p:nvPr/>
      </p:nvGrpSpPr>
      <p:grpSpPr>
        <a:xfrm>
          <a:off x="0" y="0"/>
          <a:ext cx="0" cy="0"/>
          <a:chOff x="0" y="0"/>
          <a:chExt cx="0" cy="0"/>
        </a:xfrm>
      </p:grpSpPr>
      <p:sp>
        <p:nvSpPr>
          <p:cNvPr id="38" name="Imagen"/>
          <p:cNvSpPr/>
          <p:nvPr>
            <p:ph type="pic" sz="half" idx="13"/>
          </p:nvPr>
        </p:nvSpPr>
        <p:spPr>
          <a:xfrm>
            <a:off x="12458700" y="1663700"/>
            <a:ext cx="9156700" cy="10312400"/>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39" name="Texto del título"/>
          <p:cNvSpPr txBox="1"/>
          <p:nvPr>
            <p:ph type="title"/>
          </p:nvPr>
        </p:nvSpPr>
        <p:spPr>
          <a:xfrm>
            <a:off x="1473200" y="1752600"/>
            <a:ext cx="9880600" cy="4876800"/>
          </a:xfrm>
          <a:prstGeom prst="rect">
            <a:avLst/>
          </a:prstGeom>
        </p:spPr>
        <p:txBody>
          <a:bodyPr anchor="b"/>
          <a:lstStyle/>
          <a:p>
            <a:pPr/>
            <a:r>
              <a:t>Texto del título</a:t>
            </a:r>
          </a:p>
        </p:txBody>
      </p:sp>
      <p:sp>
        <p:nvSpPr>
          <p:cNvPr id="40" name="Nivel de texto 1…"/>
          <p:cNvSpPr txBox="1"/>
          <p:nvPr>
            <p:ph type="body" sz="quarter" idx="1"/>
          </p:nvPr>
        </p:nvSpPr>
        <p:spPr>
          <a:xfrm>
            <a:off x="1473200" y="6858000"/>
            <a:ext cx="9880600" cy="51054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pPr/>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arriba)">
    <p:spTree>
      <p:nvGrpSpPr>
        <p:cNvPr id="1" name=""/>
        <p:cNvGrpSpPr/>
        <p:nvPr/>
      </p:nvGrpSpPr>
      <p:grpSpPr>
        <a:xfrm>
          <a:off x="0" y="0"/>
          <a:ext cx="0" cy="0"/>
          <a:chOff x="0" y="0"/>
          <a:chExt cx="0" cy="0"/>
        </a:xfrm>
      </p:grpSpPr>
      <p:sp>
        <p:nvSpPr>
          <p:cNvPr id="48" name="Texto del título"/>
          <p:cNvSpPr txBox="1"/>
          <p:nvPr>
            <p:ph type="title"/>
          </p:nvPr>
        </p:nvSpPr>
        <p:spPr>
          <a:prstGeom prst="rect">
            <a:avLst/>
          </a:prstGeom>
        </p:spPr>
        <p:txBody>
          <a:bodyPr/>
          <a:lstStyle/>
          <a:p>
            <a:pPr/>
            <a:r>
              <a:t>Texto del título</a:t>
            </a:r>
          </a:p>
        </p:txBody>
      </p:sp>
      <p:sp>
        <p:nvSpPr>
          <p:cNvPr id="4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56" name="Texto del título"/>
          <p:cNvSpPr txBox="1"/>
          <p:nvPr>
            <p:ph type="title"/>
          </p:nvPr>
        </p:nvSpPr>
        <p:spPr>
          <a:prstGeom prst="rect">
            <a:avLst/>
          </a:prstGeom>
        </p:spPr>
        <p:txBody>
          <a:bodyPr/>
          <a:lstStyle/>
          <a:p>
            <a:pPr/>
            <a:r>
              <a:t>Texto del título</a:t>
            </a:r>
          </a:p>
        </p:txBody>
      </p:sp>
      <p:sp>
        <p:nvSpPr>
          <p:cNvPr id="57" name="Nivel de texto 1…"/>
          <p:cNvSpPr txBox="1"/>
          <p:nvPr>
            <p:ph type="body" idx="1"/>
          </p:nvPr>
        </p:nvSpPr>
        <p:spPr>
          <a:xfrm>
            <a:off x="1473200" y="3898900"/>
            <a:ext cx="21437600" cy="8039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5" name="Imagen"/>
          <p:cNvSpPr/>
          <p:nvPr>
            <p:ph type="pic" sz="quarter" idx="13"/>
          </p:nvPr>
        </p:nvSpPr>
        <p:spPr>
          <a:xfrm>
            <a:off x="14020800" y="4152900"/>
            <a:ext cx="7833402" cy="7645400"/>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66" name="Texto del título"/>
          <p:cNvSpPr txBox="1"/>
          <p:nvPr>
            <p:ph type="title"/>
          </p:nvPr>
        </p:nvSpPr>
        <p:spPr>
          <a:xfrm>
            <a:off x="1473200" y="571500"/>
            <a:ext cx="21437600" cy="2997200"/>
          </a:xfrm>
          <a:prstGeom prst="rect">
            <a:avLst/>
          </a:prstGeom>
        </p:spPr>
        <p:txBody>
          <a:bodyPr/>
          <a:lstStyle/>
          <a:p>
            <a:pPr/>
            <a:r>
              <a:t>Texto del título</a:t>
            </a:r>
          </a:p>
        </p:txBody>
      </p:sp>
      <p:sp>
        <p:nvSpPr>
          <p:cNvPr id="67" name="Nivel de texto 1…"/>
          <p:cNvSpPr txBox="1"/>
          <p:nvPr>
            <p:ph type="body" sz="half" idx="1"/>
          </p:nvPr>
        </p:nvSpPr>
        <p:spPr>
          <a:xfrm>
            <a:off x="1473200" y="4000500"/>
            <a:ext cx="10261600" cy="8026400"/>
          </a:xfrm>
          <a:prstGeom prst="rect">
            <a:avLst/>
          </a:prstGeom>
        </p:spPr>
        <p:txBody>
          <a:bodyPr/>
          <a:lstStyle>
            <a:lvl1pPr>
              <a:spcBef>
                <a:spcPts val="3900"/>
              </a:spcBef>
              <a:buBlip>
                <a:blip r:embed="rId2"/>
              </a:buBlip>
              <a:defRPr sz="4200"/>
            </a:lvl1pPr>
            <a:lvl2pPr>
              <a:spcBef>
                <a:spcPts val="3900"/>
              </a:spcBef>
              <a:buBlip>
                <a:blip r:embed="rId2"/>
              </a:buBlip>
              <a:defRPr sz="4200"/>
            </a:lvl2pPr>
            <a:lvl3pPr>
              <a:spcBef>
                <a:spcPts val="3900"/>
              </a:spcBef>
              <a:buBlip>
                <a:blip r:embed="rId2"/>
              </a:buBlip>
              <a:defRPr sz="4200"/>
            </a:lvl3pPr>
            <a:lvl4pPr>
              <a:spcBef>
                <a:spcPts val="3900"/>
              </a:spcBef>
              <a:buBlip>
                <a:blip r:embed="rId2"/>
              </a:buBlip>
              <a:defRPr sz="4200"/>
            </a:lvl4pPr>
            <a:lvl5pPr>
              <a:spcBef>
                <a:spcPts val="3900"/>
              </a:spcBef>
              <a:buBlip>
                <a:blip r:embed="rId2"/>
              </a:buBlip>
              <a:defRPr sz="4200"/>
            </a:lvl5pPr>
          </a:lstStyle>
          <a:p>
            <a:pPr/>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75" name="Nivel de texto 1…"/>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Nivel de texto 1</a:t>
            </a:r>
          </a:p>
          <a:p>
            <a:pPr lvl="1"/>
            <a:r>
              <a:t>Nivel de texto 2</a:t>
            </a:r>
          </a:p>
          <a:p>
            <a:pPr lvl="2"/>
            <a:r>
              <a:t>Nivel de texto 3</a:t>
            </a:r>
          </a:p>
          <a:p>
            <a:pPr lvl="3"/>
            <a:r>
              <a:t>Nivel de texto 4</a:t>
            </a:r>
          </a:p>
          <a:p>
            <a:pPr lvl="4"/>
            <a:r>
              <a:t>Nivel de texto 5</a:t>
            </a:r>
          </a:p>
        </p:txBody>
      </p:sp>
      <p:sp>
        <p:nvSpPr>
          <p:cNvPr id="7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3)">
    <p:spTree>
      <p:nvGrpSpPr>
        <p:cNvPr id="1" name=""/>
        <p:cNvGrpSpPr/>
        <p:nvPr/>
      </p:nvGrpSpPr>
      <p:grpSpPr>
        <a:xfrm>
          <a:off x="0" y="0"/>
          <a:ext cx="0" cy="0"/>
          <a:chOff x="0" y="0"/>
          <a:chExt cx="0" cy="0"/>
        </a:xfrm>
      </p:grpSpPr>
      <p:sp>
        <p:nvSpPr>
          <p:cNvPr id="83" name="Imagen"/>
          <p:cNvSpPr/>
          <p:nvPr>
            <p:ph type="pic" idx="13"/>
          </p:nvPr>
        </p:nvSpPr>
        <p:spPr>
          <a:xfrm>
            <a:off x="2184400" y="1016000"/>
            <a:ext cx="12649200" cy="11601264"/>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4" name="Imagen"/>
          <p:cNvSpPr/>
          <p:nvPr>
            <p:ph type="pic" sz="quarter" idx="14"/>
          </p:nvPr>
        </p:nvSpPr>
        <p:spPr>
          <a:xfrm>
            <a:off x="15786100" y="1003300"/>
            <a:ext cx="6426200" cy="4194881"/>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5" name="Imagen"/>
          <p:cNvSpPr/>
          <p:nvPr>
            <p:ph type="pic" sz="quarter" idx="15"/>
          </p:nvPr>
        </p:nvSpPr>
        <p:spPr>
          <a:xfrm>
            <a:off x="15786100" y="6223000"/>
            <a:ext cx="6426200" cy="6390500"/>
          </a:xfrm>
          <a:prstGeom prst="rect">
            <a:avLst/>
          </a:prstGeom>
          <a:ln w="9525">
            <a:round/>
          </a:ln>
          <a:effectLst>
            <a:outerShdw sx="100000" sy="100000" kx="0" ky="0" algn="b" rotWithShape="0" blurRad="63500" dist="38100" dir="5400000">
              <a:srgbClr val="000000">
                <a:alpha val="50000"/>
              </a:srgbClr>
            </a:outerShdw>
          </a:effectLst>
        </p:spPr>
        <p:txBody>
          <a:bodyPr lIns="91439" tIns="45719" rIns="91439" bIns="45719" anchor="t">
            <a:noAutofit/>
          </a:bodyPr>
          <a:lstStyle/>
          <a:p>
            <a:pPr/>
          </a:p>
        </p:txBody>
      </p:sp>
      <p:sp>
        <p:nvSpPr>
          <p:cNvPr id="86"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93" name="– Juan López"/>
          <p:cNvSpPr txBox="1"/>
          <p:nvPr>
            <p:ph type="body" sz="quarter" idx="13"/>
          </p:nvPr>
        </p:nvSpPr>
        <p:spPr>
          <a:xfrm>
            <a:off x="2387600" y="8953500"/>
            <a:ext cx="19621500" cy="685800"/>
          </a:xfrm>
          <a:prstGeom prst="rect">
            <a:avLst/>
          </a:prstGeom>
        </p:spPr>
        <p:txBody>
          <a:bodyPr anchor="t">
            <a:spAutoFit/>
          </a:bodyPr>
          <a:lstStyle>
            <a:lvl1pPr marL="0" indent="0" algn="ctr">
              <a:spcBef>
                <a:spcPts val="0"/>
              </a:spcBef>
              <a:buSzTx/>
              <a:buNone/>
              <a:defRPr i="1" sz="3800"/>
            </a:lvl1pPr>
          </a:lstStyle>
          <a:p>
            <a:pPr/>
            <a:r>
              <a:t>– Juan López</a:t>
            </a:r>
          </a:p>
        </p:txBody>
      </p:sp>
      <p:sp>
        <p:nvSpPr>
          <p:cNvPr id="94" name="“Escribir una cita aquí”"/>
          <p:cNvSpPr txBox="1"/>
          <p:nvPr>
            <p:ph type="body" sz="quarter" idx="14"/>
          </p:nvPr>
        </p:nvSpPr>
        <p:spPr>
          <a:xfrm>
            <a:off x="2387600" y="6045200"/>
            <a:ext cx="19621500" cy="863600"/>
          </a:xfrm>
          <a:prstGeom prst="rect">
            <a:avLst/>
          </a:prstGeom>
        </p:spPr>
        <p:txBody>
          <a:bodyPr>
            <a:spAutoFit/>
          </a:bodyPr>
          <a:lstStyle>
            <a:lvl1pPr marL="0" indent="0" algn="ctr">
              <a:spcBef>
                <a:spcPts val="3400"/>
              </a:spcBef>
              <a:buSzTx/>
              <a:buNone/>
            </a:lvl1pPr>
          </a:lstStyle>
          <a:p>
            <a:pPr/>
            <a:r>
              <a:t>“Escribir una cita aquí” </a:t>
            </a:r>
          </a:p>
        </p:txBody>
      </p:sp>
      <p:sp>
        <p:nvSpPr>
          <p:cNvPr id="9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02" name="Imagen"/>
          <p:cNvSpPr/>
          <p:nvPr>
            <p:ph type="pic" idx="13"/>
          </p:nvPr>
        </p:nvSpPr>
        <p:spPr>
          <a:xfrm>
            <a:off x="0" y="0"/>
            <a:ext cx="24384000" cy="13716000"/>
          </a:xfrm>
          <a:prstGeom prst="rect">
            <a:avLst/>
          </a:prstGeom>
        </p:spPr>
        <p:txBody>
          <a:bodyPr lIns="91439" tIns="45719" rIns="91439" bIns="45719" anchor="t">
            <a:noAutofit/>
          </a:bodyPr>
          <a:lstStyle/>
          <a:p>
            <a:pPr/>
          </a:p>
        </p:txBody>
      </p:sp>
      <p:sp>
        <p:nvSpPr>
          <p:cNvPr id="10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1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Nivel de texto 1…"/>
          <p:cNvSpPr txBox="1"/>
          <p:nvPr>
            <p:ph type="body" idx="1"/>
          </p:nvPr>
        </p:nvSpPr>
        <p:spPr>
          <a:xfrm>
            <a:off x="1473200" y="1765300"/>
            <a:ext cx="21437600" cy="1018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Nivel de texto 1</a:t>
            </a:r>
          </a:p>
          <a:p>
            <a:pPr lvl="1"/>
            <a:r>
              <a:t>Nivel de texto 2</a:t>
            </a:r>
          </a:p>
          <a:p>
            <a:pPr lvl="2"/>
            <a:r>
              <a:t>Nivel de texto 3</a:t>
            </a:r>
          </a:p>
          <a:p>
            <a:pPr lvl="3"/>
            <a:r>
              <a:t>Nivel de texto 4</a:t>
            </a:r>
          </a:p>
          <a:p>
            <a:pPr lvl="4"/>
            <a:r>
              <a:t>Nivel de texto 5</a:t>
            </a:r>
          </a:p>
        </p:txBody>
      </p:sp>
      <p:sp>
        <p:nvSpPr>
          <p:cNvPr id="3" name="Texto del título"/>
          <p:cNvSpPr txBox="1"/>
          <p:nvPr>
            <p:ph type="title"/>
          </p:nvPr>
        </p:nvSpPr>
        <p:spPr>
          <a:xfrm>
            <a:off x="1473200" y="355600"/>
            <a:ext cx="214376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del título</a:t>
            </a:r>
          </a:p>
        </p:txBody>
      </p:sp>
      <p:sp>
        <p:nvSpPr>
          <p:cNvPr id="4" name="Número de diapositiva"/>
          <p:cNvSpPr txBox="1"/>
          <p:nvPr>
            <p:ph type="sldNum" sz="quarter" idx="2"/>
          </p:nvPr>
        </p:nvSpPr>
        <p:spPr>
          <a:xfrm>
            <a:off x="11937206" y="12865100"/>
            <a:ext cx="485776" cy="558801"/>
          </a:xfrm>
          <a:prstGeom prst="rect">
            <a:avLst/>
          </a:prstGeom>
          <a:ln w="12700">
            <a:miter lim="400000"/>
          </a:ln>
        </p:spPr>
        <p:txBody>
          <a:bodyPr wrap="none" lIns="50800" tIns="50800" rIns="50800" bIns="50800" anchor="ctr">
            <a:spAutoFit/>
          </a:bodyPr>
          <a:lstStyle>
            <a:lvl1pPr>
              <a:defRPr sz="30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10800" u="none">
          <a:ln>
            <a:noFill/>
          </a:ln>
          <a:solidFill>
            <a:srgbClr val="767367"/>
          </a:solidFill>
          <a:effectLst>
            <a:outerShdw sx="100000" sy="100000" kx="0" ky="0" algn="b" rotWithShape="0" blurRad="63500" dist="12700" dir="5400000">
              <a:srgbClr val="000000">
                <a:alpha val="30000"/>
              </a:srgbClr>
            </a:outerShdw>
          </a:effectLst>
          <a:uFillTx/>
          <a:latin typeface="+mn-lt"/>
          <a:ea typeface="+mn-ea"/>
          <a:cs typeface="+mn-cs"/>
          <a:sym typeface="Baskerville"/>
        </a:defRPr>
      </a:lvl9pPr>
    </p:titleStyle>
    <p:bodyStyle>
      <a:lvl1pPr marL="571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1pPr>
      <a:lvl2pPr marL="1143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2pPr>
      <a:lvl3pPr marL="1714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3pPr>
      <a:lvl4pPr marL="2286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4pPr>
      <a:lvl5pPr marL="2857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5pPr>
      <a:lvl6pPr marL="3429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6pPr>
      <a:lvl7pPr marL="4000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7pPr>
      <a:lvl8pPr marL="45720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8pPr>
      <a:lvl9pPr marL="5143500" marR="0" indent="-571500" algn="l" defTabSz="825500" rtl="0" latinLnBrk="0">
        <a:lnSpc>
          <a:spcPct val="100000"/>
        </a:lnSpc>
        <a:spcBef>
          <a:spcPts val="5100"/>
        </a:spcBef>
        <a:spcAft>
          <a:spcPts val="0"/>
        </a:spcAft>
        <a:buClrTx/>
        <a:buSzPct val="50000"/>
        <a:buFontTx/>
        <a:buBlip>
          <a:blip r:embed="rId3"/>
        </a:buBlip>
        <a:tabLst/>
        <a:defRPr b="0" baseline="0" cap="none" i="0" spc="0" strike="noStrike" sz="5000" u="none">
          <a:ln>
            <a:noFill/>
          </a:ln>
          <a:solidFill>
            <a:srgbClr val="5E5E5E"/>
          </a:solidFill>
          <a:uFillTx/>
          <a:latin typeface="Hoefler Text"/>
          <a:ea typeface="Hoefler Text"/>
          <a:cs typeface="Hoefler Text"/>
          <a:sym typeface="Hoefler Tex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1pPr>
      <a:lvl2pPr marL="0" marR="0" indent="2286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2pPr>
      <a:lvl3pPr marL="0" marR="0" indent="4572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3pPr>
      <a:lvl4pPr marL="0" marR="0" indent="6858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4pPr>
      <a:lvl5pPr marL="0" marR="0" indent="9144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5pPr>
      <a:lvl6pPr marL="0" marR="0" indent="11430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6pPr>
      <a:lvl7pPr marL="0" marR="0" indent="13716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7pPr>
      <a:lvl8pPr marL="0" marR="0" indent="16002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8pPr>
      <a:lvl9pPr marL="0" marR="0" indent="1828800" algn="ctr" defTabSz="825500" latinLnBrk="0">
        <a:lnSpc>
          <a:spcPct val="100000"/>
        </a:lnSpc>
        <a:spcBef>
          <a:spcPts val="0"/>
        </a:spcBef>
        <a:spcAft>
          <a:spcPts val="0"/>
        </a:spcAft>
        <a:buClrTx/>
        <a:buSzTx/>
        <a:buFontTx/>
        <a:buNone/>
        <a:tabLst/>
        <a:defRPr b="0" baseline="0" cap="none" i="0" spc="0" strike="noStrike" sz="3000" u="none">
          <a:ln>
            <a:noFill/>
          </a:ln>
          <a:solidFill>
            <a:schemeClr val="tx1"/>
          </a:solidFill>
          <a:uFillTx/>
          <a:latin typeface="+mn-lt"/>
          <a:ea typeface="+mn-ea"/>
          <a:cs typeface="+mn-cs"/>
          <a:sym typeface="Hoefler Tex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IMPACTO EN CALIDAD DE VIDA DE UN PROGRAMA DE REHABILITACIÓN RESPIRATORIA…"/>
          <p:cNvSpPr txBox="1"/>
          <p:nvPr>
            <p:ph type="ctrTitle"/>
          </p:nvPr>
        </p:nvSpPr>
        <p:spPr>
          <a:xfrm>
            <a:off x="816230" y="506220"/>
            <a:ext cx="21699219" cy="3133458"/>
          </a:xfrm>
          <a:prstGeom prst="rect">
            <a:avLst/>
          </a:prstGeom>
        </p:spPr>
        <p:txBody>
          <a:bodyPr/>
          <a:lstStyle/>
          <a:p>
            <a:pPr algn="just" defTabSz="449580">
              <a:lnSpc>
                <a:spcPct val="107916"/>
              </a:lnSpc>
              <a:spcBef>
                <a:spcPts val="800"/>
              </a:spcBef>
              <a:defRPr sz="3200">
                <a:solidFill>
                  <a:srgbClr val="000000"/>
                </a:solidFill>
                <a:effectLst/>
                <a:uFill>
                  <a:solidFill>
                    <a:srgbClr val="000000"/>
                  </a:solidFill>
                </a:uFill>
                <a:latin typeface="Times New Roman"/>
                <a:ea typeface="Times New Roman"/>
                <a:cs typeface="Times New Roman"/>
                <a:sym typeface="Times New Roman"/>
              </a:defRPr>
            </a:pPr>
            <a:r>
              <a:rPr sz="3600"/>
              <a:t>IMPACTO EN CALIDAD DE VIDA DE UN PROGRAMA DE REHABILITACIÓN RESPIRATORIA </a:t>
            </a:r>
            <a:endParaRPr sz="3600"/>
          </a:p>
          <a:p>
            <a:pPr algn="just" defTabSz="449580">
              <a:lnSpc>
                <a:spcPct val="107916"/>
              </a:lnSpc>
              <a:spcBef>
                <a:spcPts val="800"/>
              </a:spcBef>
              <a:defRPr sz="3200">
                <a:solidFill>
                  <a:srgbClr val="000000"/>
                </a:solidFill>
                <a:effectLst/>
                <a:uFill>
                  <a:solidFill>
                    <a:srgbClr val="000000"/>
                  </a:solidFill>
                </a:uFill>
                <a:latin typeface="Times New Roman"/>
                <a:ea typeface="Times New Roman"/>
                <a:cs typeface="Times New Roman"/>
                <a:sym typeface="Times New Roman"/>
              </a:defRPr>
            </a:pPr>
            <a:r>
              <a:rPr sz="3600"/>
              <a:t>EN MUJERES CON EPOC.</a:t>
            </a:r>
            <a:r>
              <a:t> </a:t>
            </a:r>
          </a:p>
          <a:p>
            <a:pPr algn="just" defTabSz="449580">
              <a:lnSpc>
                <a:spcPct val="107916"/>
              </a:lnSpc>
              <a:spcBef>
                <a:spcPts val="800"/>
              </a:spcBef>
              <a:defRPr b="1" sz="2400">
                <a:solidFill>
                  <a:srgbClr val="000000"/>
                </a:solidFill>
                <a:effectLst/>
                <a:uFill>
                  <a:solidFill>
                    <a:srgbClr val="000000"/>
                  </a:solidFill>
                </a:uFill>
                <a:latin typeface="Times New Roman"/>
                <a:ea typeface="Times New Roman"/>
                <a:cs typeface="Times New Roman"/>
                <a:sym typeface="Times New Roman"/>
              </a:defRPr>
            </a:pPr>
            <a:r>
              <a:rPr b="0"/>
              <a:t>A Ruiz Martín, L Piñel Jiménez, N Reina Marfil, MC Vera Sánchez, E Cabrera César, M Garza Greaves, A Mesa Martínez, A Aguilar Gálvez, MC Fernández Aguirre, JL Velasco Garrido. Servicio de Neumología, Hospital Virgen de la Victoria, Málaga</a:t>
            </a:r>
            <a:r>
              <a:t>.</a:t>
            </a:r>
          </a:p>
        </p:txBody>
      </p:sp>
      <p:sp>
        <p:nvSpPr>
          <p:cNvPr id="120" name="INTRODUCCIÓN.…"/>
          <p:cNvSpPr txBox="1"/>
          <p:nvPr>
            <p:ph type="subTitle" sz="half" idx="1"/>
          </p:nvPr>
        </p:nvSpPr>
        <p:spPr>
          <a:xfrm>
            <a:off x="853252" y="4377042"/>
            <a:ext cx="21952791" cy="3862226"/>
          </a:xfrm>
          <a:prstGeom prst="rect">
            <a:avLst/>
          </a:prstGeom>
          <a:solidFill>
            <a:srgbClr val="FFFFFF"/>
          </a:solidFill>
          <a:ln>
            <a:solidFill>
              <a:srgbClr val="000000"/>
            </a:solidFill>
          </a:ln>
        </p:spPr>
        <p:txBody>
          <a:bodyPr/>
          <a:lstStyle/>
          <a:p>
            <a:pPr algn="l" defTabSz="457200">
              <a:defRPr sz="3000">
                <a:solidFill>
                  <a:srgbClr val="222222"/>
                </a:solidFill>
                <a:latin typeface="Times New Roman"/>
                <a:ea typeface="Times New Roman"/>
                <a:cs typeface="Times New Roman"/>
                <a:sym typeface="Times New Roman"/>
              </a:defRPr>
            </a:pPr>
            <a:r>
              <a:t>INTRODUCCIÓN.</a:t>
            </a:r>
          </a:p>
          <a:p>
            <a:pPr algn="l" defTabSz="457200">
              <a:defRPr sz="3000">
                <a:solidFill>
                  <a:srgbClr val="222222"/>
                </a:solidFill>
                <a:latin typeface="Times New Roman"/>
                <a:ea typeface="Times New Roman"/>
                <a:cs typeface="Times New Roman"/>
                <a:sym typeface="Times New Roman"/>
              </a:defRPr>
            </a:pPr>
            <a:r>
              <a:t>La enfermedad pulmonar obstructiva crónica (EPOC) es un problema creciente en las mujeres y con características diferentes a los hombres. Las mujeres que la padecen refieren mayor grado de disnea y, sin embargo, menos tos y expectoración. Además, sufren una mayor alteración del estado nutricional, peor calidad de vida y más agudizaciones. </a:t>
            </a:r>
          </a:p>
          <a:p>
            <a:pPr algn="l" defTabSz="457200">
              <a:defRPr sz="3000">
                <a:solidFill>
                  <a:srgbClr val="222222"/>
                </a:solidFill>
                <a:latin typeface="Times New Roman"/>
                <a:ea typeface="Times New Roman"/>
                <a:cs typeface="Times New Roman"/>
                <a:sym typeface="Times New Roman"/>
              </a:defRPr>
            </a:pPr>
          </a:p>
          <a:p>
            <a:pPr algn="l" defTabSz="457200">
              <a:defRPr sz="3000">
                <a:solidFill>
                  <a:srgbClr val="222222"/>
                </a:solidFill>
                <a:latin typeface="Times New Roman"/>
                <a:ea typeface="Times New Roman"/>
                <a:cs typeface="Times New Roman"/>
                <a:sym typeface="Times New Roman"/>
              </a:defRPr>
            </a:pPr>
            <a:r>
              <a:t>El objetivo de nuestro estudio fue valorar mediante el Chronic Obstructive Pulmonary Disease Assessment Test (CAT) el impacto que tiene en la calidad de vida de mujeres con EPOC la realización de un programa de rehabilitación respiratoria (RR) comparada con la de varones con EPOC. Además se midió la distancia recorrida en el test de marcha de 6 minutos para ver si existían diferencias tras finalizar el mismo.</a:t>
            </a:r>
          </a:p>
        </p:txBody>
      </p:sp>
      <p:sp>
        <p:nvSpPr>
          <p:cNvPr id="121" name="METODOLOGÍA.…"/>
          <p:cNvSpPr txBox="1"/>
          <p:nvPr/>
        </p:nvSpPr>
        <p:spPr>
          <a:xfrm>
            <a:off x="950381" y="8725569"/>
            <a:ext cx="22108456" cy="3984316"/>
          </a:xfrm>
          <a:prstGeom prst="rect">
            <a:avLst/>
          </a:prstGeom>
          <a:solidFill>
            <a:srgbClr val="FFFFFF"/>
          </a:solidFill>
          <a:ln w="127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solidFill>
                  <a:srgbClr val="222222"/>
                </a:solidFill>
                <a:latin typeface="Times New Roman"/>
                <a:ea typeface="Times New Roman"/>
                <a:cs typeface="Times New Roman"/>
                <a:sym typeface="Times New Roman"/>
              </a:defRPr>
            </a:pPr>
            <a:r>
              <a:t>METODOLOGÍA.</a:t>
            </a:r>
          </a:p>
          <a:p>
            <a:pPr algn="l" defTabSz="457200">
              <a:defRPr sz="3000">
                <a:solidFill>
                  <a:srgbClr val="222222"/>
                </a:solidFill>
                <a:latin typeface="Times New Roman"/>
                <a:ea typeface="Times New Roman"/>
                <a:cs typeface="Times New Roman"/>
                <a:sym typeface="Times New Roman"/>
              </a:defRPr>
            </a:pPr>
            <a:r>
              <a:t>Se ha realizado un estudio descriptivo longitudinal con la utilización de datos retrospectivos recogidos de la historia clínica informatizada de la consulta de Rehabilitación Respiratoria de nuestro hospital. </a:t>
            </a:r>
          </a:p>
          <a:p>
            <a:pPr algn="l" defTabSz="457200">
              <a:defRPr sz="3000">
                <a:solidFill>
                  <a:srgbClr val="222222"/>
                </a:solidFill>
                <a:latin typeface="Times New Roman"/>
                <a:ea typeface="Times New Roman"/>
                <a:cs typeface="Times New Roman"/>
                <a:sym typeface="Times New Roman"/>
              </a:defRPr>
            </a:pPr>
            <a:r>
              <a:t>Se incluyeron 50 pacientes con EPOC que habían sido incluidos en el programa de RR en el período comprendido entre junio y diciembre de 2017. Se consideraron candidatos a participar en el programa enfermos con puntuación del índice BODE de al menos de 3 puntos o disnea MRCm≥2.</a:t>
            </a:r>
          </a:p>
          <a:p>
            <a:pPr algn="l" defTabSz="457200">
              <a:defRPr sz="3000">
                <a:solidFill>
                  <a:srgbClr val="222222"/>
                </a:solidFill>
                <a:latin typeface="Times New Roman"/>
                <a:ea typeface="Times New Roman"/>
                <a:cs typeface="Times New Roman"/>
                <a:sym typeface="Times New Roman"/>
              </a:defRPr>
            </a:pPr>
            <a:r>
              <a:t>La RR consistió en un programa de entrenamiento físico individualizado, dirigido y supervisado por un fisioterapeuta especialista en rehabilitación pulmonar de 12 semanas de duración.</a:t>
            </a:r>
          </a:p>
          <a:p>
            <a:pPr algn="l" defTabSz="457200">
              <a:defRPr sz="3000">
                <a:solidFill>
                  <a:srgbClr val="222222"/>
                </a:solidFill>
                <a:latin typeface="Times New Roman"/>
                <a:ea typeface="Times New Roman"/>
                <a:cs typeface="Times New Roman"/>
                <a:sym typeface="Times New Roman"/>
              </a:defRPr>
            </a:pPr>
            <a:r>
              <a:t> </a:t>
            </a:r>
          </a:p>
        </p:txBody>
      </p:sp>
      <p:pic>
        <p:nvPicPr>
          <p:cNvPr id="122" name="Imagen" descr="Imagen"/>
          <p:cNvPicPr>
            <a:picLocks noChangeAspect="1"/>
          </p:cNvPicPr>
          <p:nvPr/>
        </p:nvPicPr>
        <p:blipFill>
          <a:blip r:embed="rId2">
            <a:extLst/>
          </a:blip>
          <a:stretch>
            <a:fillRect/>
          </a:stretch>
        </p:blipFill>
        <p:spPr>
          <a:xfrm>
            <a:off x="20702849" y="680442"/>
            <a:ext cx="2293253" cy="2120177"/>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24" name="Tabla"/>
          <p:cNvGraphicFramePr/>
          <p:nvPr/>
        </p:nvGraphicFramePr>
        <p:xfrm>
          <a:off x="1568394" y="1965769"/>
          <a:ext cx="21259912" cy="501074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247210"/>
              </a:tblGrid>
              <a:tr h="4998041">
                <a:tc>
                  <a:txBody>
                    <a:bodyPr/>
                    <a:lstStyle/>
                    <a:p>
                      <a:pPr algn="l" defTabSz="457200">
                        <a:tabLst>
                          <a:tab pos="1638300" algn="l"/>
                        </a:tabLst>
                        <a:defRPr>
                          <a:solidFill>
                            <a:srgbClr val="222222"/>
                          </a:solidFill>
                          <a:latin typeface="Times New Roman"/>
                          <a:ea typeface="Times New Roman"/>
                          <a:cs typeface="Times New Roman"/>
                          <a:sym typeface="Times New Roman"/>
                        </a:defRPr>
                      </a:pPr>
                      <a:r>
                        <a:t>RESULTADOS.</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Se incluyeron 39 varones con edad media de 66,7 años; y 11 mujeres, con 64,7 años de edad media. </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La media de puntuación del CAT antes del inicio del programa de entrenamiento fue 18,3 en varones y 22,3 en mujeres. Tras la finalización del program, el resultado obtenido en varones fue de 16,5 y en mujeres de 14,7. El descenso en la puntuación del CAT fue de 1,8 puntos en varones frente a 7,6 puntos en las mujeres. </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En cuanto al test de marcha de 6 minutos, la distancia media recorrida previa al comienzo del programa en varones fue de 349 metros de media y al finalizar el mismo, de 415 metros. En mujeres, la distancia recorrida inicial fue de 361 metros de media y, una vez concluido el programa, de 442 metros.</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Con respecto a la adaptación al ejercicio, el 83% de los varones y el 80% de las mujeres refirieron presentar buena adherencia al mismo tras finalizar el programa de RR.</a:t>
                      </a:r>
                    </a:p>
                  </a:txBody>
                  <a:tcPr marL="12700" marR="12700" marT="12700" marB="12700" anchor="t" anchorCtr="0" horzOverflow="overflow">
                    <a:solidFill>
                      <a:srgbClr val="FFFFFF"/>
                    </a:solidFill>
                  </a:tcPr>
                </a:tc>
              </a:tr>
            </a:tbl>
          </a:graphicData>
        </a:graphic>
      </p:graphicFrame>
      <p:graphicFrame>
        <p:nvGraphicFramePr>
          <p:cNvPr id="125" name="Tabla"/>
          <p:cNvGraphicFramePr/>
          <p:nvPr/>
        </p:nvGraphicFramePr>
        <p:xfrm>
          <a:off x="1559455" y="7825076"/>
          <a:ext cx="21272611" cy="453854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259910"/>
              </a:tblGrid>
              <a:tr h="4525843">
                <a:tc>
                  <a:txBody>
                    <a:bodyPr/>
                    <a:lstStyle/>
                    <a:p>
                      <a:pPr algn="l" defTabSz="457200">
                        <a:tabLst>
                          <a:tab pos="1638300" algn="l"/>
                        </a:tabLst>
                        <a:defRPr>
                          <a:solidFill>
                            <a:srgbClr val="222222"/>
                          </a:solidFill>
                          <a:latin typeface="Times New Roman"/>
                          <a:ea typeface="Times New Roman"/>
                          <a:cs typeface="Times New Roman"/>
                          <a:sym typeface="Times New Roman"/>
                        </a:defRPr>
                      </a:pPr>
                      <a:r>
                        <a:t>CONCLUSIONES.</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sz="1300">
                          <a:solidFill>
                            <a:srgbClr val="222222"/>
                          </a:solidFill>
                          <a:latin typeface="Helvetica"/>
                          <a:ea typeface="Helvetica"/>
                          <a:cs typeface="Helvetica"/>
                          <a:sym typeface="Helvetica"/>
                        </a:defRPr>
                      </a:pPr>
                      <a:r>
                        <a:rPr sz="3000">
                          <a:latin typeface="Times New Roman"/>
                          <a:ea typeface="Times New Roman"/>
                          <a:cs typeface="Times New Roman"/>
                          <a:sym typeface="Times New Roman"/>
                        </a:rPr>
                        <a:t>Se objetivó una mejoría en la calidad de vida relacionada con la salud en ambos sexos reflejada por la reducción en la puntuación del CAT y la mejoría en la distancia media recorrida en el 6MWT en la respuesta a corto plazo de un programa de RR. </a:t>
                      </a:r>
                      <a:endParaRPr sz="3000">
                        <a:latin typeface="Times New Roman"/>
                        <a:ea typeface="Times New Roman"/>
                        <a:cs typeface="Times New Roman"/>
                        <a:sym typeface="Times New Roman"/>
                      </a:endParaRP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La mejoría en la calidad de vida tras la RR medida mediante el CAT es más evidente en mujeres que en hombres, con un descenso mayor en la puntuación obtenida al finalizar el programa. También presentaron más mejoría en el test de marcha.</a:t>
                      </a:r>
                    </a:p>
                    <a:p>
                      <a:pPr algn="l" defTabSz="457200">
                        <a:tabLst>
                          <a:tab pos="1638300" algn="l"/>
                        </a:tabLst>
                        <a:defRPr>
                          <a:solidFill>
                            <a:srgbClr val="222222"/>
                          </a:solidFill>
                          <a:latin typeface="Times New Roman"/>
                          <a:ea typeface="Times New Roman"/>
                          <a:cs typeface="Times New Roman"/>
                          <a:sym typeface="Times New Roman"/>
                        </a:defRPr>
                      </a:pPr>
                    </a:p>
                    <a:p>
                      <a:pPr algn="l" defTabSz="457200">
                        <a:tabLst>
                          <a:tab pos="1638300" algn="l"/>
                        </a:tabLst>
                        <a:defRPr>
                          <a:solidFill>
                            <a:srgbClr val="222222"/>
                          </a:solidFill>
                          <a:latin typeface="Times New Roman"/>
                          <a:ea typeface="Times New Roman"/>
                          <a:cs typeface="Times New Roman"/>
                          <a:sym typeface="Times New Roman"/>
                        </a:defRPr>
                      </a:pPr>
                      <a:r>
                        <a:t>La mayoría de los hombres y mujeres refirieron presentar buena adherencia al ejercicio una vez finalizado el programa de RR.</a:t>
                      </a:r>
                    </a:p>
                  </a:txBody>
                  <a:tcPr marL="12700" marR="12700" marT="12700" marB="12700" anchor="t" anchorCtr="0" horzOverflow="overflow">
                    <a:solidFill>
                      <a:srgbClr val="FFFFFF"/>
                    </a:solidFill>
                  </a:tcPr>
                </a:tc>
              </a:tr>
            </a:tbl>
          </a:graphicData>
        </a:graphic>
      </p:graphicFrame>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jpeg"/></Relationships>

</file>

<file path=ppt/theme/_rels/theme2.xml.rels><?xml version="1.0" encoding="UTF-8"?>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xmlns:r="http://schemas.openxmlformats.org/officeDocument/2006/relationships" name="Harmony">
  <a:themeElements>
    <a:clrScheme name="Harmony">
      <a:dk1>
        <a:srgbClr val="5E5E5E"/>
      </a:dk1>
      <a:lt1>
        <a:srgbClr val="5E0033"/>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mony">
  <a:themeElements>
    <a:clrScheme name="Harmony">
      <a:dk1>
        <a:srgbClr val="000000"/>
      </a:dk1>
      <a:lt1>
        <a:srgbClr val="FFFFFF"/>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5E5E5E"/>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