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46"/>
  </p:normalViewPr>
  <p:slideViewPr>
    <p:cSldViewPr snapToGrid="0" snapToObjects="1">
      <p:cViewPr varScale="1">
        <p:scale>
          <a:sx n="90" d="100"/>
          <a:sy n="90" d="100"/>
        </p:scale>
        <p:origin x="232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30E8BD-DA71-6B47-86CB-0286D50202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94F598-83BE-DF4B-B779-002B896553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44944F-D036-7D41-A311-92B39526E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7A543-4A37-AE40-9E13-230EDFAB57D6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4B4AB7-D4E7-934B-9185-B3DE302CA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937B52-AA24-D54B-9B28-C9C7A0D58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69B2-B1D6-C64E-8533-53729C6484B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8637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C06E7-0965-7545-B5B7-E5E350743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892DA3-A38E-A444-953D-6CDC0B1F4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DC0FD8-C40A-8442-811F-9E4EE0D8E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7A543-4A37-AE40-9E13-230EDFAB57D6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7D93FA-8313-5745-8080-515D898E6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7576CB-75A4-A640-AFAD-83F786A23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69B2-B1D6-C64E-8533-53729C6484B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4126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B9077-A213-5F47-BBCC-B37472F13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308D5AD-DFDB-DD43-9956-CA290E9EB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0BCF63-24CD-874F-AE4A-615706DA7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7A543-4A37-AE40-9E13-230EDFAB57D6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9D7D5C-6B27-AB4F-94BB-CB650D10D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92B803-806A-3A47-97EE-A414DEB6A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69B2-B1D6-C64E-8533-53729C6484B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107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515717-B6D6-664F-A109-527685E9E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62C54F-075F-CD43-81C7-E70917845D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66C47B-596A-3E43-B7AE-9A58680B3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FEAFF0-0FBC-2842-AAAA-70458F63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7A543-4A37-AE40-9E13-230EDFAB57D6}" type="datetimeFigureOut">
              <a:rPr lang="es-ES" smtClean="0"/>
              <a:t>7/3/19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04C6CD-5573-6E40-9551-324CA9A1F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2D3F99-B418-7443-9F87-55A1BD8C4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69B2-B1D6-C64E-8533-53729C6484B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7609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814B94-50BA-C84A-8421-9C16BA833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368E68-ABCC-6646-B29C-9DC7C10D9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2C240B0-77B5-E842-A470-43B133C2B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738D063-AC14-DF47-84EA-6070760257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A2F2EC-F869-AE4E-A7E6-05E4C4676C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B6A82E8-A95A-DE4E-98AE-9EBCCF505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7A543-4A37-AE40-9E13-230EDFAB57D6}" type="datetimeFigureOut">
              <a:rPr lang="es-ES" smtClean="0"/>
              <a:t>7/3/19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1A0B054-BEA1-4249-842A-36DF755CB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75B8B66-5932-BB4F-B32F-64ED12D2F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69B2-B1D6-C64E-8533-53729C6484B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236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63390A-97F3-3549-91F9-BDC8E213C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C42C231-CA28-1845-88C9-AA3600407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7A543-4A37-AE40-9E13-230EDFAB57D6}" type="datetimeFigureOut">
              <a:rPr lang="es-ES" smtClean="0"/>
              <a:t>7/3/19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57022BB-A44F-654E-9C3D-880FB658B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8E0F30C-6B40-A841-BBCA-7909472F4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69B2-B1D6-C64E-8533-53729C6484B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2869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F5D3625-4136-E943-A897-8646A7D14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7A543-4A37-AE40-9E13-230EDFAB57D6}" type="datetimeFigureOut">
              <a:rPr lang="es-ES" smtClean="0"/>
              <a:t>7/3/19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E7ADEBC-5E8B-FE4D-B571-68CC895A4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DE1D096-32DD-B14F-B964-8E3D51BAB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69B2-B1D6-C64E-8533-53729C6484B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9532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797892-70D5-524C-883F-E939E66DC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7445AA-FBFF-864F-AF28-7A10E0C85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8070AF-AE8F-C54A-B62B-6D8367080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3F4943-5174-6B43-91FC-16DBB8715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7A543-4A37-AE40-9E13-230EDFAB57D6}" type="datetimeFigureOut">
              <a:rPr lang="es-ES" smtClean="0"/>
              <a:t>7/3/19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65CBF4-A643-D544-8CE6-52F09F68A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7B7D67-5402-8D4A-9E96-357E0EFBF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69B2-B1D6-C64E-8533-53729C6484B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6508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37AF41-BD14-3148-8E2E-BE2A5E98F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66290A0-661A-F34D-83A0-74221AAC0E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D8432A9-36B2-2D48-9078-A95A409D9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4475E2-3180-A540-AA91-4247AF2B9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7A543-4A37-AE40-9E13-230EDFAB57D6}" type="datetimeFigureOut">
              <a:rPr lang="es-ES" smtClean="0"/>
              <a:t>7/3/19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890B3A-3559-B149-9416-BDD21BEEB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D5FF13C-9588-4242-B4A6-6148B7DE1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69B2-B1D6-C64E-8533-53729C6484B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8405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FA905F-970B-AC49-B788-E3B8F913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8770302-3AC4-0744-991A-AEE0FC9A55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852C3E-596C-544A-AEC3-9F29017FE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7A543-4A37-AE40-9E13-230EDFAB57D6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0A05CD-8727-D342-A859-21D526352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D2FD78-7896-0949-B7BB-A4D7DD3C0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69B2-B1D6-C64E-8533-53729C6484B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2280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62AFCD1-63CF-FF4E-9DD7-6B8572CC14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34472DC-CF10-A441-B878-D63B622418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230019-41E5-C341-88F2-0E048F7FE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7A543-4A37-AE40-9E13-230EDFAB57D6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D570BB-80C1-8B42-92B5-8EF68C49A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3D5137-1E0E-594C-BFAE-57522A972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69B2-B1D6-C64E-8533-53729C6484B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8443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3837DEA-386A-5A43-AB2B-413D13AA9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9398BC-4C92-B447-8EAF-B197BD7BE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A52D6C-D8A2-D841-9084-0F7CB13932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7A543-4A37-AE40-9E13-230EDFAB57D6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944466-BD67-F643-8F25-34D0658C9F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AB4D48-2E8C-4F4E-8CBC-A7D7BDD815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C69B2-B1D6-C64E-8533-53729C6484B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73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8A63536C-BCBB-604D-8669-1880A9D655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89" r="1" b="1"/>
          <a:stretch/>
        </p:blipFill>
        <p:spPr>
          <a:xfrm>
            <a:off x="-884223" y="-157160"/>
            <a:ext cx="13131799" cy="738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29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A805AC3A-4A6F-9349-8650-8CDBFB443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57453" y="-71428"/>
            <a:ext cx="13578029" cy="723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9556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Macintosh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Manuel Entrenas Costa</dc:creator>
  <cp:lastModifiedBy>Luis Manuel Entrenas Costa</cp:lastModifiedBy>
  <cp:revision>1</cp:revision>
  <dcterms:created xsi:type="dcterms:W3CDTF">2019-03-07T19:21:39Z</dcterms:created>
  <dcterms:modified xsi:type="dcterms:W3CDTF">2019-03-07T19:26:01Z</dcterms:modified>
</cp:coreProperties>
</file>