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6"/>
  </p:normalViewPr>
  <p:slideViewPr>
    <p:cSldViewPr snapToGrid="0" snapToObjects="1">
      <p:cViewPr varScale="1">
        <p:scale>
          <a:sx n="90" d="100"/>
          <a:sy n="90" d="100"/>
        </p:scale>
        <p:origin x="232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FFFEC6-14ED-DA42-9333-98DB009F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B978FE-9261-694D-90BC-D356DCC430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C032BE-AE60-9F4E-A227-2421E3CD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357BDF-8A1B-BF4E-90A5-1DEF74FB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F710C6-A71A-7A41-93BC-CEB32066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775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35BD8B-0601-6142-916D-7128AE801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A1C2C4-2D48-3C41-B593-91A192498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65C9F-9E83-7C42-8AD3-24BE7F3A7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A16253-AAF1-7743-A07E-7973DD101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4B86D-5E39-924B-96B9-1BAA2A71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50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B4463-0612-D046-ADE2-693CEE0CD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A6C02E-D012-2E4C-8C12-B7E6E638B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812B6A-698F-CD4B-B273-F39599D183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B09A643-9E60-5E47-B9F5-607D5CF9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2EC06A-0CB0-BF42-BB3C-5CAB6BED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6743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CE7345-57A8-AF49-AD17-E16F4E563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59DAC6-4CF4-CB4C-BCB8-456B3AA3C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A375EBF-85E7-A346-91EF-B0474BD97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0A506A-D350-5D41-BDAB-3B9D6044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A676F47-62FE-384C-8C30-05554EE3A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8B343B-7669-E944-82DE-A13ACAEF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070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40387-032D-5C4A-BE1F-D55F9139A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26CF3A-D711-954F-BD71-DECB1CB6A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0C95FE4-355C-B34B-AE45-104089BC6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0DE10A5-EDCF-7848-B1E6-5F6668CEB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8724C15-B409-EC4F-AD13-F0BAA53A2A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66AEBF1-3F14-6742-96AC-E3C703EF1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4CBBA01-20A7-FC4E-A197-8C90331E6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A0C242A-A264-F64A-B1FB-AD9A61F82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11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CA368D-C141-1540-A0E7-B8A400F6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DABC989-8F28-7440-94DB-1783AB49E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CF0C8C-7D60-734F-90B3-13B4C6104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EA96294-043F-0E48-BE9D-1C920121A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105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B5FA24F-8848-CB49-B516-C0BA8A6A4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0F00A74-03CC-C946-82DD-EC0F4ABD0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FE71CCA-5311-AC4F-B897-BE80EE6A4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2170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ADD8F-981E-3E4F-B484-7C7432EA4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D12576-3D3D-164F-8F82-B4B60B200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1087E20-7D65-ED45-A543-C909281AD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F8FB49-A14F-6947-AD3D-419EFADFE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949E5B-6801-734B-93B4-CA12D4D93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6C87941-7351-5141-BC5F-B0A7D9A0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2676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E0DC-E54F-2947-A3AD-1C087BE4D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6F25306-7CA6-7044-81DD-2C1681EAB9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BCBDB6-9327-A946-AACE-3622EB8BCB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0D84F7E-B38B-A742-A73F-5248A9FE3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5DA8F58-9901-3943-A949-F212B1813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4518079-7CCB-1746-8BFB-C7CE39E47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53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398271-1369-EC4C-A6F3-C1B8CC26F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CB88D20-66A5-BF44-846F-37E7CAE13E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7D39AF-90E5-B440-AC6B-64FFF845F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0396C1-0DAC-204B-88CC-59266052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D6D7E9-6DFD-0841-9D0F-B67A080BA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46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4531C41-4DA7-D847-BDA9-03640AB699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77D3F59-D625-184E-A038-8010E3B17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066A2DE-0FC3-2F4B-B979-76E52128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5EC079A-4CF5-D441-9263-3DD3D75D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CAEE45-8E06-A545-8E79-CCC712FE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3122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98BD58-36E9-2C4B-B4BC-6BDBCDA27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B2F9630-997B-DA41-91CE-733065242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Haga clic para modificar los estilos de texto del patrón
Segundo nivel
Tercer nivel
Cuarto nivel
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71BCAF-7674-CA47-B5C0-48F92676B5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85153-BD19-9D42-8F89-992B53AF8573}" type="datetimeFigureOut">
              <a:rPr lang="es-ES" smtClean="0"/>
              <a:t>7/3/19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4976EB-90DA-C545-85B6-CD9A6396C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8D68A3-D04A-2540-AFE6-44C0985DD2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38A39C-72F7-7045-963C-CA412CCB695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83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A5CBCCB-45AC-A04B-AFFD-8B7FBCE556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5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91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captura de pantalla&#10;&#10;Descripción generada automáticamente">
            <a:extLst>
              <a:ext uri="{FF2B5EF4-FFF2-40B4-BE49-F238E27FC236}">
                <a16:creationId xmlns:a16="http://schemas.microsoft.com/office/drawing/2014/main" id="{0760E6C9-F0A3-AD48-8C89-3DBD66CE4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5645" y="0"/>
            <a:ext cx="12783505" cy="811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90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Manuel Entrenas Costa</dc:creator>
  <cp:lastModifiedBy>Luis Manuel Entrenas Costa</cp:lastModifiedBy>
  <cp:revision>1</cp:revision>
  <dcterms:created xsi:type="dcterms:W3CDTF">2019-03-07T19:13:10Z</dcterms:created>
  <dcterms:modified xsi:type="dcterms:W3CDTF">2019-03-07T19:15:57Z</dcterms:modified>
</cp:coreProperties>
</file>