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metadata" ContentType="application/binary"/>
  <Override PartName="/ppt/charts/style2.xml" ContentType="application/vnd.ms-office.chartstyle+xml"/>
  <Override PartName="/ppt/charts/style1.xml" ContentType="application/vnd.ms-office.chartstyle+xml"/>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charts/colors2.xml" ContentType="application/vnd.ms-office.chartcolorstyle+xml"/>
  <Override PartName="/ppt/tableStyles.xml" ContentType="application/vnd.openxmlformats-officedocument.presentationml.tableStyles+xml"/>
  <Override PartName="/ppt/slideLayouts/slideLayout11.xml" ContentType="application/vnd.openxmlformats-officedocument.presentationml.slideLayout+xml"/>
  <Override PartName="/ppt/charts/colors1.xml" ContentType="application/vnd.ms-office.chartcolorstyle+xml"/>
  <Override PartName="/ppt/slideLayouts/slideLayout10.xml" ContentType="application/vnd.openxmlformats-officedocument.presentationml.slideLayout+xml"/>
  <Default Extension="xlsx" ContentType="application/vnd.openxmlformats-officedocument.spreadsheetml.sheet"/>
  <Override PartName="/ppt/charts/chart3.xml" ContentType="application/vnd.openxmlformats-officedocument.drawingml.chart+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4"/>
  </p:notesMasterIdLst>
  <p:sldIdLst>
    <p:sldId id="256" r:id="rId2"/>
    <p:sldId id="257" r:id="rId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1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r:id="rId8" roundtripDataSignature="AMtx7miehcHmeFLAc4+p+xAjiPa0uOMyTw=="/>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618D969D-D4FF-4869-AEBE-EEE193C43F3C}">
  <a:tblStyle styleId="{618D969D-D4FF-4869-AEBE-EEE193C43F3C}"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BF1E8"/>
          </a:solidFill>
        </a:fill>
      </a:tcStyle>
    </a:wholeTbl>
    <a:band1H>
      <a:tcTxStyle/>
      <a:tcStyle>
        <a:tcBdr/>
        <a:fill>
          <a:solidFill>
            <a:srgbClr val="D4E2CE"/>
          </a:solidFill>
        </a:fill>
      </a:tcStyle>
    </a:band1H>
    <a:band2H>
      <a:tcTxStyle/>
      <a:tcStyle>
        <a:tcBdr/>
      </a:tcStyle>
    </a:band2H>
    <a:band1V>
      <a:tcTxStyle/>
      <a:tcStyle>
        <a:tcBdr/>
        <a:fill>
          <a:solidFill>
            <a:srgbClr val="D4E2CE"/>
          </a:solidFill>
        </a:fill>
      </a:tcStyle>
    </a:band1V>
    <a:band2V>
      <a:tcTxStyle/>
      <a:tcStyle>
        <a:tcBdr/>
      </a:tcStyle>
    </a:band2V>
    <a:lastCol>
      <a:tcTxStyle b="on" i="off">
        <a:font>
          <a:latin typeface="Calibri"/>
          <a:ea typeface="Calibri"/>
          <a:cs typeface="Calibri"/>
        </a:font>
        <a:schemeClr val="lt1"/>
      </a:tcTxStyle>
      <a:tcStyle>
        <a:tcBdr/>
        <a:fill>
          <a:solidFill>
            <a:schemeClr val="accent6"/>
          </a:solidFill>
        </a:fill>
      </a:tcStyle>
    </a:lastCol>
    <a:firstCol>
      <a:tcTxStyle b="on" i="off">
        <a:font>
          <a:latin typeface="Calibri"/>
          <a:ea typeface="Calibri"/>
          <a:cs typeface="Calibri"/>
        </a:font>
        <a:schemeClr val="lt1"/>
      </a:tcTxStyle>
      <a:tcStyle>
        <a:tcBdr/>
        <a:fill>
          <a:solidFill>
            <a:schemeClr val="accent6"/>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6"/>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6"/>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89" d="100"/>
          <a:sy n="89" d="100"/>
        </p:scale>
        <p:origin x="-616" y="-72"/>
      </p:cViewPr>
      <p:guideLst>
        <p:guide orient="horz" pos="162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customschemas.google.com/relationships/presentationmetadata" Target="metadata"/><Relationship Id="rId3" Type="http://schemas.openxmlformats.org/officeDocument/2006/relationships/slide" Target="slides/slide2.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11" Type="http://schemas.openxmlformats.org/officeDocument/2006/relationships/theme" Target="theme/theme1.xml"/><Relationship Id="rId10" Type="http://schemas.openxmlformats.org/officeDocument/2006/relationships/viewProps" Target="viewProps.xml"/><Relationship Id="rId4" Type="http://schemas.openxmlformats.org/officeDocument/2006/relationships/notesMaster" Target="notesMasters/notesMaster1.xml"/><Relationship Id="rId9"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Hoja_de_c_lculo_de_Microsoft_Office_Excel1.xlsx"/></Relationships>
</file>

<file path=ppt/charts/_rels/chart2.xml.rels><?xml version="1.0" encoding="UTF-8" standalone="yes"?>
<Relationships xmlns="http://schemas.openxmlformats.org/package/2006/relationships"><Relationship Id="rId1" Type="http://schemas.openxmlformats.org/officeDocument/2006/relationships/package" Target="../embeddings/Hoja_de_c_lculo_de_Microsoft_Office_Excel2.xlsx"/></Relationships>
</file>

<file path=ppt/charts/_rels/chart3.xml.rels><?xml version="1.0" encoding="UTF-8" standalone="yes"?>
<Relationships xmlns="http://schemas.openxmlformats.org/package/2006/relationships"><Relationship Id="rId3" Type="http://schemas.microsoft.com/office/2011/relationships/chartColorStyle" Target="colors2.xml"/><Relationship Id="rId2" Type="http://schemas.openxmlformats.org/officeDocument/2006/relationships/chartUserShapes" Target="../drawings/drawing1.xml"/><Relationship Id="rId1" Type="http://schemas.openxmlformats.org/officeDocument/2006/relationships/package" Target="../embeddings/Hoja_de_c_lculo_de_Microsoft_Office_Excel3.xlsx"/><Relationship Id="rId4"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lang val="es-ES"/>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n-US" sz="1500" dirty="0">
                <a:latin typeface="Verdana" panose="020B0604030504040204" pitchFamily="34" charset="0"/>
                <a:ea typeface="Verdana" panose="020B0604030504040204" pitchFamily="34" charset="0"/>
                <a:cs typeface="Verdana" panose="020B0604030504040204" pitchFamily="34" charset="0"/>
              </a:rPr>
              <a:t>SERVICIOS HOSPITALARIOS</a:t>
            </a:r>
          </a:p>
        </c:rich>
      </c:tx>
      <c:layout>
        <c:manualLayout>
          <c:xMode val="edge"/>
          <c:yMode val="edge"/>
          <c:x val="0.14442724224959508"/>
          <c:y val="8.1943847586305688E-3"/>
        </c:manualLayout>
      </c:layout>
      <c:spPr>
        <a:noFill/>
        <a:ln>
          <a:noFill/>
        </a:ln>
        <a:effectLst/>
      </c:spPr>
    </c:title>
    <c:plotArea>
      <c:layout>
        <c:manualLayout>
          <c:layoutTarget val="inner"/>
          <c:xMode val="edge"/>
          <c:yMode val="edge"/>
          <c:x val="0.13651523712660574"/>
          <c:y val="0.22039893997994561"/>
          <c:w val="0.85553810223377424"/>
          <c:h val="0.41199183498066189"/>
        </c:manualLayout>
      </c:layout>
      <c:barChart>
        <c:barDir val="col"/>
        <c:grouping val="clustered"/>
        <c:ser>
          <c:idx val="0"/>
          <c:order val="0"/>
          <c:tx>
            <c:strRef>
              <c:f>Hoja1!$B$1</c:f>
              <c:strCache>
                <c:ptCount val="1"/>
                <c:pt idx="0">
                  <c:v>SERVICIOS</c:v>
                </c:pt>
              </c:strCache>
            </c:strRef>
          </c:tx>
          <c:spPr>
            <a:solidFill>
              <a:schemeClr val="accent1">
                <a:alpha val="85000"/>
              </a:schemeClr>
            </a:solidFill>
            <a:ln w="9525" cap="flat" cmpd="sng" algn="ctr">
              <a:solidFill>
                <a:schemeClr val="lt1">
                  <a:alpha val="50000"/>
                </a:schemeClr>
              </a:solidFill>
              <a:round/>
            </a:ln>
            <a:effectLst/>
          </c:spPr>
          <c:dPt>
            <c:idx val="0"/>
            <c:spPr>
              <a:solidFill>
                <a:schemeClr val="accent2">
                  <a:lumMod val="75000"/>
                </a:schemeClr>
              </a:solidFill>
              <a:ln w="9525" cap="flat" cmpd="sng" algn="ctr">
                <a:solidFill>
                  <a:schemeClr val="lt1">
                    <a:alpha val="50000"/>
                  </a:schemeClr>
                </a:solidFill>
                <a:round/>
              </a:ln>
              <a:effectLst/>
            </c:spPr>
            <c:extLst xmlns:c16r2="http://schemas.microsoft.com/office/drawing/2015/06/chart">
              <c:ext xmlns:c16="http://schemas.microsoft.com/office/drawing/2014/chart" uri="{C3380CC4-5D6E-409C-BE32-E72D297353CC}">
                <c16:uniqueId val="{00000003-491E-4B2B-95F2-BE5314B5E4FF}"/>
              </c:ext>
            </c:extLst>
          </c:dPt>
          <c:dPt>
            <c:idx val="2"/>
            <c:spPr>
              <a:solidFill>
                <a:schemeClr val="tx2">
                  <a:lumMod val="75000"/>
                </a:schemeClr>
              </a:solidFill>
              <a:ln w="9525" cap="flat" cmpd="sng" algn="ctr">
                <a:solidFill>
                  <a:schemeClr val="lt1">
                    <a:alpha val="50000"/>
                  </a:schemeClr>
                </a:solidFill>
                <a:round/>
              </a:ln>
              <a:effectLst/>
            </c:spPr>
            <c:extLst xmlns:c16r2="http://schemas.microsoft.com/office/drawing/2015/06/chart">
              <c:ext xmlns:c16="http://schemas.microsoft.com/office/drawing/2014/chart" uri="{C3380CC4-5D6E-409C-BE32-E72D297353CC}">
                <c16:uniqueId val="{00000004-491E-4B2B-95F2-BE5314B5E4FF}"/>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s-ES"/>
              </a:p>
            </c:txPr>
            <c:dLblPos val="inEnd"/>
            <c:showVal val="1"/>
            <c:extLst xmlns:c16r2="http://schemas.microsoft.com/office/drawing/2015/06/char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Hoja1!$A$2:$A$4</c:f>
              <c:strCache>
                <c:ptCount val="3"/>
                <c:pt idx="0">
                  <c:v>NEUMOLOGÍA</c:v>
                </c:pt>
                <c:pt idx="1">
                  <c:v>URGENCIAS</c:v>
                </c:pt>
                <c:pt idx="2">
                  <c:v>M. INTERNA</c:v>
                </c:pt>
              </c:strCache>
            </c:strRef>
          </c:cat>
          <c:val>
            <c:numRef>
              <c:f>Hoja1!$B$2:$B$4</c:f>
              <c:numCache>
                <c:formatCode>0.00%</c:formatCode>
                <c:ptCount val="3"/>
                <c:pt idx="0">
                  <c:v>0.26400000000000001</c:v>
                </c:pt>
                <c:pt idx="1">
                  <c:v>0.20500000000000004</c:v>
                </c:pt>
                <c:pt idx="2">
                  <c:v>0.19600000000000009</c:v>
                </c:pt>
              </c:numCache>
            </c:numRef>
          </c:val>
          <c:extLst xmlns:c16r2="http://schemas.microsoft.com/office/drawing/2015/06/chart">
            <c:ext xmlns:c16="http://schemas.microsoft.com/office/drawing/2014/chart" uri="{C3380CC4-5D6E-409C-BE32-E72D297353CC}">
              <c16:uniqueId val="{00000000-491E-4B2B-95F2-BE5314B5E4FF}"/>
            </c:ext>
          </c:extLst>
        </c:ser>
        <c:dLbls>
          <c:showVal val="1"/>
        </c:dLbls>
        <c:gapWidth val="65"/>
        <c:axId val="85277696"/>
        <c:axId val="85336832"/>
      </c:barChart>
      <c:catAx>
        <c:axId val="85277696"/>
        <c:scaling>
          <c:orientation val="minMax"/>
        </c:scaling>
        <c:axPos val="b"/>
        <c:numFmt formatCode="General" sourceLinked="1"/>
        <c:maj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97" b="0" i="0" u="none" strike="noStrike" kern="1200" cap="all" baseline="0">
                <a:solidFill>
                  <a:schemeClr val="dk1">
                    <a:lumMod val="75000"/>
                    <a:lumOff val="25000"/>
                  </a:schemeClr>
                </a:solidFill>
                <a:latin typeface="+mn-lt"/>
                <a:ea typeface="+mn-ea"/>
                <a:cs typeface="+mn-cs"/>
              </a:defRPr>
            </a:pPr>
            <a:endParaRPr lang="es-ES"/>
          </a:p>
        </c:txPr>
        <c:crossAx val="85336832"/>
        <c:crosses val="autoZero"/>
        <c:auto val="1"/>
        <c:lblAlgn val="ctr"/>
        <c:lblOffset val="100"/>
      </c:catAx>
      <c:valAx>
        <c:axId val="85336832"/>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00%" sourceLinked="1"/>
        <c:majorTickMark val="none"/>
        <c:tickLblPos val="none"/>
        <c:crossAx val="85277696"/>
        <c:crosses val="autoZero"/>
        <c:crossBetween val="between"/>
      </c:valAx>
      <c:spPr>
        <a:noFill/>
        <a:ln>
          <a:noFill/>
        </a:ln>
        <a:effectLst/>
      </c:spPr>
    </c:plotArea>
    <c:plotVisOnly val="1"/>
    <c:dispBlanksAs val="gap"/>
    <c:extLst xmlns:c16r2="http://schemas.microsoft.com/office/drawing/2015/06/chart">
      <c:ext xmlns:c16r3="http://schemas.microsoft.com/office/drawing/2017/03/chart" uri="{56B9EC1D-385E-4148-901F-78D8002777C0}">
        <c16r3:dataDisplayOptions16>
          <c16r3:dispNaAsBlank val="1"/>
        </c16r3:dataDisplayOptions16>
      </c:ext>
    </c:extLst>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s-E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es-ES"/>
  <c:chart>
    <c:title>
      <c:tx>
        <c:rich>
          <a:bodyPr rot="0" spcFirstLastPara="1" vertOverflow="ellipsis" vert="horz" wrap="square" anchor="ctr" anchorCtr="1"/>
          <a:lstStyle/>
          <a:p>
            <a:pPr>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sz="1600" dirty="0">
                <a:latin typeface="Verdana" panose="020B0604030504040204" pitchFamily="34" charset="0"/>
                <a:ea typeface="Verdana" panose="020B0604030504040204" pitchFamily="34" charset="0"/>
                <a:cs typeface="Verdana" panose="020B0604030504040204" pitchFamily="34" charset="0"/>
              </a:rPr>
              <a:t>RADIOLOGÍA</a:t>
            </a:r>
          </a:p>
        </c:rich>
      </c:tx>
      <c:layout>
        <c:manualLayout>
          <c:xMode val="edge"/>
          <c:yMode val="edge"/>
          <c:x val="0.13906180148064418"/>
          <c:y val="1.5935642177938806E-2"/>
        </c:manualLayout>
      </c:layout>
      <c:spPr>
        <a:noFill/>
        <a:ln>
          <a:noFill/>
        </a:ln>
        <a:effectLst/>
      </c:spPr>
    </c:title>
    <c:plotArea>
      <c:layout/>
      <c:barChart>
        <c:barDir val="col"/>
        <c:grouping val="clustered"/>
        <c:ser>
          <c:idx val="0"/>
          <c:order val="0"/>
          <c:tx>
            <c:strRef>
              <c:f>Hoja1!$B$1</c:f>
              <c:strCache>
                <c:ptCount val="1"/>
                <c:pt idx="0">
                  <c:v>RADIOLOGÍA</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dPt>
            <c:idx val="0"/>
            <c:spPr>
              <a:solidFill>
                <a:schemeClr val="accent6">
                  <a:lumMod val="75000"/>
                </a:schemeClr>
              </a:solidFill>
              <a:ln>
                <a:noFill/>
              </a:ln>
              <a:effectLst>
                <a:outerShdw blurRad="57150" dist="19050" dir="5400000" algn="ctr" rotWithShape="0">
                  <a:srgbClr val="000000">
                    <a:alpha val="63000"/>
                  </a:srgbClr>
                </a:outerShdw>
              </a:effectLst>
            </c:spPr>
            <c:extLst xmlns:c16r2="http://schemas.microsoft.com/office/drawing/2015/06/chart">
              <c:ext xmlns:c16="http://schemas.microsoft.com/office/drawing/2014/chart" uri="{C3380CC4-5D6E-409C-BE32-E72D297353CC}">
                <c16:uniqueId val="{00000003-72A8-46DC-B1EF-57D2C99A6680}"/>
              </c:ext>
            </c:extLst>
          </c:dPt>
          <c:dPt>
            <c:idx val="1"/>
            <c:spPr>
              <a:solidFill>
                <a:schemeClr val="accent4">
                  <a:lumMod val="75000"/>
                </a:schemeClr>
              </a:solidFill>
              <a:ln>
                <a:noFill/>
              </a:ln>
              <a:effectLst>
                <a:outerShdw blurRad="57150" dist="19050" dir="5400000" algn="ctr" rotWithShape="0">
                  <a:srgbClr val="000000">
                    <a:alpha val="63000"/>
                  </a:srgbClr>
                </a:outerShdw>
              </a:effectLst>
            </c:spPr>
            <c:extLst xmlns:c16r2="http://schemas.microsoft.com/office/drawing/2015/06/chart">
              <c:ext xmlns:c16="http://schemas.microsoft.com/office/drawing/2014/chart" uri="{C3380CC4-5D6E-409C-BE32-E72D297353CC}">
                <c16:uniqueId val="{00000004-72A8-46DC-B1EF-57D2C99A6680}"/>
              </c:ext>
            </c:extLst>
          </c:dPt>
          <c:dPt>
            <c:idx val="2"/>
            <c:spPr>
              <a:solidFill>
                <a:schemeClr val="accent5">
                  <a:lumMod val="75000"/>
                </a:schemeClr>
              </a:solidFill>
              <a:ln>
                <a:noFill/>
              </a:ln>
              <a:effectLst>
                <a:outerShdw blurRad="57150" dist="19050" dir="5400000" algn="ctr" rotWithShape="0">
                  <a:srgbClr val="000000">
                    <a:alpha val="63000"/>
                  </a:srgbClr>
                </a:outerShdw>
              </a:effectLst>
            </c:spPr>
            <c:extLst xmlns:c16r2="http://schemas.microsoft.com/office/drawing/2015/06/chart">
              <c:ext xmlns:c16="http://schemas.microsoft.com/office/drawing/2014/chart" uri="{C3380CC4-5D6E-409C-BE32-E72D297353CC}">
                <c16:uniqueId val="{00000005-72A8-46DC-B1EF-57D2C99A6680}"/>
              </c:ext>
            </c:extLst>
          </c:dPt>
          <c:cat>
            <c:strRef>
              <c:f>Hoja1!$A$2:$A$4</c:f>
              <c:strCache>
                <c:ptCount val="3"/>
                <c:pt idx="0">
                  <c:v>SIN INFILTRADOS</c:v>
                </c:pt>
                <c:pt idx="1">
                  <c:v>UNILATERAL</c:v>
                </c:pt>
                <c:pt idx="2">
                  <c:v>BILATERAL</c:v>
                </c:pt>
              </c:strCache>
            </c:strRef>
          </c:cat>
          <c:val>
            <c:numRef>
              <c:f>Hoja1!$B$2:$B$4</c:f>
              <c:numCache>
                <c:formatCode>0%</c:formatCode>
                <c:ptCount val="3"/>
                <c:pt idx="0">
                  <c:v>0.41000000000000014</c:v>
                </c:pt>
                <c:pt idx="1">
                  <c:v>0.28000000000000008</c:v>
                </c:pt>
                <c:pt idx="2">
                  <c:v>0.27</c:v>
                </c:pt>
              </c:numCache>
            </c:numRef>
          </c:val>
          <c:extLst xmlns:c16r2="http://schemas.microsoft.com/office/drawing/2015/06/chart">
            <c:ext xmlns:c16="http://schemas.microsoft.com/office/drawing/2014/chart" uri="{C3380CC4-5D6E-409C-BE32-E72D297353CC}">
              <c16:uniqueId val="{00000000-72A8-46DC-B1EF-57D2C99A6680}"/>
            </c:ext>
          </c:extLst>
        </c:ser>
        <c:dLbls/>
        <c:gapWidth val="100"/>
        <c:overlap val="-24"/>
        <c:axId val="92750592"/>
        <c:axId val="92752128"/>
      </c:barChart>
      <c:catAx>
        <c:axId val="92750592"/>
        <c:scaling>
          <c:orientation val="minMax"/>
        </c:scaling>
        <c:axPos val="b"/>
        <c:numFmt formatCode="General" sourceLinked="1"/>
        <c:maj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s-ES"/>
          </a:p>
        </c:txPr>
        <c:crossAx val="92752128"/>
        <c:crosses val="autoZero"/>
        <c:auto val="1"/>
        <c:lblAlgn val="ctr"/>
        <c:lblOffset val="100"/>
      </c:catAx>
      <c:valAx>
        <c:axId val="92752128"/>
        <c:scaling>
          <c:orientation val="minMax"/>
        </c:scaling>
        <c:axPos val="l"/>
        <c:majorGridlines>
          <c:spPr>
            <a:ln w="9525" cap="flat" cmpd="sng" algn="ctr">
              <a:solidFill>
                <a:schemeClr val="lt1">
                  <a:lumMod val="95000"/>
                  <a:alpha val="10000"/>
                </a:schemeClr>
              </a:solidFill>
              <a:round/>
            </a:ln>
            <a:effectLst/>
          </c:spPr>
        </c:majorGridlines>
        <c:numFmt formatCode="0%" sourceLinked="1"/>
        <c:maj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s-ES"/>
          </a:p>
        </c:txPr>
        <c:crossAx val="92750592"/>
        <c:crosses val="autoZero"/>
        <c:crossBetween val="between"/>
      </c:valAx>
      <c:spPr>
        <a:noFill/>
        <a:ln>
          <a:noFill/>
        </a:ln>
        <a:effectLst/>
      </c:spPr>
    </c:plotArea>
    <c:plotVisOnly val="1"/>
    <c:dispBlanksAs val="gap"/>
    <c:extLst xmlns:c16r2="http://schemas.microsoft.com/office/drawing/2015/06/chart">
      <c:ext xmlns:c16r3="http://schemas.microsoft.com/office/drawing/2017/03/chart" uri="{56B9EC1D-385E-4148-901F-78D8002777C0}">
        <c16r3:dataDisplayOptions16>
          <c16r3:dispNaAsBlank val="1"/>
        </c16r3:dataDisplayOptions16>
      </c:ext>
    </c:extLst>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s-E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es-ES"/>
  <c:chart>
    <c:autoTitleDeleted val="1"/>
    <c:plotArea>
      <c:layout/>
      <c:pieChart>
        <c:varyColors val="1"/>
        <c:ser>
          <c:idx val="0"/>
          <c:order val="0"/>
          <c:tx>
            <c:strRef>
              <c:f>Hoja1!$B$1</c:f>
              <c:strCache>
                <c:ptCount val="1"/>
                <c:pt idx="0">
                  <c:v>TIPO VENTILADOR</c:v>
                </c:pt>
              </c:strCache>
            </c:strRef>
          </c:tx>
          <c:dPt>
            <c:idx val="0"/>
            <c:spPr>
              <a:solidFill>
                <a:schemeClr val="accent1">
                  <a:lumMod val="75000"/>
                </a:schemeClr>
              </a:solidFill>
              <a:ln>
                <a:noFill/>
              </a:ln>
              <a:effectLst/>
              <a:scene3d>
                <a:camera prst="orthographicFront"/>
                <a:lightRig rig="brightRoom" dir="t"/>
              </a:scene3d>
              <a:sp3d prstMaterial="flat">
                <a:bevelT w="50800" h="101600" prst="angle"/>
                <a:contourClr>
                  <a:srgbClr val="000000"/>
                </a:contourClr>
              </a:sp3d>
            </c:spPr>
            <c:extLst xmlns:c16r2="http://schemas.microsoft.com/office/drawing/2015/06/chart">
              <c:ext xmlns:c16="http://schemas.microsoft.com/office/drawing/2014/chart" uri="{C3380CC4-5D6E-409C-BE32-E72D297353CC}">
                <c16:uniqueId val="{00000001-FA6F-4750-8169-17DDB595CAE3}"/>
              </c:ext>
            </c:extLst>
          </c:dPt>
          <c:dPt>
            <c:idx val="1"/>
            <c:spPr>
              <a:solidFill>
                <a:schemeClr val="accent6">
                  <a:lumMod val="75000"/>
                </a:schemeClr>
              </a:solidFill>
              <a:ln>
                <a:noFill/>
              </a:ln>
              <a:effectLst/>
              <a:scene3d>
                <a:camera prst="orthographicFront"/>
                <a:lightRig rig="brightRoom" dir="t"/>
              </a:scene3d>
              <a:sp3d prstMaterial="flat">
                <a:bevelT w="50800" h="101600" prst="angle"/>
                <a:contourClr>
                  <a:srgbClr val="000000"/>
                </a:contourClr>
              </a:sp3d>
            </c:spPr>
            <c:extLst xmlns:c16r2="http://schemas.microsoft.com/office/drawing/2015/06/chart">
              <c:ext xmlns:c16="http://schemas.microsoft.com/office/drawing/2014/chart" uri="{C3380CC4-5D6E-409C-BE32-E72D297353CC}">
                <c16:uniqueId val="{00000003-FA6F-4750-8169-17DDB595CAE3}"/>
              </c:ext>
            </c:extLst>
          </c:dPt>
          <c:dPt>
            <c:idx val="2"/>
            <c:spPr>
              <a:solidFill>
                <a:schemeClr val="accent4"/>
              </a:solidFill>
              <a:ln>
                <a:noFill/>
              </a:ln>
              <a:effectLst/>
              <a:scene3d>
                <a:camera prst="orthographicFront"/>
                <a:lightRig rig="brightRoom" dir="t"/>
              </a:scene3d>
              <a:sp3d prstMaterial="flat">
                <a:bevelT w="50800" h="101600" prst="angle"/>
                <a:contourClr>
                  <a:srgbClr val="000000"/>
                </a:contourClr>
              </a:sp3d>
            </c:spPr>
            <c:extLst xmlns:c16r2="http://schemas.microsoft.com/office/drawing/2015/06/chart">
              <c:ext xmlns:c16="http://schemas.microsoft.com/office/drawing/2014/chart" uri="{C3380CC4-5D6E-409C-BE32-E72D297353CC}">
                <c16:uniqueId val="{00000005-FA6F-4750-8169-17DDB595CAE3}"/>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s-ES"/>
              </a:p>
            </c:txPr>
            <c:dLblPos val="inEnd"/>
            <c:showPercent val="1"/>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Hoja1!$A$2:$A$4</c:f>
              <c:strCache>
                <c:ptCount val="3"/>
                <c:pt idx="0">
                  <c:v>V60</c:v>
                </c:pt>
                <c:pt idx="1">
                  <c:v>TRILOGY 100</c:v>
                </c:pt>
                <c:pt idx="2">
                  <c:v>OTROS</c:v>
                </c:pt>
              </c:strCache>
            </c:strRef>
          </c:cat>
          <c:val>
            <c:numRef>
              <c:f>Hoja1!$B$2:$B$4</c:f>
              <c:numCache>
                <c:formatCode>0%</c:formatCode>
                <c:ptCount val="3"/>
                <c:pt idx="0">
                  <c:v>0.34</c:v>
                </c:pt>
                <c:pt idx="1">
                  <c:v>0.48000000000000015</c:v>
                </c:pt>
                <c:pt idx="2">
                  <c:v>0.18000000000000008</c:v>
                </c:pt>
              </c:numCache>
            </c:numRef>
          </c:val>
          <c:extLst xmlns:c16r2="http://schemas.microsoft.com/office/drawing/2015/06/chart">
            <c:ext xmlns:c16="http://schemas.microsoft.com/office/drawing/2014/chart" uri="{C3380CC4-5D6E-409C-BE32-E72D297353CC}">
              <c16:uniqueId val="{00000000-010F-4BFF-A8E7-F1360EB5CB35}"/>
            </c:ext>
          </c:extLst>
        </c:ser>
        <c:dLbls>
          <c:showPercent val="1"/>
        </c:dLbls>
        <c:firstSliceAng val="0"/>
      </c:pieChart>
      <c:spPr>
        <a:noFill/>
        <a:ln>
          <a:noFill/>
        </a:ln>
        <a:effectLst/>
      </c:spPr>
    </c:plotArea>
    <c:legend>
      <c:legendPos val="t"/>
      <c:layout/>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legend>
    <c:plotVisOnly val="1"/>
    <c:dispBlanksAs val="zero"/>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s-ES"/>
    </a:p>
  </c:txPr>
  <c:externalData r:id="rId1"/>
  <c:userShapes r:id="rId2"/>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cdr:x>
      <cdr:y>0</cdr:y>
    </cdr:from>
    <cdr:to>
      <cdr:x>1</cdr:x>
      <cdr:y>1</cdr:y>
    </cdr:to>
    <cdr:sp macro="" textlink="">
      <cdr:nvSpPr>
        <cdr:cNvPr id="2" name="CuadroTexto 12">
          <a:extLst xmlns:a="http://schemas.openxmlformats.org/drawingml/2006/main">
            <a:ext uri="{FF2B5EF4-FFF2-40B4-BE49-F238E27FC236}">
              <a16:creationId xmlns:a16="http://schemas.microsoft.com/office/drawing/2014/main" xmlns="" id="{EBE01982-B0C1-4D57-AA26-3B3C6F898C37}"/>
            </a:ext>
          </a:extLst>
        </cdr:cNvPr>
        <cdr:cNvSpPr txBox="1"/>
      </cdr:nvSpPr>
      <cdr:spPr>
        <a:xfrm xmlns:a="http://schemas.openxmlformats.org/drawingml/2006/main">
          <a:off x="6299199" y="210403"/>
          <a:ext cx="5729749" cy="2979490"/>
        </a:xfrm>
        <a:prstGeom xmlns:a="http://schemas.openxmlformats.org/drawingml/2006/main" prst="rect">
          <a:avLst/>
        </a:prstGeom>
        <a:noFill xmlns:a="http://schemas.openxmlformats.org/drawingml/2006/main"/>
        <a:ln xmlns:a="http://schemas.openxmlformats.org/drawingml/2006/main" w="12700">
          <a:solidFill>
            <a:srgbClr val="006600"/>
          </a:solidFill>
        </a:ln>
      </cdr:spPr>
      <cdr:txBody>
        <a:bodyPr xmlns:a="http://schemas.openxmlformats.org/drawingml/2006/main" wrap="square" rtlCol="0">
          <a:spAutoFit/>
        </a:bodyPr>
        <a:lstStyle xmlns:a="http://schemas.openxmlformats.org/drawingml/2006/main">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s-ES"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1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9" name="Google Shape;99;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iapositiva de título" type="title">
  <p:cSld name="TITLE">
    <p:spTree>
      <p:nvGrpSpPr>
        <p:cNvPr id="1" name="Shape 11"/>
        <p:cNvGrpSpPr/>
        <p:nvPr/>
      </p:nvGrpSpPr>
      <p:grpSpPr>
        <a:xfrm>
          <a:off x="0" y="0"/>
          <a:ext cx="0" cy="0"/>
          <a:chOff x="0" y="0"/>
          <a:chExt cx="0" cy="0"/>
        </a:xfrm>
      </p:grpSpPr>
      <p:sp>
        <p:nvSpPr>
          <p:cNvPr id="12" name="Google Shape;12;p4"/>
          <p:cNvSpPr txBox="1">
            <a:spLocks noGrp="1"/>
          </p:cNvSpPr>
          <p:nvPr>
            <p:ph type="ctrTitle"/>
          </p:nvPr>
        </p:nvSpPr>
        <p:spPr>
          <a:xfrm>
            <a:off x="1143000" y="841772"/>
            <a:ext cx="6858000" cy="1790700"/>
          </a:xfrm>
          <a:prstGeom prst="rect">
            <a:avLst/>
          </a:prstGeom>
          <a:noFill/>
          <a:ln>
            <a:noFill/>
          </a:ln>
        </p:spPr>
        <p:txBody>
          <a:bodyPr spcFirstLastPara="1" wrap="square" lIns="68569" tIns="34275" rIns="68569" bIns="34275" anchor="b" anchorCtr="0">
            <a:normAutofit/>
          </a:bodyPr>
          <a:lstStyle>
            <a:lvl1pPr lvl="0" algn="ctr">
              <a:lnSpc>
                <a:spcPct val="90000"/>
              </a:lnSpc>
              <a:spcBef>
                <a:spcPts val="0"/>
              </a:spcBef>
              <a:spcAft>
                <a:spcPts val="0"/>
              </a:spcAft>
              <a:buClr>
                <a:schemeClr val="dk1"/>
              </a:buClr>
              <a:buSzPts val="60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4"/>
          <p:cNvSpPr txBox="1">
            <a:spLocks noGrp="1"/>
          </p:cNvSpPr>
          <p:nvPr>
            <p:ph type="subTitle" idx="1"/>
          </p:nvPr>
        </p:nvSpPr>
        <p:spPr>
          <a:xfrm>
            <a:off x="1143000" y="2701528"/>
            <a:ext cx="6858000" cy="1241822"/>
          </a:xfrm>
          <a:prstGeom prst="rect">
            <a:avLst/>
          </a:prstGeom>
          <a:noFill/>
          <a:ln>
            <a:noFill/>
          </a:ln>
        </p:spPr>
        <p:txBody>
          <a:bodyPr spcFirstLastPara="1" wrap="square" lIns="68569" tIns="34275" rIns="68569" bIns="34275" anchor="t" anchorCtr="0">
            <a:normAutofit/>
          </a:bodyPr>
          <a:lstStyle>
            <a:lvl1pPr lvl="0" algn="ctr">
              <a:lnSpc>
                <a:spcPct val="90000"/>
              </a:lnSpc>
              <a:spcBef>
                <a:spcPts val="750"/>
              </a:spcBef>
              <a:spcAft>
                <a:spcPts val="0"/>
              </a:spcAft>
              <a:buClr>
                <a:schemeClr val="dk1"/>
              </a:buClr>
              <a:buSzPts val="2400"/>
              <a:buNone/>
              <a:defRPr sz="1800"/>
            </a:lvl1pPr>
            <a:lvl2pPr lvl="1" algn="ctr">
              <a:lnSpc>
                <a:spcPct val="90000"/>
              </a:lnSpc>
              <a:spcBef>
                <a:spcPts val="375"/>
              </a:spcBef>
              <a:spcAft>
                <a:spcPts val="0"/>
              </a:spcAft>
              <a:buClr>
                <a:schemeClr val="dk1"/>
              </a:buClr>
              <a:buSzPts val="2000"/>
              <a:buNone/>
              <a:defRPr sz="1500"/>
            </a:lvl2pPr>
            <a:lvl3pPr lvl="2" algn="ctr">
              <a:lnSpc>
                <a:spcPct val="90000"/>
              </a:lnSpc>
              <a:spcBef>
                <a:spcPts val="375"/>
              </a:spcBef>
              <a:spcAft>
                <a:spcPts val="0"/>
              </a:spcAft>
              <a:buClr>
                <a:schemeClr val="dk1"/>
              </a:buClr>
              <a:buSzPts val="1800"/>
              <a:buNone/>
              <a:defRPr sz="1400"/>
            </a:lvl3pPr>
            <a:lvl4pPr lvl="3" algn="ctr">
              <a:lnSpc>
                <a:spcPct val="90000"/>
              </a:lnSpc>
              <a:spcBef>
                <a:spcPts val="375"/>
              </a:spcBef>
              <a:spcAft>
                <a:spcPts val="0"/>
              </a:spcAft>
              <a:buClr>
                <a:schemeClr val="dk1"/>
              </a:buClr>
              <a:buSzPts val="1600"/>
              <a:buNone/>
              <a:defRPr sz="1200"/>
            </a:lvl4pPr>
            <a:lvl5pPr lvl="4" algn="ctr">
              <a:lnSpc>
                <a:spcPct val="90000"/>
              </a:lnSpc>
              <a:spcBef>
                <a:spcPts val="375"/>
              </a:spcBef>
              <a:spcAft>
                <a:spcPts val="0"/>
              </a:spcAft>
              <a:buClr>
                <a:schemeClr val="dk1"/>
              </a:buClr>
              <a:buSzPts val="1600"/>
              <a:buNone/>
              <a:defRPr sz="1200"/>
            </a:lvl5pPr>
            <a:lvl6pPr lvl="5" algn="ctr">
              <a:lnSpc>
                <a:spcPct val="90000"/>
              </a:lnSpc>
              <a:spcBef>
                <a:spcPts val="375"/>
              </a:spcBef>
              <a:spcAft>
                <a:spcPts val="0"/>
              </a:spcAft>
              <a:buClr>
                <a:schemeClr val="dk1"/>
              </a:buClr>
              <a:buSzPts val="1600"/>
              <a:buNone/>
              <a:defRPr sz="1200"/>
            </a:lvl6pPr>
            <a:lvl7pPr lvl="6" algn="ctr">
              <a:lnSpc>
                <a:spcPct val="90000"/>
              </a:lnSpc>
              <a:spcBef>
                <a:spcPts val="375"/>
              </a:spcBef>
              <a:spcAft>
                <a:spcPts val="0"/>
              </a:spcAft>
              <a:buClr>
                <a:schemeClr val="dk1"/>
              </a:buClr>
              <a:buSzPts val="1600"/>
              <a:buNone/>
              <a:defRPr sz="1200"/>
            </a:lvl7pPr>
            <a:lvl8pPr lvl="7" algn="ctr">
              <a:lnSpc>
                <a:spcPct val="90000"/>
              </a:lnSpc>
              <a:spcBef>
                <a:spcPts val="375"/>
              </a:spcBef>
              <a:spcAft>
                <a:spcPts val="0"/>
              </a:spcAft>
              <a:buClr>
                <a:schemeClr val="dk1"/>
              </a:buClr>
              <a:buSzPts val="1600"/>
              <a:buNone/>
              <a:defRPr sz="1200"/>
            </a:lvl8pPr>
            <a:lvl9pPr lvl="8" algn="ctr">
              <a:lnSpc>
                <a:spcPct val="90000"/>
              </a:lnSpc>
              <a:spcBef>
                <a:spcPts val="375"/>
              </a:spcBef>
              <a:spcAft>
                <a:spcPts val="0"/>
              </a:spcAft>
              <a:buClr>
                <a:schemeClr val="dk1"/>
              </a:buClr>
              <a:buSzPts val="1600"/>
              <a:buNone/>
              <a:defRPr sz="1200"/>
            </a:lvl9pPr>
          </a:lstStyle>
          <a:p>
            <a:endParaRPr/>
          </a:p>
        </p:txBody>
      </p:sp>
      <p:sp>
        <p:nvSpPr>
          <p:cNvPr id="14" name="Google Shape;14;p4"/>
          <p:cNvSpPr txBox="1">
            <a:spLocks noGrp="1"/>
          </p:cNvSpPr>
          <p:nvPr>
            <p:ph type="dt" idx="10"/>
          </p:nvPr>
        </p:nvSpPr>
        <p:spPr>
          <a:xfrm>
            <a:off x="628650" y="4767263"/>
            <a:ext cx="2057400" cy="273844"/>
          </a:xfrm>
          <a:prstGeom prst="rect">
            <a:avLst/>
          </a:prstGeom>
          <a:noFill/>
          <a:ln>
            <a:noFill/>
          </a:ln>
        </p:spPr>
        <p:txBody>
          <a:bodyPr spcFirstLastPara="1" wrap="square" lIns="68569" tIns="34275" rIns="68569" bIns="34275"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4"/>
          <p:cNvSpPr txBox="1">
            <a:spLocks noGrp="1"/>
          </p:cNvSpPr>
          <p:nvPr>
            <p:ph type="ftr" idx="11"/>
          </p:nvPr>
        </p:nvSpPr>
        <p:spPr>
          <a:xfrm>
            <a:off x="3028950" y="4767263"/>
            <a:ext cx="3086100" cy="273844"/>
          </a:xfrm>
          <a:prstGeom prst="rect">
            <a:avLst/>
          </a:prstGeom>
          <a:noFill/>
          <a:ln>
            <a:noFill/>
          </a:ln>
        </p:spPr>
        <p:txBody>
          <a:bodyPr spcFirstLastPara="1" wrap="square" lIns="68569" tIns="34275" rIns="68569" bIns="34275"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4"/>
          <p:cNvSpPr txBox="1">
            <a:spLocks noGrp="1"/>
          </p:cNvSpPr>
          <p:nvPr>
            <p:ph type="sldNum" idx="12"/>
          </p:nvPr>
        </p:nvSpPr>
        <p:spPr>
          <a:xfrm>
            <a:off x="6457950" y="4767263"/>
            <a:ext cx="2057400" cy="273844"/>
          </a:xfrm>
          <a:prstGeom prst="rect">
            <a:avLst/>
          </a:prstGeom>
          <a:noFill/>
          <a:ln>
            <a:noFill/>
          </a:ln>
        </p:spPr>
        <p:txBody>
          <a:bodyPr spcFirstLastPara="1" wrap="square" lIns="68569" tIns="34275" rIns="68569"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s-ES" smtClean="0"/>
              <a:pPr/>
              <a:t>‹Nº›</a:t>
            </a:fld>
            <a:endParaRPr lang="es-E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ítulo y objetos" type="obj">
  <p:cSld name="OBJECT">
    <p:spTree>
      <p:nvGrpSpPr>
        <p:cNvPr id="1" name="Shape 17"/>
        <p:cNvGrpSpPr/>
        <p:nvPr/>
      </p:nvGrpSpPr>
      <p:grpSpPr>
        <a:xfrm>
          <a:off x="0" y="0"/>
          <a:ext cx="0" cy="0"/>
          <a:chOff x="0" y="0"/>
          <a:chExt cx="0" cy="0"/>
        </a:xfrm>
      </p:grpSpPr>
      <p:sp>
        <p:nvSpPr>
          <p:cNvPr id="18" name="Google Shape;18;p5"/>
          <p:cNvSpPr txBox="1">
            <a:spLocks noGrp="1"/>
          </p:cNvSpPr>
          <p:nvPr>
            <p:ph type="title"/>
          </p:nvPr>
        </p:nvSpPr>
        <p:spPr>
          <a:xfrm>
            <a:off x="628650" y="273844"/>
            <a:ext cx="7886700" cy="994172"/>
          </a:xfrm>
          <a:prstGeom prst="rect">
            <a:avLst/>
          </a:prstGeom>
          <a:noFill/>
          <a:ln>
            <a:noFill/>
          </a:ln>
        </p:spPr>
        <p:txBody>
          <a:bodyPr spcFirstLastPara="1" wrap="square" lIns="68569" tIns="34275" rIns="68569" bIns="34275"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5"/>
          <p:cNvSpPr txBox="1">
            <a:spLocks noGrp="1"/>
          </p:cNvSpPr>
          <p:nvPr>
            <p:ph type="body" idx="1"/>
          </p:nvPr>
        </p:nvSpPr>
        <p:spPr>
          <a:xfrm>
            <a:off x="628650" y="1369218"/>
            <a:ext cx="7886700" cy="3263504"/>
          </a:xfrm>
          <a:prstGeom prst="rect">
            <a:avLst/>
          </a:prstGeom>
          <a:noFill/>
          <a:ln>
            <a:noFill/>
          </a:ln>
        </p:spPr>
        <p:txBody>
          <a:bodyPr spcFirstLastPara="1" wrap="square" lIns="68569" tIns="34275" rIns="68569" bIns="34275" anchor="t" anchorCtr="0">
            <a:normAutofit/>
          </a:bodyPr>
          <a:lstStyle>
            <a:lvl1pPr marL="342900" lvl="0" indent="-257175" algn="l">
              <a:lnSpc>
                <a:spcPct val="90000"/>
              </a:lnSpc>
              <a:spcBef>
                <a:spcPts val="750"/>
              </a:spcBef>
              <a:spcAft>
                <a:spcPts val="0"/>
              </a:spcAft>
              <a:buClr>
                <a:schemeClr val="dk1"/>
              </a:buClr>
              <a:buSzPts val="1800"/>
              <a:buChar char="•"/>
              <a:defRPr/>
            </a:lvl1pPr>
            <a:lvl2pPr marL="685800" lvl="1" indent="-257175" algn="l">
              <a:lnSpc>
                <a:spcPct val="90000"/>
              </a:lnSpc>
              <a:spcBef>
                <a:spcPts val="375"/>
              </a:spcBef>
              <a:spcAft>
                <a:spcPts val="0"/>
              </a:spcAft>
              <a:buClr>
                <a:schemeClr val="dk1"/>
              </a:buClr>
              <a:buSzPts val="1800"/>
              <a:buChar char="•"/>
              <a:defRPr/>
            </a:lvl2pPr>
            <a:lvl3pPr marL="1028700" lvl="2" indent="-257175" algn="l">
              <a:lnSpc>
                <a:spcPct val="90000"/>
              </a:lnSpc>
              <a:spcBef>
                <a:spcPts val="375"/>
              </a:spcBef>
              <a:spcAft>
                <a:spcPts val="0"/>
              </a:spcAft>
              <a:buClr>
                <a:schemeClr val="dk1"/>
              </a:buClr>
              <a:buSzPts val="1800"/>
              <a:buChar char="•"/>
              <a:defRPr/>
            </a:lvl3pPr>
            <a:lvl4pPr marL="1371600" lvl="3" indent="-257175" algn="l">
              <a:lnSpc>
                <a:spcPct val="90000"/>
              </a:lnSpc>
              <a:spcBef>
                <a:spcPts val="375"/>
              </a:spcBef>
              <a:spcAft>
                <a:spcPts val="0"/>
              </a:spcAft>
              <a:buClr>
                <a:schemeClr val="dk1"/>
              </a:buClr>
              <a:buSzPts val="1800"/>
              <a:buChar char="•"/>
              <a:defRPr/>
            </a:lvl4pPr>
            <a:lvl5pPr marL="1714500" lvl="4" indent="-257175" algn="l">
              <a:lnSpc>
                <a:spcPct val="90000"/>
              </a:lnSpc>
              <a:spcBef>
                <a:spcPts val="375"/>
              </a:spcBef>
              <a:spcAft>
                <a:spcPts val="0"/>
              </a:spcAft>
              <a:buClr>
                <a:schemeClr val="dk1"/>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20" name="Google Shape;20;p5"/>
          <p:cNvSpPr txBox="1">
            <a:spLocks noGrp="1"/>
          </p:cNvSpPr>
          <p:nvPr>
            <p:ph type="dt" idx="10"/>
          </p:nvPr>
        </p:nvSpPr>
        <p:spPr>
          <a:xfrm>
            <a:off x="628650" y="4767263"/>
            <a:ext cx="2057400" cy="273844"/>
          </a:xfrm>
          <a:prstGeom prst="rect">
            <a:avLst/>
          </a:prstGeom>
          <a:noFill/>
          <a:ln>
            <a:noFill/>
          </a:ln>
        </p:spPr>
        <p:txBody>
          <a:bodyPr spcFirstLastPara="1" wrap="square" lIns="68569" tIns="34275" rIns="68569" bIns="34275"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5"/>
          <p:cNvSpPr txBox="1">
            <a:spLocks noGrp="1"/>
          </p:cNvSpPr>
          <p:nvPr>
            <p:ph type="ftr" idx="11"/>
          </p:nvPr>
        </p:nvSpPr>
        <p:spPr>
          <a:xfrm>
            <a:off x="3028950" y="4767263"/>
            <a:ext cx="3086100" cy="273844"/>
          </a:xfrm>
          <a:prstGeom prst="rect">
            <a:avLst/>
          </a:prstGeom>
          <a:noFill/>
          <a:ln>
            <a:noFill/>
          </a:ln>
        </p:spPr>
        <p:txBody>
          <a:bodyPr spcFirstLastPara="1" wrap="square" lIns="68569" tIns="34275" rIns="68569" bIns="34275"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5"/>
          <p:cNvSpPr txBox="1">
            <a:spLocks noGrp="1"/>
          </p:cNvSpPr>
          <p:nvPr>
            <p:ph type="sldNum" idx="12"/>
          </p:nvPr>
        </p:nvSpPr>
        <p:spPr>
          <a:xfrm>
            <a:off x="6457950" y="4767263"/>
            <a:ext cx="2057400" cy="273844"/>
          </a:xfrm>
          <a:prstGeom prst="rect">
            <a:avLst/>
          </a:prstGeom>
          <a:noFill/>
          <a:ln>
            <a:noFill/>
          </a:ln>
        </p:spPr>
        <p:txBody>
          <a:bodyPr spcFirstLastPara="1" wrap="square" lIns="68569" tIns="34275" rIns="68569"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s-ES" smtClean="0"/>
              <a:pPr/>
              <a:t>‹Nº›</a:t>
            </a:fld>
            <a:endParaRPr lang="es-E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Encabezado de sección" type="secHead">
  <p:cSld name="SECTION_HEADER">
    <p:spTree>
      <p:nvGrpSpPr>
        <p:cNvPr id="1" name="Shape 23"/>
        <p:cNvGrpSpPr/>
        <p:nvPr/>
      </p:nvGrpSpPr>
      <p:grpSpPr>
        <a:xfrm>
          <a:off x="0" y="0"/>
          <a:ext cx="0" cy="0"/>
          <a:chOff x="0" y="0"/>
          <a:chExt cx="0" cy="0"/>
        </a:xfrm>
      </p:grpSpPr>
      <p:sp>
        <p:nvSpPr>
          <p:cNvPr id="24" name="Google Shape;24;p6"/>
          <p:cNvSpPr txBox="1">
            <a:spLocks noGrp="1"/>
          </p:cNvSpPr>
          <p:nvPr>
            <p:ph type="title"/>
          </p:nvPr>
        </p:nvSpPr>
        <p:spPr>
          <a:xfrm>
            <a:off x="623887" y="1282304"/>
            <a:ext cx="7886700" cy="2139553"/>
          </a:xfrm>
          <a:prstGeom prst="rect">
            <a:avLst/>
          </a:prstGeom>
          <a:noFill/>
          <a:ln>
            <a:noFill/>
          </a:ln>
        </p:spPr>
        <p:txBody>
          <a:bodyPr spcFirstLastPara="1" wrap="square" lIns="68569" tIns="34275" rIns="68569" bIns="34275" anchor="b" anchorCtr="0">
            <a:normAutofit/>
          </a:bodyPr>
          <a:lstStyle>
            <a:lvl1pPr lvl="0" algn="l">
              <a:lnSpc>
                <a:spcPct val="90000"/>
              </a:lnSpc>
              <a:spcBef>
                <a:spcPts val="0"/>
              </a:spcBef>
              <a:spcAft>
                <a:spcPts val="0"/>
              </a:spcAft>
              <a:buClr>
                <a:schemeClr val="dk1"/>
              </a:buClr>
              <a:buSzPts val="60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6"/>
          <p:cNvSpPr txBox="1">
            <a:spLocks noGrp="1"/>
          </p:cNvSpPr>
          <p:nvPr>
            <p:ph type="body" idx="1"/>
          </p:nvPr>
        </p:nvSpPr>
        <p:spPr>
          <a:xfrm>
            <a:off x="623887" y="3442098"/>
            <a:ext cx="7886700" cy="1125140"/>
          </a:xfrm>
          <a:prstGeom prst="rect">
            <a:avLst/>
          </a:prstGeom>
          <a:noFill/>
          <a:ln>
            <a:noFill/>
          </a:ln>
        </p:spPr>
        <p:txBody>
          <a:bodyPr spcFirstLastPara="1" wrap="square" lIns="68569" tIns="34275" rIns="68569" bIns="34275" anchor="t" anchorCtr="0">
            <a:normAutofit/>
          </a:bodyPr>
          <a:lstStyle>
            <a:lvl1pPr marL="342900" lvl="0" indent="-171450" algn="l">
              <a:lnSpc>
                <a:spcPct val="90000"/>
              </a:lnSpc>
              <a:spcBef>
                <a:spcPts val="750"/>
              </a:spcBef>
              <a:spcAft>
                <a:spcPts val="0"/>
              </a:spcAft>
              <a:buClr>
                <a:srgbClr val="888888"/>
              </a:buClr>
              <a:buSzPts val="2400"/>
              <a:buNone/>
              <a:defRPr sz="1800">
                <a:solidFill>
                  <a:srgbClr val="888888"/>
                </a:solidFill>
              </a:defRPr>
            </a:lvl1pPr>
            <a:lvl2pPr marL="685800" lvl="1" indent="-171450" algn="l">
              <a:lnSpc>
                <a:spcPct val="90000"/>
              </a:lnSpc>
              <a:spcBef>
                <a:spcPts val="375"/>
              </a:spcBef>
              <a:spcAft>
                <a:spcPts val="0"/>
              </a:spcAft>
              <a:buClr>
                <a:srgbClr val="888888"/>
              </a:buClr>
              <a:buSzPts val="2000"/>
              <a:buNone/>
              <a:defRPr sz="1500">
                <a:solidFill>
                  <a:srgbClr val="888888"/>
                </a:solidFill>
              </a:defRPr>
            </a:lvl2pPr>
            <a:lvl3pPr marL="1028700" lvl="2" indent="-171450" algn="l">
              <a:lnSpc>
                <a:spcPct val="90000"/>
              </a:lnSpc>
              <a:spcBef>
                <a:spcPts val="375"/>
              </a:spcBef>
              <a:spcAft>
                <a:spcPts val="0"/>
              </a:spcAft>
              <a:buClr>
                <a:srgbClr val="888888"/>
              </a:buClr>
              <a:buSzPts val="1800"/>
              <a:buNone/>
              <a:defRPr sz="1400">
                <a:solidFill>
                  <a:srgbClr val="888888"/>
                </a:solidFill>
              </a:defRPr>
            </a:lvl3pPr>
            <a:lvl4pPr marL="1371600" lvl="3" indent="-171450" algn="l">
              <a:lnSpc>
                <a:spcPct val="90000"/>
              </a:lnSpc>
              <a:spcBef>
                <a:spcPts val="375"/>
              </a:spcBef>
              <a:spcAft>
                <a:spcPts val="0"/>
              </a:spcAft>
              <a:buClr>
                <a:srgbClr val="888888"/>
              </a:buClr>
              <a:buSzPts val="1600"/>
              <a:buNone/>
              <a:defRPr sz="1200">
                <a:solidFill>
                  <a:srgbClr val="888888"/>
                </a:solidFill>
              </a:defRPr>
            </a:lvl4pPr>
            <a:lvl5pPr marL="1714500" lvl="4" indent="-171450" algn="l">
              <a:lnSpc>
                <a:spcPct val="90000"/>
              </a:lnSpc>
              <a:spcBef>
                <a:spcPts val="375"/>
              </a:spcBef>
              <a:spcAft>
                <a:spcPts val="0"/>
              </a:spcAft>
              <a:buClr>
                <a:srgbClr val="888888"/>
              </a:buClr>
              <a:buSzPts val="1600"/>
              <a:buNone/>
              <a:defRPr sz="1200">
                <a:solidFill>
                  <a:srgbClr val="888888"/>
                </a:solidFill>
              </a:defRPr>
            </a:lvl5pPr>
            <a:lvl6pPr marL="2057400" lvl="5" indent="-171450" algn="l">
              <a:lnSpc>
                <a:spcPct val="90000"/>
              </a:lnSpc>
              <a:spcBef>
                <a:spcPts val="375"/>
              </a:spcBef>
              <a:spcAft>
                <a:spcPts val="0"/>
              </a:spcAft>
              <a:buClr>
                <a:srgbClr val="888888"/>
              </a:buClr>
              <a:buSzPts val="1600"/>
              <a:buNone/>
              <a:defRPr sz="1200">
                <a:solidFill>
                  <a:srgbClr val="888888"/>
                </a:solidFill>
              </a:defRPr>
            </a:lvl6pPr>
            <a:lvl7pPr marL="2400300" lvl="6" indent="-171450" algn="l">
              <a:lnSpc>
                <a:spcPct val="90000"/>
              </a:lnSpc>
              <a:spcBef>
                <a:spcPts val="375"/>
              </a:spcBef>
              <a:spcAft>
                <a:spcPts val="0"/>
              </a:spcAft>
              <a:buClr>
                <a:srgbClr val="888888"/>
              </a:buClr>
              <a:buSzPts val="1600"/>
              <a:buNone/>
              <a:defRPr sz="1200">
                <a:solidFill>
                  <a:srgbClr val="888888"/>
                </a:solidFill>
              </a:defRPr>
            </a:lvl7pPr>
            <a:lvl8pPr marL="2743200" lvl="7" indent="-171450" algn="l">
              <a:lnSpc>
                <a:spcPct val="90000"/>
              </a:lnSpc>
              <a:spcBef>
                <a:spcPts val="375"/>
              </a:spcBef>
              <a:spcAft>
                <a:spcPts val="0"/>
              </a:spcAft>
              <a:buClr>
                <a:srgbClr val="888888"/>
              </a:buClr>
              <a:buSzPts val="1600"/>
              <a:buNone/>
              <a:defRPr sz="1200">
                <a:solidFill>
                  <a:srgbClr val="888888"/>
                </a:solidFill>
              </a:defRPr>
            </a:lvl8pPr>
            <a:lvl9pPr marL="3086100" lvl="8" indent="-171450" algn="l">
              <a:lnSpc>
                <a:spcPct val="90000"/>
              </a:lnSpc>
              <a:spcBef>
                <a:spcPts val="375"/>
              </a:spcBef>
              <a:spcAft>
                <a:spcPts val="0"/>
              </a:spcAft>
              <a:buClr>
                <a:srgbClr val="888888"/>
              </a:buClr>
              <a:buSzPts val="1600"/>
              <a:buNone/>
              <a:defRPr sz="1200">
                <a:solidFill>
                  <a:srgbClr val="888888"/>
                </a:solidFill>
              </a:defRPr>
            </a:lvl9pPr>
          </a:lstStyle>
          <a:p>
            <a:endParaRPr/>
          </a:p>
        </p:txBody>
      </p:sp>
      <p:sp>
        <p:nvSpPr>
          <p:cNvPr id="26" name="Google Shape;26;p6"/>
          <p:cNvSpPr txBox="1">
            <a:spLocks noGrp="1"/>
          </p:cNvSpPr>
          <p:nvPr>
            <p:ph type="dt" idx="10"/>
          </p:nvPr>
        </p:nvSpPr>
        <p:spPr>
          <a:xfrm>
            <a:off x="628650" y="4767263"/>
            <a:ext cx="2057400" cy="273844"/>
          </a:xfrm>
          <a:prstGeom prst="rect">
            <a:avLst/>
          </a:prstGeom>
          <a:noFill/>
          <a:ln>
            <a:noFill/>
          </a:ln>
        </p:spPr>
        <p:txBody>
          <a:bodyPr spcFirstLastPara="1" wrap="square" lIns="68569" tIns="34275" rIns="68569" bIns="34275"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6"/>
          <p:cNvSpPr txBox="1">
            <a:spLocks noGrp="1"/>
          </p:cNvSpPr>
          <p:nvPr>
            <p:ph type="ftr" idx="11"/>
          </p:nvPr>
        </p:nvSpPr>
        <p:spPr>
          <a:xfrm>
            <a:off x="3028950" y="4767263"/>
            <a:ext cx="3086100" cy="273844"/>
          </a:xfrm>
          <a:prstGeom prst="rect">
            <a:avLst/>
          </a:prstGeom>
          <a:noFill/>
          <a:ln>
            <a:noFill/>
          </a:ln>
        </p:spPr>
        <p:txBody>
          <a:bodyPr spcFirstLastPara="1" wrap="square" lIns="68569" tIns="34275" rIns="68569" bIns="34275"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6"/>
          <p:cNvSpPr txBox="1">
            <a:spLocks noGrp="1"/>
          </p:cNvSpPr>
          <p:nvPr>
            <p:ph type="sldNum" idx="12"/>
          </p:nvPr>
        </p:nvSpPr>
        <p:spPr>
          <a:xfrm>
            <a:off x="6457950" y="4767263"/>
            <a:ext cx="2057400" cy="273844"/>
          </a:xfrm>
          <a:prstGeom prst="rect">
            <a:avLst/>
          </a:prstGeom>
          <a:noFill/>
          <a:ln>
            <a:noFill/>
          </a:ln>
        </p:spPr>
        <p:txBody>
          <a:bodyPr spcFirstLastPara="1" wrap="square" lIns="68569" tIns="34275" rIns="68569"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s-ES" smtClean="0"/>
              <a:pPr/>
              <a:t>‹Nº›</a:t>
            </a:fld>
            <a:endParaRPr lang="es-E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os objetos" type="twoObj">
  <p:cSld name="TWO_OBJECTS">
    <p:spTree>
      <p:nvGrpSpPr>
        <p:cNvPr id="1" name="Shape 29"/>
        <p:cNvGrpSpPr/>
        <p:nvPr/>
      </p:nvGrpSpPr>
      <p:grpSpPr>
        <a:xfrm>
          <a:off x="0" y="0"/>
          <a:ext cx="0" cy="0"/>
          <a:chOff x="0" y="0"/>
          <a:chExt cx="0" cy="0"/>
        </a:xfrm>
      </p:grpSpPr>
      <p:sp>
        <p:nvSpPr>
          <p:cNvPr id="30" name="Google Shape;30;p7"/>
          <p:cNvSpPr txBox="1">
            <a:spLocks noGrp="1"/>
          </p:cNvSpPr>
          <p:nvPr>
            <p:ph type="title"/>
          </p:nvPr>
        </p:nvSpPr>
        <p:spPr>
          <a:xfrm>
            <a:off x="628650" y="273844"/>
            <a:ext cx="7886700" cy="994172"/>
          </a:xfrm>
          <a:prstGeom prst="rect">
            <a:avLst/>
          </a:prstGeom>
          <a:noFill/>
          <a:ln>
            <a:noFill/>
          </a:ln>
        </p:spPr>
        <p:txBody>
          <a:bodyPr spcFirstLastPara="1" wrap="square" lIns="68569" tIns="34275" rIns="68569" bIns="34275"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7"/>
          <p:cNvSpPr txBox="1">
            <a:spLocks noGrp="1"/>
          </p:cNvSpPr>
          <p:nvPr>
            <p:ph type="body" idx="1"/>
          </p:nvPr>
        </p:nvSpPr>
        <p:spPr>
          <a:xfrm>
            <a:off x="628650" y="1369218"/>
            <a:ext cx="3886200" cy="3263504"/>
          </a:xfrm>
          <a:prstGeom prst="rect">
            <a:avLst/>
          </a:prstGeom>
          <a:noFill/>
          <a:ln>
            <a:noFill/>
          </a:ln>
        </p:spPr>
        <p:txBody>
          <a:bodyPr spcFirstLastPara="1" wrap="square" lIns="68569" tIns="34275" rIns="68569" bIns="34275" anchor="t" anchorCtr="0">
            <a:normAutofit/>
          </a:bodyPr>
          <a:lstStyle>
            <a:lvl1pPr marL="342900" lvl="0" indent="-257175" algn="l">
              <a:lnSpc>
                <a:spcPct val="90000"/>
              </a:lnSpc>
              <a:spcBef>
                <a:spcPts val="750"/>
              </a:spcBef>
              <a:spcAft>
                <a:spcPts val="0"/>
              </a:spcAft>
              <a:buClr>
                <a:schemeClr val="dk1"/>
              </a:buClr>
              <a:buSzPts val="1800"/>
              <a:buChar char="•"/>
              <a:defRPr/>
            </a:lvl1pPr>
            <a:lvl2pPr marL="685800" lvl="1" indent="-257175" algn="l">
              <a:lnSpc>
                <a:spcPct val="90000"/>
              </a:lnSpc>
              <a:spcBef>
                <a:spcPts val="375"/>
              </a:spcBef>
              <a:spcAft>
                <a:spcPts val="0"/>
              </a:spcAft>
              <a:buClr>
                <a:schemeClr val="dk1"/>
              </a:buClr>
              <a:buSzPts val="1800"/>
              <a:buChar char="•"/>
              <a:defRPr/>
            </a:lvl2pPr>
            <a:lvl3pPr marL="1028700" lvl="2" indent="-257175" algn="l">
              <a:lnSpc>
                <a:spcPct val="90000"/>
              </a:lnSpc>
              <a:spcBef>
                <a:spcPts val="375"/>
              </a:spcBef>
              <a:spcAft>
                <a:spcPts val="0"/>
              </a:spcAft>
              <a:buClr>
                <a:schemeClr val="dk1"/>
              </a:buClr>
              <a:buSzPts val="1800"/>
              <a:buChar char="•"/>
              <a:defRPr/>
            </a:lvl3pPr>
            <a:lvl4pPr marL="1371600" lvl="3" indent="-257175" algn="l">
              <a:lnSpc>
                <a:spcPct val="90000"/>
              </a:lnSpc>
              <a:spcBef>
                <a:spcPts val="375"/>
              </a:spcBef>
              <a:spcAft>
                <a:spcPts val="0"/>
              </a:spcAft>
              <a:buClr>
                <a:schemeClr val="dk1"/>
              </a:buClr>
              <a:buSzPts val="1800"/>
              <a:buChar char="•"/>
              <a:defRPr/>
            </a:lvl4pPr>
            <a:lvl5pPr marL="1714500" lvl="4" indent="-257175" algn="l">
              <a:lnSpc>
                <a:spcPct val="90000"/>
              </a:lnSpc>
              <a:spcBef>
                <a:spcPts val="375"/>
              </a:spcBef>
              <a:spcAft>
                <a:spcPts val="0"/>
              </a:spcAft>
              <a:buClr>
                <a:schemeClr val="dk1"/>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32" name="Google Shape;32;p7"/>
          <p:cNvSpPr txBox="1">
            <a:spLocks noGrp="1"/>
          </p:cNvSpPr>
          <p:nvPr>
            <p:ph type="body" idx="2"/>
          </p:nvPr>
        </p:nvSpPr>
        <p:spPr>
          <a:xfrm>
            <a:off x="4629150" y="1369218"/>
            <a:ext cx="3886200" cy="3263504"/>
          </a:xfrm>
          <a:prstGeom prst="rect">
            <a:avLst/>
          </a:prstGeom>
          <a:noFill/>
          <a:ln>
            <a:noFill/>
          </a:ln>
        </p:spPr>
        <p:txBody>
          <a:bodyPr spcFirstLastPara="1" wrap="square" lIns="68569" tIns="34275" rIns="68569" bIns="34275" anchor="t" anchorCtr="0">
            <a:normAutofit/>
          </a:bodyPr>
          <a:lstStyle>
            <a:lvl1pPr marL="342900" lvl="0" indent="-257175" algn="l">
              <a:lnSpc>
                <a:spcPct val="90000"/>
              </a:lnSpc>
              <a:spcBef>
                <a:spcPts val="750"/>
              </a:spcBef>
              <a:spcAft>
                <a:spcPts val="0"/>
              </a:spcAft>
              <a:buClr>
                <a:schemeClr val="dk1"/>
              </a:buClr>
              <a:buSzPts val="1800"/>
              <a:buChar char="•"/>
              <a:defRPr/>
            </a:lvl1pPr>
            <a:lvl2pPr marL="685800" lvl="1" indent="-257175" algn="l">
              <a:lnSpc>
                <a:spcPct val="90000"/>
              </a:lnSpc>
              <a:spcBef>
                <a:spcPts val="375"/>
              </a:spcBef>
              <a:spcAft>
                <a:spcPts val="0"/>
              </a:spcAft>
              <a:buClr>
                <a:schemeClr val="dk1"/>
              </a:buClr>
              <a:buSzPts val="1800"/>
              <a:buChar char="•"/>
              <a:defRPr/>
            </a:lvl2pPr>
            <a:lvl3pPr marL="1028700" lvl="2" indent="-257175" algn="l">
              <a:lnSpc>
                <a:spcPct val="90000"/>
              </a:lnSpc>
              <a:spcBef>
                <a:spcPts val="375"/>
              </a:spcBef>
              <a:spcAft>
                <a:spcPts val="0"/>
              </a:spcAft>
              <a:buClr>
                <a:schemeClr val="dk1"/>
              </a:buClr>
              <a:buSzPts val="1800"/>
              <a:buChar char="•"/>
              <a:defRPr/>
            </a:lvl3pPr>
            <a:lvl4pPr marL="1371600" lvl="3" indent="-257175" algn="l">
              <a:lnSpc>
                <a:spcPct val="90000"/>
              </a:lnSpc>
              <a:spcBef>
                <a:spcPts val="375"/>
              </a:spcBef>
              <a:spcAft>
                <a:spcPts val="0"/>
              </a:spcAft>
              <a:buClr>
                <a:schemeClr val="dk1"/>
              </a:buClr>
              <a:buSzPts val="1800"/>
              <a:buChar char="•"/>
              <a:defRPr/>
            </a:lvl4pPr>
            <a:lvl5pPr marL="1714500" lvl="4" indent="-257175" algn="l">
              <a:lnSpc>
                <a:spcPct val="90000"/>
              </a:lnSpc>
              <a:spcBef>
                <a:spcPts val="375"/>
              </a:spcBef>
              <a:spcAft>
                <a:spcPts val="0"/>
              </a:spcAft>
              <a:buClr>
                <a:schemeClr val="dk1"/>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33" name="Google Shape;33;p7"/>
          <p:cNvSpPr txBox="1">
            <a:spLocks noGrp="1"/>
          </p:cNvSpPr>
          <p:nvPr>
            <p:ph type="dt" idx="10"/>
          </p:nvPr>
        </p:nvSpPr>
        <p:spPr>
          <a:xfrm>
            <a:off x="628650" y="4767263"/>
            <a:ext cx="2057400" cy="273844"/>
          </a:xfrm>
          <a:prstGeom prst="rect">
            <a:avLst/>
          </a:prstGeom>
          <a:noFill/>
          <a:ln>
            <a:noFill/>
          </a:ln>
        </p:spPr>
        <p:txBody>
          <a:bodyPr spcFirstLastPara="1" wrap="square" lIns="68569" tIns="34275" rIns="68569" bIns="34275"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7"/>
          <p:cNvSpPr txBox="1">
            <a:spLocks noGrp="1"/>
          </p:cNvSpPr>
          <p:nvPr>
            <p:ph type="ftr" idx="11"/>
          </p:nvPr>
        </p:nvSpPr>
        <p:spPr>
          <a:xfrm>
            <a:off x="3028950" y="4767263"/>
            <a:ext cx="3086100" cy="273844"/>
          </a:xfrm>
          <a:prstGeom prst="rect">
            <a:avLst/>
          </a:prstGeom>
          <a:noFill/>
          <a:ln>
            <a:noFill/>
          </a:ln>
        </p:spPr>
        <p:txBody>
          <a:bodyPr spcFirstLastPara="1" wrap="square" lIns="68569" tIns="34275" rIns="68569" bIns="34275"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7"/>
          <p:cNvSpPr txBox="1">
            <a:spLocks noGrp="1"/>
          </p:cNvSpPr>
          <p:nvPr>
            <p:ph type="sldNum" idx="12"/>
          </p:nvPr>
        </p:nvSpPr>
        <p:spPr>
          <a:xfrm>
            <a:off x="6457950" y="4767263"/>
            <a:ext cx="2057400" cy="273844"/>
          </a:xfrm>
          <a:prstGeom prst="rect">
            <a:avLst/>
          </a:prstGeom>
          <a:noFill/>
          <a:ln>
            <a:noFill/>
          </a:ln>
        </p:spPr>
        <p:txBody>
          <a:bodyPr spcFirstLastPara="1" wrap="square" lIns="68569" tIns="34275" rIns="68569"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s-ES" smtClean="0"/>
              <a:pPr/>
              <a:t>‹Nº›</a:t>
            </a:fld>
            <a:endParaRPr lang="es-E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ación" type="twoTxTwoObj">
  <p:cSld name="TWO_OBJECTS_WITH_TEXT">
    <p:spTree>
      <p:nvGrpSpPr>
        <p:cNvPr id="1" name="Shape 36"/>
        <p:cNvGrpSpPr/>
        <p:nvPr/>
      </p:nvGrpSpPr>
      <p:grpSpPr>
        <a:xfrm>
          <a:off x="0" y="0"/>
          <a:ext cx="0" cy="0"/>
          <a:chOff x="0" y="0"/>
          <a:chExt cx="0" cy="0"/>
        </a:xfrm>
      </p:grpSpPr>
      <p:sp>
        <p:nvSpPr>
          <p:cNvPr id="37" name="Google Shape;37;p8"/>
          <p:cNvSpPr txBox="1">
            <a:spLocks noGrp="1"/>
          </p:cNvSpPr>
          <p:nvPr>
            <p:ph type="title"/>
          </p:nvPr>
        </p:nvSpPr>
        <p:spPr>
          <a:xfrm>
            <a:off x="629841" y="273844"/>
            <a:ext cx="7886700" cy="994172"/>
          </a:xfrm>
          <a:prstGeom prst="rect">
            <a:avLst/>
          </a:prstGeom>
          <a:noFill/>
          <a:ln>
            <a:noFill/>
          </a:ln>
        </p:spPr>
        <p:txBody>
          <a:bodyPr spcFirstLastPara="1" wrap="square" lIns="68569" tIns="34275" rIns="68569" bIns="34275"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8"/>
          <p:cNvSpPr txBox="1">
            <a:spLocks noGrp="1"/>
          </p:cNvSpPr>
          <p:nvPr>
            <p:ph type="body" idx="1"/>
          </p:nvPr>
        </p:nvSpPr>
        <p:spPr>
          <a:xfrm>
            <a:off x="629842" y="1260872"/>
            <a:ext cx="3868340" cy="617934"/>
          </a:xfrm>
          <a:prstGeom prst="rect">
            <a:avLst/>
          </a:prstGeom>
          <a:noFill/>
          <a:ln>
            <a:noFill/>
          </a:ln>
        </p:spPr>
        <p:txBody>
          <a:bodyPr spcFirstLastPara="1" wrap="square" lIns="68569" tIns="34275" rIns="68569" bIns="34275" anchor="b" anchorCtr="0">
            <a:normAutofit/>
          </a:bodyPr>
          <a:lstStyle>
            <a:lvl1pPr marL="342900" lvl="0" indent="-171450" algn="l">
              <a:lnSpc>
                <a:spcPct val="90000"/>
              </a:lnSpc>
              <a:spcBef>
                <a:spcPts val="750"/>
              </a:spcBef>
              <a:spcAft>
                <a:spcPts val="0"/>
              </a:spcAft>
              <a:buClr>
                <a:schemeClr val="dk1"/>
              </a:buClr>
              <a:buSzPts val="2400"/>
              <a:buNone/>
              <a:defRPr sz="1800" b="1"/>
            </a:lvl1pPr>
            <a:lvl2pPr marL="685800" lvl="1" indent="-171450" algn="l">
              <a:lnSpc>
                <a:spcPct val="90000"/>
              </a:lnSpc>
              <a:spcBef>
                <a:spcPts val="375"/>
              </a:spcBef>
              <a:spcAft>
                <a:spcPts val="0"/>
              </a:spcAft>
              <a:buClr>
                <a:schemeClr val="dk1"/>
              </a:buClr>
              <a:buSzPts val="2000"/>
              <a:buNone/>
              <a:defRPr sz="1500" b="1"/>
            </a:lvl2pPr>
            <a:lvl3pPr marL="1028700" lvl="2" indent="-171450" algn="l">
              <a:lnSpc>
                <a:spcPct val="90000"/>
              </a:lnSpc>
              <a:spcBef>
                <a:spcPts val="375"/>
              </a:spcBef>
              <a:spcAft>
                <a:spcPts val="0"/>
              </a:spcAft>
              <a:buClr>
                <a:schemeClr val="dk1"/>
              </a:buClr>
              <a:buSzPts val="1800"/>
              <a:buNone/>
              <a:defRPr sz="1400" b="1"/>
            </a:lvl3pPr>
            <a:lvl4pPr marL="1371600" lvl="3" indent="-171450" algn="l">
              <a:lnSpc>
                <a:spcPct val="90000"/>
              </a:lnSpc>
              <a:spcBef>
                <a:spcPts val="375"/>
              </a:spcBef>
              <a:spcAft>
                <a:spcPts val="0"/>
              </a:spcAft>
              <a:buClr>
                <a:schemeClr val="dk1"/>
              </a:buClr>
              <a:buSzPts val="1600"/>
              <a:buNone/>
              <a:defRPr sz="1200" b="1"/>
            </a:lvl4pPr>
            <a:lvl5pPr marL="1714500" lvl="4" indent="-171450" algn="l">
              <a:lnSpc>
                <a:spcPct val="90000"/>
              </a:lnSpc>
              <a:spcBef>
                <a:spcPts val="375"/>
              </a:spcBef>
              <a:spcAft>
                <a:spcPts val="0"/>
              </a:spcAft>
              <a:buClr>
                <a:schemeClr val="dk1"/>
              </a:buClr>
              <a:buSzPts val="1600"/>
              <a:buNone/>
              <a:defRPr sz="1200" b="1"/>
            </a:lvl5pPr>
            <a:lvl6pPr marL="2057400" lvl="5" indent="-171450" algn="l">
              <a:lnSpc>
                <a:spcPct val="90000"/>
              </a:lnSpc>
              <a:spcBef>
                <a:spcPts val="375"/>
              </a:spcBef>
              <a:spcAft>
                <a:spcPts val="0"/>
              </a:spcAft>
              <a:buClr>
                <a:schemeClr val="dk1"/>
              </a:buClr>
              <a:buSzPts val="1600"/>
              <a:buNone/>
              <a:defRPr sz="1200" b="1"/>
            </a:lvl6pPr>
            <a:lvl7pPr marL="2400300" lvl="6" indent="-171450" algn="l">
              <a:lnSpc>
                <a:spcPct val="90000"/>
              </a:lnSpc>
              <a:spcBef>
                <a:spcPts val="375"/>
              </a:spcBef>
              <a:spcAft>
                <a:spcPts val="0"/>
              </a:spcAft>
              <a:buClr>
                <a:schemeClr val="dk1"/>
              </a:buClr>
              <a:buSzPts val="1600"/>
              <a:buNone/>
              <a:defRPr sz="1200" b="1"/>
            </a:lvl7pPr>
            <a:lvl8pPr marL="2743200" lvl="7" indent="-171450" algn="l">
              <a:lnSpc>
                <a:spcPct val="90000"/>
              </a:lnSpc>
              <a:spcBef>
                <a:spcPts val="375"/>
              </a:spcBef>
              <a:spcAft>
                <a:spcPts val="0"/>
              </a:spcAft>
              <a:buClr>
                <a:schemeClr val="dk1"/>
              </a:buClr>
              <a:buSzPts val="1600"/>
              <a:buNone/>
              <a:defRPr sz="1200" b="1"/>
            </a:lvl8pPr>
            <a:lvl9pPr marL="3086100" lvl="8" indent="-171450" algn="l">
              <a:lnSpc>
                <a:spcPct val="90000"/>
              </a:lnSpc>
              <a:spcBef>
                <a:spcPts val="375"/>
              </a:spcBef>
              <a:spcAft>
                <a:spcPts val="0"/>
              </a:spcAft>
              <a:buClr>
                <a:schemeClr val="dk1"/>
              </a:buClr>
              <a:buSzPts val="1600"/>
              <a:buNone/>
              <a:defRPr sz="1200" b="1"/>
            </a:lvl9pPr>
          </a:lstStyle>
          <a:p>
            <a:endParaRPr/>
          </a:p>
        </p:txBody>
      </p:sp>
      <p:sp>
        <p:nvSpPr>
          <p:cNvPr id="39" name="Google Shape;39;p8"/>
          <p:cNvSpPr txBox="1">
            <a:spLocks noGrp="1"/>
          </p:cNvSpPr>
          <p:nvPr>
            <p:ph type="body" idx="2"/>
          </p:nvPr>
        </p:nvSpPr>
        <p:spPr>
          <a:xfrm>
            <a:off x="629842" y="1878806"/>
            <a:ext cx="3868340" cy="2763441"/>
          </a:xfrm>
          <a:prstGeom prst="rect">
            <a:avLst/>
          </a:prstGeom>
          <a:noFill/>
          <a:ln>
            <a:noFill/>
          </a:ln>
        </p:spPr>
        <p:txBody>
          <a:bodyPr spcFirstLastPara="1" wrap="square" lIns="68569" tIns="34275" rIns="68569" bIns="34275" anchor="t" anchorCtr="0">
            <a:normAutofit/>
          </a:bodyPr>
          <a:lstStyle>
            <a:lvl1pPr marL="342900" lvl="0" indent="-257175" algn="l">
              <a:lnSpc>
                <a:spcPct val="90000"/>
              </a:lnSpc>
              <a:spcBef>
                <a:spcPts val="750"/>
              </a:spcBef>
              <a:spcAft>
                <a:spcPts val="0"/>
              </a:spcAft>
              <a:buClr>
                <a:schemeClr val="dk1"/>
              </a:buClr>
              <a:buSzPts val="1800"/>
              <a:buChar char="•"/>
              <a:defRPr/>
            </a:lvl1pPr>
            <a:lvl2pPr marL="685800" lvl="1" indent="-257175" algn="l">
              <a:lnSpc>
                <a:spcPct val="90000"/>
              </a:lnSpc>
              <a:spcBef>
                <a:spcPts val="375"/>
              </a:spcBef>
              <a:spcAft>
                <a:spcPts val="0"/>
              </a:spcAft>
              <a:buClr>
                <a:schemeClr val="dk1"/>
              </a:buClr>
              <a:buSzPts val="1800"/>
              <a:buChar char="•"/>
              <a:defRPr/>
            </a:lvl2pPr>
            <a:lvl3pPr marL="1028700" lvl="2" indent="-257175" algn="l">
              <a:lnSpc>
                <a:spcPct val="90000"/>
              </a:lnSpc>
              <a:spcBef>
                <a:spcPts val="375"/>
              </a:spcBef>
              <a:spcAft>
                <a:spcPts val="0"/>
              </a:spcAft>
              <a:buClr>
                <a:schemeClr val="dk1"/>
              </a:buClr>
              <a:buSzPts val="1800"/>
              <a:buChar char="•"/>
              <a:defRPr/>
            </a:lvl3pPr>
            <a:lvl4pPr marL="1371600" lvl="3" indent="-257175" algn="l">
              <a:lnSpc>
                <a:spcPct val="90000"/>
              </a:lnSpc>
              <a:spcBef>
                <a:spcPts val="375"/>
              </a:spcBef>
              <a:spcAft>
                <a:spcPts val="0"/>
              </a:spcAft>
              <a:buClr>
                <a:schemeClr val="dk1"/>
              </a:buClr>
              <a:buSzPts val="1800"/>
              <a:buChar char="•"/>
              <a:defRPr/>
            </a:lvl4pPr>
            <a:lvl5pPr marL="1714500" lvl="4" indent="-257175" algn="l">
              <a:lnSpc>
                <a:spcPct val="90000"/>
              </a:lnSpc>
              <a:spcBef>
                <a:spcPts val="375"/>
              </a:spcBef>
              <a:spcAft>
                <a:spcPts val="0"/>
              </a:spcAft>
              <a:buClr>
                <a:schemeClr val="dk1"/>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40" name="Google Shape;40;p8"/>
          <p:cNvSpPr txBox="1">
            <a:spLocks noGrp="1"/>
          </p:cNvSpPr>
          <p:nvPr>
            <p:ph type="body" idx="3"/>
          </p:nvPr>
        </p:nvSpPr>
        <p:spPr>
          <a:xfrm>
            <a:off x="4629150" y="1260872"/>
            <a:ext cx="3887391" cy="617934"/>
          </a:xfrm>
          <a:prstGeom prst="rect">
            <a:avLst/>
          </a:prstGeom>
          <a:noFill/>
          <a:ln>
            <a:noFill/>
          </a:ln>
        </p:spPr>
        <p:txBody>
          <a:bodyPr spcFirstLastPara="1" wrap="square" lIns="68569" tIns="34275" rIns="68569" bIns="34275" anchor="b" anchorCtr="0">
            <a:normAutofit/>
          </a:bodyPr>
          <a:lstStyle>
            <a:lvl1pPr marL="342900" lvl="0" indent="-171450" algn="l">
              <a:lnSpc>
                <a:spcPct val="90000"/>
              </a:lnSpc>
              <a:spcBef>
                <a:spcPts val="750"/>
              </a:spcBef>
              <a:spcAft>
                <a:spcPts val="0"/>
              </a:spcAft>
              <a:buClr>
                <a:schemeClr val="dk1"/>
              </a:buClr>
              <a:buSzPts val="2400"/>
              <a:buNone/>
              <a:defRPr sz="1800" b="1"/>
            </a:lvl1pPr>
            <a:lvl2pPr marL="685800" lvl="1" indent="-171450" algn="l">
              <a:lnSpc>
                <a:spcPct val="90000"/>
              </a:lnSpc>
              <a:spcBef>
                <a:spcPts val="375"/>
              </a:spcBef>
              <a:spcAft>
                <a:spcPts val="0"/>
              </a:spcAft>
              <a:buClr>
                <a:schemeClr val="dk1"/>
              </a:buClr>
              <a:buSzPts val="2000"/>
              <a:buNone/>
              <a:defRPr sz="1500" b="1"/>
            </a:lvl2pPr>
            <a:lvl3pPr marL="1028700" lvl="2" indent="-171450" algn="l">
              <a:lnSpc>
                <a:spcPct val="90000"/>
              </a:lnSpc>
              <a:spcBef>
                <a:spcPts val="375"/>
              </a:spcBef>
              <a:spcAft>
                <a:spcPts val="0"/>
              </a:spcAft>
              <a:buClr>
                <a:schemeClr val="dk1"/>
              </a:buClr>
              <a:buSzPts val="1800"/>
              <a:buNone/>
              <a:defRPr sz="1400" b="1"/>
            </a:lvl3pPr>
            <a:lvl4pPr marL="1371600" lvl="3" indent="-171450" algn="l">
              <a:lnSpc>
                <a:spcPct val="90000"/>
              </a:lnSpc>
              <a:spcBef>
                <a:spcPts val="375"/>
              </a:spcBef>
              <a:spcAft>
                <a:spcPts val="0"/>
              </a:spcAft>
              <a:buClr>
                <a:schemeClr val="dk1"/>
              </a:buClr>
              <a:buSzPts val="1600"/>
              <a:buNone/>
              <a:defRPr sz="1200" b="1"/>
            </a:lvl4pPr>
            <a:lvl5pPr marL="1714500" lvl="4" indent="-171450" algn="l">
              <a:lnSpc>
                <a:spcPct val="90000"/>
              </a:lnSpc>
              <a:spcBef>
                <a:spcPts val="375"/>
              </a:spcBef>
              <a:spcAft>
                <a:spcPts val="0"/>
              </a:spcAft>
              <a:buClr>
                <a:schemeClr val="dk1"/>
              </a:buClr>
              <a:buSzPts val="1600"/>
              <a:buNone/>
              <a:defRPr sz="1200" b="1"/>
            </a:lvl5pPr>
            <a:lvl6pPr marL="2057400" lvl="5" indent="-171450" algn="l">
              <a:lnSpc>
                <a:spcPct val="90000"/>
              </a:lnSpc>
              <a:spcBef>
                <a:spcPts val="375"/>
              </a:spcBef>
              <a:spcAft>
                <a:spcPts val="0"/>
              </a:spcAft>
              <a:buClr>
                <a:schemeClr val="dk1"/>
              </a:buClr>
              <a:buSzPts val="1600"/>
              <a:buNone/>
              <a:defRPr sz="1200" b="1"/>
            </a:lvl6pPr>
            <a:lvl7pPr marL="2400300" lvl="6" indent="-171450" algn="l">
              <a:lnSpc>
                <a:spcPct val="90000"/>
              </a:lnSpc>
              <a:spcBef>
                <a:spcPts val="375"/>
              </a:spcBef>
              <a:spcAft>
                <a:spcPts val="0"/>
              </a:spcAft>
              <a:buClr>
                <a:schemeClr val="dk1"/>
              </a:buClr>
              <a:buSzPts val="1600"/>
              <a:buNone/>
              <a:defRPr sz="1200" b="1"/>
            </a:lvl7pPr>
            <a:lvl8pPr marL="2743200" lvl="7" indent="-171450" algn="l">
              <a:lnSpc>
                <a:spcPct val="90000"/>
              </a:lnSpc>
              <a:spcBef>
                <a:spcPts val="375"/>
              </a:spcBef>
              <a:spcAft>
                <a:spcPts val="0"/>
              </a:spcAft>
              <a:buClr>
                <a:schemeClr val="dk1"/>
              </a:buClr>
              <a:buSzPts val="1600"/>
              <a:buNone/>
              <a:defRPr sz="1200" b="1"/>
            </a:lvl8pPr>
            <a:lvl9pPr marL="3086100" lvl="8" indent="-171450" algn="l">
              <a:lnSpc>
                <a:spcPct val="90000"/>
              </a:lnSpc>
              <a:spcBef>
                <a:spcPts val="375"/>
              </a:spcBef>
              <a:spcAft>
                <a:spcPts val="0"/>
              </a:spcAft>
              <a:buClr>
                <a:schemeClr val="dk1"/>
              </a:buClr>
              <a:buSzPts val="1600"/>
              <a:buNone/>
              <a:defRPr sz="1200" b="1"/>
            </a:lvl9pPr>
          </a:lstStyle>
          <a:p>
            <a:endParaRPr/>
          </a:p>
        </p:txBody>
      </p:sp>
      <p:sp>
        <p:nvSpPr>
          <p:cNvPr id="41" name="Google Shape;41;p8"/>
          <p:cNvSpPr txBox="1">
            <a:spLocks noGrp="1"/>
          </p:cNvSpPr>
          <p:nvPr>
            <p:ph type="body" idx="4"/>
          </p:nvPr>
        </p:nvSpPr>
        <p:spPr>
          <a:xfrm>
            <a:off x="4629150" y="1878806"/>
            <a:ext cx="3887391" cy="2763441"/>
          </a:xfrm>
          <a:prstGeom prst="rect">
            <a:avLst/>
          </a:prstGeom>
          <a:noFill/>
          <a:ln>
            <a:noFill/>
          </a:ln>
        </p:spPr>
        <p:txBody>
          <a:bodyPr spcFirstLastPara="1" wrap="square" lIns="68569" tIns="34275" rIns="68569" bIns="34275" anchor="t" anchorCtr="0">
            <a:normAutofit/>
          </a:bodyPr>
          <a:lstStyle>
            <a:lvl1pPr marL="342900" lvl="0" indent="-257175" algn="l">
              <a:lnSpc>
                <a:spcPct val="90000"/>
              </a:lnSpc>
              <a:spcBef>
                <a:spcPts val="750"/>
              </a:spcBef>
              <a:spcAft>
                <a:spcPts val="0"/>
              </a:spcAft>
              <a:buClr>
                <a:schemeClr val="dk1"/>
              </a:buClr>
              <a:buSzPts val="1800"/>
              <a:buChar char="•"/>
              <a:defRPr/>
            </a:lvl1pPr>
            <a:lvl2pPr marL="685800" lvl="1" indent="-257175" algn="l">
              <a:lnSpc>
                <a:spcPct val="90000"/>
              </a:lnSpc>
              <a:spcBef>
                <a:spcPts val="375"/>
              </a:spcBef>
              <a:spcAft>
                <a:spcPts val="0"/>
              </a:spcAft>
              <a:buClr>
                <a:schemeClr val="dk1"/>
              </a:buClr>
              <a:buSzPts val="1800"/>
              <a:buChar char="•"/>
              <a:defRPr/>
            </a:lvl2pPr>
            <a:lvl3pPr marL="1028700" lvl="2" indent="-257175" algn="l">
              <a:lnSpc>
                <a:spcPct val="90000"/>
              </a:lnSpc>
              <a:spcBef>
                <a:spcPts val="375"/>
              </a:spcBef>
              <a:spcAft>
                <a:spcPts val="0"/>
              </a:spcAft>
              <a:buClr>
                <a:schemeClr val="dk1"/>
              </a:buClr>
              <a:buSzPts val="1800"/>
              <a:buChar char="•"/>
              <a:defRPr/>
            </a:lvl3pPr>
            <a:lvl4pPr marL="1371600" lvl="3" indent="-257175" algn="l">
              <a:lnSpc>
                <a:spcPct val="90000"/>
              </a:lnSpc>
              <a:spcBef>
                <a:spcPts val="375"/>
              </a:spcBef>
              <a:spcAft>
                <a:spcPts val="0"/>
              </a:spcAft>
              <a:buClr>
                <a:schemeClr val="dk1"/>
              </a:buClr>
              <a:buSzPts val="1800"/>
              <a:buChar char="•"/>
              <a:defRPr/>
            </a:lvl4pPr>
            <a:lvl5pPr marL="1714500" lvl="4" indent="-257175" algn="l">
              <a:lnSpc>
                <a:spcPct val="90000"/>
              </a:lnSpc>
              <a:spcBef>
                <a:spcPts val="375"/>
              </a:spcBef>
              <a:spcAft>
                <a:spcPts val="0"/>
              </a:spcAft>
              <a:buClr>
                <a:schemeClr val="dk1"/>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42" name="Google Shape;42;p8"/>
          <p:cNvSpPr txBox="1">
            <a:spLocks noGrp="1"/>
          </p:cNvSpPr>
          <p:nvPr>
            <p:ph type="dt" idx="10"/>
          </p:nvPr>
        </p:nvSpPr>
        <p:spPr>
          <a:xfrm>
            <a:off x="628650" y="4767263"/>
            <a:ext cx="2057400" cy="273844"/>
          </a:xfrm>
          <a:prstGeom prst="rect">
            <a:avLst/>
          </a:prstGeom>
          <a:noFill/>
          <a:ln>
            <a:noFill/>
          </a:ln>
        </p:spPr>
        <p:txBody>
          <a:bodyPr spcFirstLastPara="1" wrap="square" lIns="68569" tIns="34275" rIns="68569" bIns="34275"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8"/>
          <p:cNvSpPr txBox="1">
            <a:spLocks noGrp="1"/>
          </p:cNvSpPr>
          <p:nvPr>
            <p:ph type="ftr" idx="11"/>
          </p:nvPr>
        </p:nvSpPr>
        <p:spPr>
          <a:xfrm>
            <a:off x="3028950" y="4767263"/>
            <a:ext cx="3086100" cy="273844"/>
          </a:xfrm>
          <a:prstGeom prst="rect">
            <a:avLst/>
          </a:prstGeom>
          <a:noFill/>
          <a:ln>
            <a:noFill/>
          </a:ln>
        </p:spPr>
        <p:txBody>
          <a:bodyPr spcFirstLastPara="1" wrap="square" lIns="68569" tIns="34275" rIns="68569" bIns="34275"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8"/>
          <p:cNvSpPr txBox="1">
            <a:spLocks noGrp="1"/>
          </p:cNvSpPr>
          <p:nvPr>
            <p:ph type="sldNum" idx="12"/>
          </p:nvPr>
        </p:nvSpPr>
        <p:spPr>
          <a:xfrm>
            <a:off x="6457950" y="4767263"/>
            <a:ext cx="2057400" cy="273844"/>
          </a:xfrm>
          <a:prstGeom prst="rect">
            <a:avLst/>
          </a:prstGeom>
          <a:noFill/>
          <a:ln>
            <a:noFill/>
          </a:ln>
        </p:spPr>
        <p:txBody>
          <a:bodyPr spcFirstLastPara="1" wrap="square" lIns="68569" tIns="34275" rIns="68569"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s-ES" smtClean="0"/>
              <a:pPr/>
              <a:t>‹Nº›</a:t>
            </a:fld>
            <a:endParaRPr lang="es-E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olo el título" type="titleOnly">
  <p:cSld name="TITLE_ONLY">
    <p:spTree>
      <p:nvGrpSpPr>
        <p:cNvPr id="1" name="Shape 45"/>
        <p:cNvGrpSpPr/>
        <p:nvPr/>
      </p:nvGrpSpPr>
      <p:grpSpPr>
        <a:xfrm>
          <a:off x="0" y="0"/>
          <a:ext cx="0" cy="0"/>
          <a:chOff x="0" y="0"/>
          <a:chExt cx="0" cy="0"/>
        </a:xfrm>
      </p:grpSpPr>
      <p:sp>
        <p:nvSpPr>
          <p:cNvPr id="46" name="Google Shape;46;p9"/>
          <p:cNvSpPr txBox="1">
            <a:spLocks noGrp="1"/>
          </p:cNvSpPr>
          <p:nvPr>
            <p:ph type="title"/>
          </p:nvPr>
        </p:nvSpPr>
        <p:spPr>
          <a:xfrm>
            <a:off x="628650" y="273844"/>
            <a:ext cx="7886700" cy="994172"/>
          </a:xfrm>
          <a:prstGeom prst="rect">
            <a:avLst/>
          </a:prstGeom>
          <a:noFill/>
          <a:ln>
            <a:noFill/>
          </a:ln>
        </p:spPr>
        <p:txBody>
          <a:bodyPr spcFirstLastPara="1" wrap="square" lIns="68569" tIns="34275" rIns="68569" bIns="34275"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9"/>
          <p:cNvSpPr txBox="1">
            <a:spLocks noGrp="1"/>
          </p:cNvSpPr>
          <p:nvPr>
            <p:ph type="dt" idx="10"/>
          </p:nvPr>
        </p:nvSpPr>
        <p:spPr>
          <a:xfrm>
            <a:off x="628650" y="4767263"/>
            <a:ext cx="2057400" cy="273844"/>
          </a:xfrm>
          <a:prstGeom prst="rect">
            <a:avLst/>
          </a:prstGeom>
          <a:noFill/>
          <a:ln>
            <a:noFill/>
          </a:ln>
        </p:spPr>
        <p:txBody>
          <a:bodyPr spcFirstLastPara="1" wrap="square" lIns="68569" tIns="34275" rIns="68569" bIns="34275"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9"/>
          <p:cNvSpPr txBox="1">
            <a:spLocks noGrp="1"/>
          </p:cNvSpPr>
          <p:nvPr>
            <p:ph type="ftr" idx="11"/>
          </p:nvPr>
        </p:nvSpPr>
        <p:spPr>
          <a:xfrm>
            <a:off x="3028950" y="4767263"/>
            <a:ext cx="3086100" cy="273844"/>
          </a:xfrm>
          <a:prstGeom prst="rect">
            <a:avLst/>
          </a:prstGeom>
          <a:noFill/>
          <a:ln>
            <a:noFill/>
          </a:ln>
        </p:spPr>
        <p:txBody>
          <a:bodyPr spcFirstLastPara="1" wrap="square" lIns="68569" tIns="34275" rIns="68569" bIns="34275"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9"/>
          <p:cNvSpPr txBox="1">
            <a:spLocks noGrp="1"/>
          </p:cNvSpPr>
          <p:nvPr>
            <p:ph type="sldNum" idx="12"/>
          </p:nvPr>
        </p:nvSpPr>
        <p:spPr>
          <a:xfrm>
            <a:off x="6457950" y="4767263"/>
            <a:ext cx="2057400" cy="273844"/>
          </a:xfrm>
          <a:prstGeom prst="rect">
            <a:avLst/>
          </a:prstGeom>
          <a:noFill/>
          <a:ln>
            <a:noFill/>
          </a:ln>
        </p:spPr>
        <p:txBody>
          <a:bodyPr spcFirstLastPara="1" wrap="square" lIns="68569" tIns="34275" rIns="68569"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s-ES" smtClean="0"/>
              <a:pPr/>
              <a:t>‹Nº›</a:t>
            </a:fld>
            <a:endParaRPr lang="es-E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En blanco" type="blank">
  <p:cSld name="BLANK">
    <p:spTree>
      <p:nvGrpSpPr>
        <p:cNvPr id="1" name="Shape 50"/>
        <p:cNvGrpSpPr/>
        <p:nvPr/>
      </p:nvGrpSpPr>
      <p:grpSpPr>
        <a:xfrm>
          <a:off x="0" y="0"/>
          <a:ext cx="0" cy="0"/>
          <a:chOff x="0" y="0"/>
          <a:chExt cx="0" cy="0"/>
        </a:xfrm>
      </p:grpSpPr>
      <p:sp>
        <p:nvSpPr>
          <p:cNvPr id="51" name="Google Shape;51;p10"/>
          <p:cNvSpPr txBox="1">
            <a:spLocks noGrp="1"/>
          </p:cNvSpPr>
          <p:nvPr>
            <p:ph type="dt" idx="10"/>
          </p:nvPr>
        </p:nvSpPr>
        <p:spPr>
          <a:xfrm>
            <a:off x="628650" y="4767263"/>
            <a:ext cx="2057400" cy="273844"/>
          </a:xfrm>
          <a:prstGeom prst="rect">
            <a:avLst/>
          </a:prstGeom>
          <a:noFill/>
          <a:ln>
            <a:noFill/>
          </a:ln>
        </p:spPr>
        <p:txBody>
          <a:bodyPr spcFirstLastPara="1" wrap="square" lIns="68569" tIns="34275" rIns="68569" bIns="34275"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0"/>
          <p:cNvSpPr txBox="1">
            <a:spLocks noGrp="1"/>
          </p:cNvSpPr>
          <p:nvPr>
            <p:ph type="ftr" idx="11"/>
          </p:nvPr>
        </p:nvSpPr>
        <p:spPr>
          <a:xfrm>
            <a:off x="3028950" y="4767263"/>
            <a:ext cx="3086100" cy="273844"/>
          </a:xfrm>
          <a:prstGeom prst="rect">
            <a:avLst/>
          </a:prstGeom>
          <a:noFill/>
          <a:ln>
            <a:noFill/>
          </a:ln>
        </p:spPr>
        <p:txBody>
          <a:bodyPr spcFirstLastPara="1" wrap="square" lIns="68569" tIns="34275" rIns="68569" bIns="34275"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0"/>
          <p:cNvSpPr txBox="1">
            <a:spLocks noGrp="1"/>
          </p:cNvSpPr>
          <p:nvPr>
            <p:ph type="sldNum" idx="12"/>
          </p:nvPr>
        </p:nvSpPr>
        <p:spPr>
          <a:xfrm>
            <a:off x="6457950" y="4767263"/>
            <a:ext cx="2057400" cy="273844"/>
          </a:xfrm>
          <a:prstGeom prst="rect">
            <a:avLst/>
          </a:prstGeom>
          <a:noFill/>
          <a:ln>
            <a:noFill/>
          </a:ln>
        </p:spPr>
        <p:txBody>
          <a:bodyPr spcFirstLastPara="1" wrap="square" lIns="68569" tIns="34275" rIns="68569"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s-ES" smtClean="0"/>
              <a:pPr/>
              <a:t>‹Nº›</a:t>
            </a:fld>
            <a:endParaRPr lang="es-E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ido con título" type="objTx">
  <p:cSld name="OBJECT_WITH_CAPTION_TEXT">
    <p:spTree>
      <p:nvGrpSpPr>
        <p:cNvPr id="1" name="Shape 54"/>
        <p:cNvGrpSpPr/>
        <p:nvPr/>
      </p:nvGrpSpPr>
      <p:grpSpPr>
        <a:xfrm>
          <a:off x="0" y="0"/>
          <a:ext cx="0" cy="0"/>
          <a:chOff x="0" y="0"/>
          <a:chExt cx="0" cy="0"/>
        </a:xfrm>
      </p:grpSpPr>
      <p:sp>
        <p:nvSpPr>
          <p:cNvPr id="55" name="Google Shape;55;p11"/>
          <p:cNvSpPr txBox="1">
            <a:spLocks noGrp="1"/>
          </p:cNvSpPr>
          <p:nvPr>
            <p:ph type="title"/>
          </p:nvPr>
        </p:nvSpPr>
        <p:spPr>
          <a:xfrm>
            <a:off x="629841" y="342900"/>
            <a:ext cx="2949178" cy="1200150"/>
          </a:xfrm>
          <a:prstGeom prst="rect">
            <a:avLst/>
          </a:prstGeom>
          <a:noFill/>
          <a:ln>
            <a:noFill/>
          </a:ln>
        </p:spPr>
        <p:txBody>
          <a:bodyPr spcFirstLastPara="1" wrap="square" lIns="68569" tIns="34275" rIns="68569" bIns="34275" anchor="b" anchorCtr="0">
            <a:normAutofit/>
          </a:bodyPr>
          <a:lstStyle>
            <a:lvl1pPr lvl="0" algn="l">
              <a:lnSpc>
                <a:spcPct val="90000"/>
              </a:lnSpc>
              <a:spcBef>
                <a:spcPts val="0"/>
              </a:spcBef>
              <a:spcAft>
                <a:spcPts val="0"/>
              </a:spcAft>
              <a:buClr>
                <a:schemeClr val="dk1"/>
              </a:buClr>
              <a:buSzPts val="3200"/>
              <a:buFont typeface="Calibri"/>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1"/>
          <p:cNvSpPr txBox="1">
            <a:spLocks noGrp="1"/>
          </p:cNvSpPr>
          <p:nvPr>
            <p:ph type="body" idx="1"/>
          </p:nvPr>
        </p:nvSpPr>
        <p:spPr>
          <a:xfrm>
            <a:off x="3887391" y="740569"/>
            <a:ext cx="4629150" cy="3655219"/>
          </a:xfrm>
          <a:prstGeom prst="rect">
            <a:avLst/>
          </a:prstGeom>
          <a:noFill/>
          <a:ln>
            <a:noFill/>
          </a:ln>
        </p:spPr>
        <p:txBody>
          <a:bodyPr spcFirstLastPara="1" wrap="square" lIns="68569" tIns="34275" rIns="68569" bIns="34275" anchor="t" anchorCtr="0">
            <a:normAutofit/>
          </a:bodyPr>
          <a:lstStyle>
            <a:lvl1pPr marL="342900" lvl="0" indent="-323850" algn="l">
              <a:lnSpc>
                <a:spcPct val="90000"/>
              </a:lnSpc>
              <a:spcBef>
                <a:spcPts val="750"/>
              </a:spcBef>
              <a:spcAft>
                <a:spcPts val="0"/>
              </a:spcAft>
              <a:buClr>
                <a:schemeClr val="dk1"/>
              </a:buClr>
              <a:buSzPts val="3200"/>
              <a:buChar char="•"/>
              <a:defRPr sz="2400"/>
            </a:lvl1pPr>
            <a:lvl2pPr marL="685800" lvl="1" indent="-304800" algn="l">
              <a:lnSpc>
                <a:spcPct val="90000"/>
              </a:lnSpc>
              <a:spcBef>
                <a:spcPts val="375"/>
              </a:spcBef>
              <a:spcAft>
                <a:spcPts val="0"/>
              </a:spcAft>
              <a:buClr>
                <a:schemeClr val="dk1"/>
              </a:buClr>
              <a:buSzPts val="2800"/>
              <a:buChar char="•"/>
              <a:defRPr sz="2100"/>
            </a:lvl2pPr>
            <a:lvl3pPr marL="1028700" lvl="2" indent="-285750" algn="l">
              <a:lnSpc>
                <a:spcPct val="90000"/>
              </a:lnSpc>
              <a:spcBef>
                <a:spcPts val="375"/>
              </a:spcBef>
              <a:spcAft>
                <a:spcPts val="0"/>
              </a:spcAft>
              <a:buClr>
                <a:schemeClr val="dk1"/>
              </a:buClr>
              <a:buSzPts val="2400"/>
              <a:buChar char="•"/>
              <a:defRPr sz="1800"/>
            </a:lvl3pPr>
            <a:lvl4pPr marL="1371600" lvl="3" indent="-266700" algn="l">
              <a:lnSpc>
                <a:spcPct val="90000"/>
              </a:lnSpc>
              <a:spcBef>
                <a:spcPts val="375"/>
              </a:spcBef>
              <a:spcAft>
                <a:spcPts val="0"/>
              </a:spcAft>
              <a:buClr>
                <a:schemeClr val="dk1"/>
              </a:buClr>
              <a:buSzPts val="2000"/>
              <a:buChar char="•"/>
              <a:defRPr sz="1500"/>
            </a:lvl4pPr>
            <a:lvl5pPr marL="1714500" lvl="4" indent="-266700" algn="l">
              <a:lnSpc>
                <a:spcPct val="90000"/>
              </a:lnSpc>
              <a:spcBef>
                <a:spcPts val="375"/>
              </a:spcBef>
              <a:spcAft>
                <a:spcPts val="0"/>
              </a:spcAft>
              <a:buClr>
                <a:schemeClr val="dk1"/>
              </a:buClr>
              <a:buSzPts val="2000"/>
              <a:buChar char="•"/>
              <a:defRPr sz="1500"/>
            </a:lvl5pPr>
            <a:lvl6pPr marL="2057400" lvl="5" indent="-266700" algn="l">
              <a:lnSpc>
                <a:spcPct val="90000"/>
              </a:lnSpc>
              <a:spcBef>
                <a:spcPts val="375"/>
              </a:spcBef>
              <a:spcAft>
                <a:spcPts val="0"/>
              </a:spcAft>
              <a:buClr>
                <a:schemeClr val="dk1"/>
              </a:buClr>
              <a:buSzPts val="2000"/>
              <a:buChar char="•"/>
              <a:defRPr sz="1500"/>
            </a:lvl6pPr>
            <a:lvl7pPr marL="2400300" lvl="6" indent="-266700" algn="l">
              <a:lnSpc>
                <a:spcPct val="90000"/>
              </a:lnSpc>
              <a:spcBef>
                <a:spcPts val="375"/>
              </a:spcBef>
              <a:spcAft>
                <a:spcPts val="0"/>
              </a:spcAft>
              <a:buClr>
                <a:schemeClr val="dk1"/>
              </a:buClr>
              <a:buSzPts val="2000"/>
              <a:buChar char="•"/>
              <a:defRPr sz="1500"/>
            </a:lvl7pPr>
            <a:lvl8pPr marL="2743200" lvl="7" indent="-266700" algn="l">
              <a:lnSpc>
                <a:spcPct val="90000"/>
              </a:lnSpc>
              <a:spcBef>
                <a:spcPts val="375"/>
              </a:spcBef>
              <a:spcAft>
                <a:spcPts val="0"/>
              </a:spcAft>
              <a:buClr>
                <a:schemeClr val="dk1"/>
              </a:buClr>
              <a:buSzPts val="2000"/>
              <a:buChar char="•"/>
              <a:defRPr sz="1500"/>
            </a:lvl8pPr>
            <a:lvl9pPr marL="3086100" lvl="8" indent="-266700" algn="l">
              <a:lnSpc>
                <a:spcPct val="90000"/>
              </a:lnSpc>
              <a:spcBef>
                <a:spcPts val="375"/>
              </a:spcBef>
              <a:spcAft>
                <a:spcPts val="0"/>
              </a:spcAft>
              <a:buClr>
                <a:schemeClr val="dk1"/>
              </a:buClr>
              <a:buSzPts val="2000"/>
              <a:buChar char="•"/>
              <a:defRPr sz="1500"/>
            </a:lvl9pPr>
          </a:lstStyle>
          <a:p>
            <a:endParaRPr/>
          </a:p>
        </p:txBody>
      </p:sp>
      <p:sp>
        <p:nvSpPr>
          <p:cNvPr id="57" name="Google Shape;57;p11"/>
          <p:cNvSpPr txBox="1">
            <a:spLocks noGrp="1"/>
          </p:cNvSpPr>
          <p:nvPr>
            <p:ph type="body" idx="2"/>
          </p:nvPr>
        </p:nvSpPr>
        <p:spPr>
          <a:xfrm>
            <a:off x="629841" y="1543050"/>
            <a:ext cx="2949178" cy="2858691"/>
          </a:xfrm>
          <a:prstGeom prst="rect">
            <a:avLst/>
          </a:prstGeom>
          <a:noFill/>
          <a:ln>
            <a:noFill/>
          </a:ln>
        </p:spPr>
        <p:txBody>
          <a:bodyPr spcFirstLastPara="1" wrap="square" lIns="68569" tIns="34275" rIns="68569" bIns="34275" anchor="t" anchorCtr="0">
            <a:normAutofit/>
          </a:bodyPr>
          <a:lstStyle>
            <a:lvl1pPr marL="342900" lvl="0" indent="-171450" algn="l">
              <a:lnSpc>
                <a:spcPct val="90000"/>
              </a:lnSpc>
              <a:spcBef>
                <a:spcPts val="750"/>
              </a:spcBef>
              <a:spcAft>
                <a:spcPts val="0"/>
              </a:spcAft>
              <a:buClr>
                <a:schemeClr val="dk1"/>
              </a:buClr>
              <a:buSzPts val="1600"/>
              <a:buNone/>
              <a:defRPr sz="1200"/>
            </a:lvl1pPr>
            <a:lvl2pPr marL="685800" lvl="1" indent="-171450" algn="l">
              <a:lnSpc>
                <a:spcPct val="90000"/>
              </a:lnSpc>
              <a:spcBef>
                <a:spcPts val="375"/>
              </a:spcBef>
              <a:spcAft>
                <a:spcPts val="0"/>
              </a:spcAft>
              <a:buClr>
                <a:schemeClr val="dk1"/>
              </a:buClr>
              <a:buSzPts val="1400"/>
              <a:buNone/>
              <a:defRPr sz="1100"/>
            </a:lvl2pPr>
            <a:lvl3pPr marL="1028700" lvl="2" indent="-171450" algn="l">
              <a:lnSpc>
                <a:spcPct val="90000"/>
              </a:lnSpc>
              <a:spcBef>
                <a:spcPts val="375"/>
              </a:spcBef>
              <a:spcAft>
                <a:spcPts val="0"/>
              </a:spcAft>
              <a:buClr>
                <a:schemeClr val="dk1"/>
              </a:buClr>
              <a:buSzPts val="1200"/>
              <a:buNone/>
              <a:defRPr sz="900"/>
            </a:lvl3pPr>
            <a:lvl4pPr marL="1371600" lvl="3" indent="-171450" algn="l">
              <a:lnSpc>
                <a:spcPct val="90000"/>
              </a:lnSpc>
              <a:spcBef>
                <a:spcPts val="375"/>
              </a:spcBef>
              <a:spcAft>
                <a:spcPts val="0"/>
              </a:spcAft>
              <a:buClr>
                <a:schemeClr val="dk1"/>
              </a:buClr>
              <a:buSzPts val="1000"/>
              <a:buNone/>
              <a:defRPr sz="800"/>
            </a:lvl4pPr>
            <a:lvl5pPr marL="1714500" lvl="4" indent="-171450" algn="l">
              <a:lnSpc>
                <a:spcPct val="90000"/>
              </a:lnSpc>
              <a:spcBef>
                <a:spcPts val="375"/>
              </a:spcBef>
              <a:spcAft>
                <a:spcPts val="0"/>
              </a:spcAft>
              <a:buClr>
                <a:schemeClr val="dk1"/>
              </a:buClr>
              <a:buSzPts val="1000"/>
              <a:buNone/>
              <a:defRPr sz="800"/>
            </a:lvl5pPr>
            <a:lvl6pPr marL="2057400" lvl="5" indent="-171450" algn="l">
              <a:lnSpc>
                <a:spcPct val="90000"/>
              </a:lnSpc>
              <a:spcBef>
                <a:spcPts val="375"/>
              </a:spcBef>
              <a:spcAft>
                <a:spcPts val="0"/>
              </a:spcAft>
              <a:buClr>
                <a:schemeClr val="dk1"/>
              </a:buClr>
              <a:buSzPts val="1000"/>
              <a:buNone/>
              <a:defRPr sz="800"/>
            </a:lvl6pPr>
            <a:lvl7pPr marL="2400300" lvl="6" indent="-171450" algn="l">
              <a:lnSpc>
                <a:spcPct val="90000"/>
              </a:lnSpc>
              <a:spcBef>
                <a:spcPts val="375"/>
              </a:spcBef>
              <a:spcAft>
                <a:spcPts val="0"/>
              </a:spcAft>
              <a:buClr>
                <a:schemeClr val="dk1"/>
              </a:buClr>
              <a:buSzPts val="1000"/>
              <a:buNone/>
              <a:defRPr sz="800"/>
            </a:lvl7pPr>
            <a:lvl8pPr marL="2743200" lvl="7" indent="-171450" algn="l">
              <a:lnSpc>
                <a:spcPct val="90000"/>
              </a:lnSpc>
              <a:spcBef>
                <a:spcPts val="375"/>
              </a:spcBef>
              <a:spcAft>
                <a:spcPts val="0"/>
              </a:spcAft>
              <a:buClr>
                <a:schemeClr val="dk1"/>
              </a:buClr>
              <a:buSzPts val="1000"/>
              <a:buNone/>
              <a:defRPr sz="800"/>
            </a:lvl8pPr>
            <a:lvl9pPr marL="3086100" lvl="8" indent="-171450" algn="l">
              <a:lnSpc>
                <a:spcPct val="90000"/>
              </a:lnSpc>
              <a:spcBef>
                <a:spcPts val="375"/>
              </a:spcBef>
              <a:spcAft>
                <a:spcPts val="0"/>
              </a:spcAft>
              <a:buClr>
                <a:schemeClr val="dk1"/>
              </a:buClr>
              <a:buSzPts val="1000"/>
              <a:buNone/>
              <a:defRPr sz="800"/>
            </a:lvl9pPr>
          </a:lstStyle>
          <a:p>
            <a:endParaRPr/>
          </a:p>
        </p:txBody>
      </p:sp>
      <p:sp>
        <p:nvSpPr>
          <p:cNvPr id="58" name="Google Shape;58;p11"/>
          <p:cNvSpPr txBox="1">
            <a:spLocks noGrp="1"/>
          </p:cNvSpPr>
          <p:nvPr>
            <p:ph type="dt" idx="10"/>
          </p:nvPr>
        </p:nvSpPr>
        <p:spPr>
          <a:xfrm>
            <a:off x="628650" y="4767263"/>
            <a:ext cx="2057400" cy="273844"/>
          </a:xfrm>
          <a:prstGeom prst="rect">
            <a:avLst/>
          </a:prstGeom>
          <a:noFill/>
          <a:ln>
            <a:noFill/>
          </a:ln>
        </p:spPr>
        <p:txBody>
          <a:bodyPr spcFirstLastPara="1" wrap="square" lIns="68569" tIns="34275" rIns="68569" bIns="34275"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1"/>
          <p:cNvSpPr txBox="1">
            <a:spLocks noGrp="1"/>
          </p:cNvSpPr>
          <p:nvPr>
            <p:ph type="ftr" idx="11"/>
          </p:nvPr>
        </p:nvSpPr>
        <p:spPr>
          <a:xfrm>
            <a:off x="3028950" y="4767263"/>
            <a:ext cx="3086100" cy="273844"/>
          </a:xfrm>
          <a:prstGeom prst="rect">
            <a:avLst/>
          </a:prstGeom>
          <a:noFill/>
          <a:ln>
            <a:noFill/>
          </a:ln>
        </p:spPr>
        <p:txBody>
          <a:bodyPr spcFirstLastPara="1" wrap="square" lIns="68569" tIns="34275" rIns="68569" bIns="34275"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1"/>
          <p:cNvSpPr txBox="1">
            <a:spLocks noGrp="1"/>
          </p:cNvSpPr>
          <p:nvPr>
            <p:ph type="sldNum" idx="12"/>
          </p:nvPr>
        </p:nvSpPr>
        <p:spPr>
          <a:xfrm>
            <a:off x="6457950" y="4767263"/>
            <a:ext cx="2057400" cy="273844"/>
          </a:xfrm>
          <a:prstGeom prst="rect">
            <a:avLst/>
          </a:prstGeom>
          <a:noFill/>
          <a:ln>
            <a:noFill/>
          </a:ln>
        </p:spPr>
        <p:txBody>
          <a:bodyPr spcFirstLastPara="1" wrap="square" lIns="68569" tIns="34275" rIns="68569"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s-ES" smtClean="0"/>
              <a:pPr/>
              <a:t>‹Nº›</a:t>
            </a:fld>
            <a:endParaRPr lang="es-E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Imagen con título" type="picTx">
  <p:cSld name="PICTURE_WITH_CAPTION_TEXT">
    <p:spTree>
      <p:nvGrpSpPr>
        <p:cNvPr id="1" name="Shape 61"/>
        <p:cNvGrpSpPr/>
        <p:nvPr/>
      </p:nvGrpSpPr>
      <p:grpSpPr>
        <a:xfrm>
          <a:off x="0" y="0"/>
          <a:ext cx="0" cy="0"/>
          <a:chOff x="0" y="0"/>
          <a:chExt cx="0" cy="0"/>
        </a:xfrm>
      </p:grpSpPr>
      <p:sp>
        <p:nvSpPr>
          <p:cNvPr id="62" name="Google Shape;62;p12"/>
          <p:cNvSpPr txBox="1">
            <a:spLocks noGrp="1"/>
          </p:cNvSpPr>
          <p:nvPr>
            <p:ph type="title"/>
          </p:nvPr>
        </p:nvSpPr>
        <p:spPr>
          <a:xfrm>
            <a:off x="629841" y="342900"/>
            <a:ext cx="2949178" cy="1200150"/>
          </a:xfrm>
          <a:prstGeom prst="rect">
            <a:avLst/>
          </a:prstGeom>
          <a:noFill/>
          <a:ln>
            <a:noFill/>
          </a:ln>
        </p:spPr>
        <p:txBody>
          <a:bodyPr spcFirstLastPara="1" wrap="square" lIns="68569" tIns="34275" rIns="68569" bIns="34275" anchor="b" anchorCtr="0">
            <a:normAutofit/>
          </a:bodyPr>
          <a:lstStyle>
            <a:lvl1pPr lvl="0" algn="l">
              <a:lnSpc>
                <a:spcPct val="90000"/>
              </a:lnSpc>
              <a:spcBef>
                <a:spcPts val="0"/>
              </a:spcBef>
              <a:spcAft>
                <a:spcPts val="0"/>
              </a:spcAft>
              <a:buClr>
                <a:schemeClr val="dk1"/>
              </a:buClr>
              <a:buSzPts val="3200"/>
              <a:buFont typeface="Calibri"/>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2"/>
          <p:cNvSpPr>
            <a:spLocks noGrp="1"/>
          </p:cNvSpPr>
          <p:nvPr>
            <p:ph type="pic" idx="2"/>
          </p:nvPr>
        </p:nvSpPr>
        <p:spPr>
          <a:xfrm>
            <a:off x="3887391" y="740569"/>
            <a:ext cx="4629150" cy="3655219"/>
          </a:xfrm>
          <a:prstGeom prst="rect">
            <a:avLst/>
          </a:prstGeom>
          <a:noFill/>
          <a:ln>
            <a:noFill/>
          </a:ln>
        </p:spPr>
        <p:txBody>
          <a:bodyPr spcFirstLastPara="1" wrap="square" lIns="68569" tIns="34275" rIns="68569" bIns="34275" anchor="t" anchorCtr="0">
            <a:normAutofit/>
          </a:bodyPr>
          <a:lstStyle>
            <a:lvl1pPr marR="0" lvl="0" algn="l" rtl="0">
              <a:lnSpc>
                <a:spcPct val="90000"/>
              </a:lnSpc>
              <a:spcBef>
                <a:spcPts val="750"/>
              </a:spcBef>
              <a:spcAft>
                <a:spcPts val="0"/>
              </a:spcAft>
              <a:buClr>
                <a:schemeClr val="dk1"/>
              </a:buClr>
              <a:buSzPts val="3200"/>
              <a:buFont typeface="Arial"/>
              <a:buNone/>
              <a:defRPr sz="2400" b="0" i="0" u="none" strike="noStrike" cap="none">
                <a:solidFill>
                  <a:schemeClr val="dk1"/>
                </a:solidFill>
                <a:latin typeface="Calibri"/>
                <a:ea typeface="Calibri"/>
                <a:cs typeface="Calibri"/>
                <a:sym typeface="Calibri"/>
              </a:defRPr>
            </a:lvl1pPr>
            <a:lvl2pPr marR="0" lvl="1" algn="l" rtl="0">
              <a:lnSpc>
                <a:spcPct val="90000"/>
              </a:lnSpc>
              <a:spcBef>
                <a:spcPts val="375"/>
              </a:spcBef>
              <a:spcAft>
                <a:spcPts val="0"/>
              </a:spcAft>
              <a:buClr>
                <a:schemeClr val="dk1"/>
              </a:buClr>
              <a:buSzPts val="2800"/>
              <a:buFont typeface="Arial"/>
              <a:buNone/>
              <a:defRPr sz="2100" b="0" i="0" u="none" strike="noStrike" cap="none">
                <a:solidFill>
                  <a:schemeClr val="dk1"/>
                </a:solidFill>
                <a:latin typeface="Calibri"/>
                <a:ea typeface="Calibri"/>
                <a:cs typeface="Calibri"/>
                <a:sym typeface="Calibri"/>
              </a:defRPr>
            </a:lvl2pPr>
            <a:lvl3pPr marR="0" lvl="2" algn="l" rtl="0">
              <a:lnSpc>
                <a:spcPct val="90000"/>
              </a:lnSpc>
              <a:spcBef>
                <a:spcPts val="375"/>
              </a:spcBef>
              <a:spcAft>
                <a:spcPts val="0"/>
              </a:spcAft>
              <a:buClr>
                <a:schemeClr val="dk1"/>
              </a:buClr>
              <a:buSzPts val="2400"/>
              <a:buFont typeface="Arial"/>
              <a:buNone/>
              <a:defRPr sz="1800" b="0" i="0" u="none" strike="noStrike" cap="none">
                <a:solidFill>
                  <a:schemeClr val="dk1"/>
                </a:solidFill>
                <a:latin typeface="Calibri"/>
                <a:ea typeface="Calibri"/>
                <a:cs typeface="Calibri"/>
                <a:sym typeface="Calibri"/>
              </a:defRPr>
            </a:lvl3pPr>
            <a:lvl4pPr marR="0" lvl="3" algn="l" rtl="0">
              <a:lnSpc>
                <a:spcPct val="90000"/>
              </a:lnSpc>
              <a:spcBef>
                <a:spcPts val="375"/>
              </a:spcBef>
              <a:spcAft>
                <a:spcPts val="0"/>
              </a:spcAft>
              <a:buClr>
                <a:schemeClr val="dk1"/>
              </a:buClr>
              <a:buSzPts val="2000"/>
              <a:buFont typeface="Arial"/>
              <a:buNone/>
              <a:defRPr sz="1500" b="0" i="0" u="none" strike="noStrike" cap="none">
                <a:solidFill>
                  <a:schemeClr val="dk1"/>
                </a:solidFill>
                <a:latin typeface="Calibri"/>
                <a:ea typeface="Calibri"/>
                <a:cs typeface="Calibri"/>
                <a:sym typeface="Calibri"/>
              </a:defRPr>
            </a:lvl4pPr>
            <a:lvl5pPr marR="0" lvl="4" algn="l" rtl="0">
              <a:lnSpc>
                <a:spcPct val="90000"/>
              </a:lnSpc>
              <a:spcBef>
                <a:spcPts val="375"/>
              </a:spcBef>
              <a:spcAft>
                <a:spcPts val="0"/>
              </a:spcAft>
              <a:buClr>
                <a:schemeClr val="dk1"/>
              </a:buClr>
              <a:buSzPts val="2000"/>
              <a:buFont typeface="Arial"/>
              <a:buNone/>
              <a:defRPr sz="1500" b="0" i="0" u="none" strike="noStrike" cap="none">
                <a:solidFill>
                  <a:schemeClr val="dk1"/>
                </a:solidFill>
                <a:latin typeface="Calibri"/>
                <a:ea typeface="Calibri"/>
                <a:cs typeface="Calibri"/>
                <a:sym typeface="Calibri"/>
              </a:defRPr>
            </a:lvl5pPr>
            <a:lvl6pPr marR="0" lvl="5" algn="l" rtl="0">
              <a:lnSpc>
                <a:spcPct val="90000"/>
              </a:lnSpc>
              <a:spcBef>
                <a:spcPts val="375"/>
              </a:spcBef>
              <a:spcAft>
                <a:spcPts val="0"/>
              </a:spcAft>
              <a:buClr>
                <a:schemeClr val="dk1"/>
              </a:buClr>
              <a:buSzPts val="2000"/>
              <a:buFont typeface="Arial"/>
              <a:buNone/>
              <a:defRPr sz="1500" b="0" i="0" u="none" strike="noStrike" cap="none">
                <a:solidFill>
                  <a:schemeClr val="dk1"/>
                </a:solidFill>
                <a:latin typeface="Calibri"/>
                <a:ea typeface="Calibri"/>
                <a:cs typeface="Calibri"/>
                <a:sym typeface="Calibri"/>
              </a:defRPr>
            </a:lvl6pPr>
            <a:lvl7pPr marR="0" lvl="6" algn="l" rtl="0">
              <a:lnSpc>
                <a:spcPct val="90000"/>
              </a:lnSpc>
              <a:spcBef>
                <a:spcPts val="375"/>
              </a:spcBef>
              <a:spcAft>
                <a:spcPts val="0"/>
              </a:spcAft>
              <a:buClr>
                <a:schemeClr val="dk1"/>
              </a:buClr>
              <a:buSzPts val="2000"/>
              <a:buFont typeface="Arial"/>
              <a:buNone/>
              <a:defRPr sz="1500" b="0" i="0" u="none" strike="noStrike" cap="none">
                <a:solidFill>
                  <a:schemeClr val="dk1"/>
                </a:solidFill>
                <a:latin typeface="Calibri"/>
                <a:ea typeface="Calibri"/>
                <a:cs typeface="Calibri"/>
                <a:sym typeface="Calibri"/>
              </a:defRPr>
            </a:lvl7pPr>
            <a:lvl8pPr marR="0" lvl="7" algn="l" rtl="0">
              <a:lnSpc>
                <a:spcPct val="90000"/>
              </a:lnSpc>
              <a:spcBef>
                <a:spcPts val="375"/>
              </a:spcBef>
              <a:spcAft>
                <a:spcPts val="0"/>
              </a:spcAft>
              <a:buClr>
                <a:schemeClr val="dk1"/>
              </a:buClr>
              <a:buSzPts val="2000"/>
              <a:buFont typeface="Arial"/>
              <a:buNone/>
              <a:defRPr sz="1500" b="0" i="0" u="none" strike="noStrike" cap="none">
                <a:solidFill>
                  <a:schemeClr val="dk1"/>
                </a:solidFill>
                <a:latin typeface="Calibri"/>
                <a:ea typeface="Calibri"/>
                <a:cs typeface="Calibri"/>
                <a:sym typeface="Calibri"/>
              </a:defRPr>
            </a:lvl8pPr>
            <a:lvl9pPr marR="0" lvl="8" algn="l" rtl="0">
              <a:lnSpc>
                <a:spcPct val="90000"/>
              </a:lnSpc>
              <a:spcBef>
                <a:spcPts val="375"/>
              </a:spcBef>
              <a:spcAft>
                <a:spcPts val="0"/>
              </a:spcAft>
              <a:buClr>
                <a:schemeClr val="dk1"/>
              </a:buClr>
              <a:buSzPts val="2000"/>
              <a:buFont typeface="Arial"/>
              <a:buNone/>
              <a:defRPr sz="1500" b="0" i="0" u="none" strike="noStrike" cap="none">
                <a:solidFill>
                  <a:schemeClr val="dk1"/>
                </a:solidFill>
                <a:latin typeface="Calibri"/>
                <a:ea typeface="Calibri"/>
                <a:cs typeface="Calibri"/>
                <a:sym typeface="Calibri"/>
              </a:defRPr>
            </a:lvl9pPr>
          </a:lstStyle>
          <a:p>
            <a:endParaRPr/>
          </a:p>
        </p:txBody>
      </p:sp>
      <p:sp>
        <p:nvSpPr>
          <p:cNvPr id="64" name="Google Shape;64;p12"/>
          <p:cNvSpPr txBox="1">
            <a:spLocks noGrp="1"/>
          </p:cNvSpPr>
          <p:nvPr>
            <p:ph type="body" idx="1"/>
          </p:nvPr>
        </p:nvSpPr>
        <p:spPr>
          <a:xfrm>
            <a:off x="629841" y="1543050"/>
            <a:ext cx="2949178" cy="2858691"/>
          </a:xfrm>
          <a:prstGeom prst="rect">
            <a:avLst/>
          </a:prstGeom>
          <a:noFill/>
          <a:ln>
            <a:noFill/>
          </a:ln>
        </p:spPr>
        <p:txBody>
          <a:bodyPr spcFirstLastPara="1" wrap="square" lIns="68569" tIns="34275" rIns="68569" bIns="34275" anchor="t" anchorCtr="0">
            <a:normAutofit/>
          </a:bodyPr>
          <a:lstStyle>
            <a:lvl1pPr marL="342900" lvl="0" indent="-171450" algn="l">
              <a:lnSpc>
                <a:spcPct val="90000"/>
              </a:lnSpc>
              <a:spcBef>
                <a:spcPts val="750"/>
              </a:spcBef>
              <a:spcAft>
                <a:spcPts val="0"/>
              </a:spcAft>
              <a:buClr>
                <a:schemeClr val="dk1"/>
              </a:buClr>
              <a:buSzPts val="1600"/>
              <a:buNone/>
              <a:defRPr sz="1200"/>
            </a:lvl1pPr>
            <a:lvl2pPr marL="685800" lvl="1" indent="-171450" algn="l">
              <a:lnSpc>
                <a:spcPct val="90000"/>
              </a:lnSpc>
              <a:spcBef>
                <a:spcPts val="375"/>
              </a:spcBef>
              <a:spcAft>
                <a:spcPts val="0"/>
              </a:spcAft>
              <a:buClr>
                <a:schemeClr val="dk1"/>
              </a:buClr>
              <a:buSzPts val="1400"/>
              <a:buNone/>
              <a:defRPr sz="1100"/>
            </a:lvl2pPr>
            <a:lvl3pPr marL="1028700" lvl="2" indent="-171450" algn="l">
              <a:lnSpc>
                <a:spcPct val="90000"/>
              </a:lnSpc>
              <a:spcBef>
                <a:spcPts val="375"/>
              </a:spcBef>
              <a:spcAft>
                <a:spcPts val="0"/>
              </a:spcAft>
              <a:buClr>
                <a:schemeClr val="dk1"/>
              </a:buClr>
              <a:buSzPts val="1200"/>
              <a:buNone/>
              <a:defRPr sz="900"/>
            </a:lvl3pPr>
            <a:lvl4pPr marL="1371600" lvl="3" indent="-171450" algn="l">
              <a:lnSpc>
                <a:spcPct val="90000"/>
              </a:lnSpc>
              <a:spcBef>
                <a:spcPts val="375"/>
              </a:spcBef>
              <a:spcAft>
                <a:spcPts val="0"/>
              </a:spcAft>
              <a:buClr>
                <a:schemeClr val="dk1"/>
              </a:buClr>
              <a:buSzPts val="1000"/>
              <a:buNone/>
              <a:defRPr sz="800"/>
            </a:lvl4pPr>
            <a:lvl5pPr marL="1714500" lvl="4" indent="-171450" algn="l">
              <a:lnSpc>
                <a:spcPct val="90000"/>
              </a:lnSpc>
              <a:spcBef>
                <a:spcPts val="375"/>
              </a:spcBef>
              <a:spcAft>
                <a:spcPts val="0"/>
              </a:spcAft>
              <a:buClr>
                <a:schemeClr val="dk1"/>
              </a:buClr>
              <a:buSzPts val="1000"/>
              <a:buNone/>
              <a:defRPr sz="800"/>
            </a:lvl5pPr>
            <a:lvl6pPr marL="2057400" lvl="5" indent="-171450" algn="l">
              <a:lnSpc>
                <a:spcPct val="90000"/>
              </a:lnSpc>
              <a:spcBef>
                <a:spcPts val="375"/>
              </a:spcBef>
              <a:spcAft>
                <a:spcPts val="0"/>
              </a:spcAft>
              <a:buClr>
                <a:schemeClr val="dk1"/>
              </a:buClr>
              <a:buSzPts val="1000"/>
              <a:buNone/>
              <a:defRPr sz="800"/>
            </a:lvl6pPr>
            <a:lvl7pPr marL="2400300" lvl="6" indent="-171450" algn="l">
              <a:lnSpc>
                <a:spcPct val="90000"/>
              </a:lnSpc>
              <a:spcBef>
                <a:spcPts val="375"/>
              </a:spcBef>
              <a:spcAft>
                <a:spcPts val="0"/>
              </a:spcAft>
              <a:buClr>
                <a:schemeClr val="dk1"/>
              </a:buClr>
              <a:buSzPts val="1000"/>
              <a:buNone/>
              <a:defRPr sz="800"/>
            </a:lvl7pPr>
            <a:lvl8pPr marL="2743200" lvl="7" indent="-171450" algn="l">
              <a:lnSpc>
                <a:spcPct val="90000"/>
              </a:lnSpc>
              <a:spcBef>
                <a:spcPts val="375"/>
              </a:spcBef>
              <a:spcAft>
                <a:spcPts val="0"/>
              </a:spcAft>
              <a:buClr>
                <a:schemeClr val="dk1"/>
              </a:buClr>
              <a:buSzPts val="1000"/>
              <a:buNone/>
              <a:defRPr sz="800"/>
            </a:lvl8pPr>
            <a:lvl9pPr marL="3086100" lvl="8" indent="-171450" algn="l">
              <a:lnSpc>
                <a:spcPct val="90000"/>
              </a:lnSpc>
              <a:spcBef>
                <a:spcPts val="375"/>
              </a:spcBef>
              <a:spcAft>
                <a:spcPts val="0"/>
              </a:spcAft>
              <a:buClr>
                <a:schemeClr val="dk1"/>
              </a:buClr>
              <a:buSzPts val="1000"/>
              <a:buNone/>
              <a:defRPr sz="800"/>
            </a:lvl9pPr>
          </a:lstStyle>
          <a:p>
            <a:endParaRPr/>
          </a:p>
        </p:txBody>
      </p:sp>
      <p:sp>
        <p:nvSpPr>
          <p:cNvPr id="65" name="Google Shape;65;p12"/>
          <p:cNvSpPr txBox="1">
            <a:spLocks noGrp="1"/>
          </p:cNvSpPr>
          <p:nvPr>
            <p:ph type="dt" idx="10"/>
          </p:nvPr>
        </p:nvSpPr>
        <p:spPr>
          <a:xfrm>
            <a:off x="628650" y="4767263"/>
            <a:ext cx="2057400" cy="273844"/>
          </a:xfrm>
          <a:prstGeom prst="rect">
            <a:avLst/>
          </a:prstGeom>
          <a:noFill/>
          <a:ln>
            <a:noFill/>
          </a:ln>
        </p:spPr>
        <p:txBody>
          <a:bodyPr spcFirstLastPara="1" wrap="square" lIns="68569" tIns="34275" rIns="68569" bIns="34275"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2"/>
          <p:cNvSpPr txBox="1">
            <a:spLocks noGrp="1"/>
          </p:cNvSpPr>
          <p:nvPr>
            <p:ph type="ftr" idx="11"/>
          </p:nvPr>
        </p:nvSpPr>
        <p:spPr>
          <a:xfrm>
            <a:off x="3028950" y="4767263"/>
            <a:ext cx="3086100" cy="273844"/>
          </a:xfrm>
          <a:prstGeom prst="rect">
            <a:avLst/>
          </a:prstGeom>
          <a:noFill/>
          <a:ln>
            <a:noFill/>
          </a:ln>
        </p:spPr>
        <p:txBody>
          <a:bodyPr spcFirstLastPara="1" wrap="square" lIns="68569" tIns="34275" rIns="68569" bIns="34275"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2"/>
          <p:cNvSpPr txBox="1">
            <a:spLocks noGrp="1"/>
          </p:cNvSpPr>
          <p:nvPr>
            <p:ph type="sldNum" idx="12"/>
          </p:nvPr>
        </p:nvSpPr>
        <p:spPr>
          <a:xfrm>
            <a:off x="6457950" y="4767263"/>
            <a:ext cx="2057400" cy="273844"/>
          </a:xfrm>
          <a:prstGeom prst="rect">
            <a:avLst/>
          </a:prstGeom>
          <a:noFill/>
          <a:ln>
            <a:noFill/>
          </a:ln>
        </p:spPr>
        <p:txBody>
          <a:bodyPr spcFirstLastPara="1" wrap="square" lIns="68569" tIns="34275" rIns="68569"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s-ES" smtClean="0"/>
              <a:pPr/>
              <a:t>‹Nº›</a:t>
            </a:fld>
            <a:endParaRPr lang="es-E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ítulo y texto vertical" type="vertTx">
  <p:cSld name="VERTICAL_TEXT">
    <p:spTree>
      <p:nvGrpSpPr>
        <p:cNvPr id="1" name="Shape 68"/>
        <p:cNvGrpSpPr/>
        <p:nvPr/>
      </p:nvGrpSpPr>
      <p:grpSpPr>
        <a:xfrm>
          <a:off x="0" y="0"/>
          <a:ext cx="0" cy="0"/>
          <a:chOff x="0" y="0"/>
          <a:chExt cx="0" cy="0"/>
        </a:xfrm>
      </p:grpSpPr>
      <p:sp>
        <p:nvSpPr>
          <p:cNvPr id="69" name="Google Shape;69;p13"/>
          <p:cNvSpPr txBox="1">
            <a:spLocks noGrp="1"/>
          </p:cNvSpPr>
          <p:nvPr>
            <p:ph type="title"/>
          </p:nvPr>
        </p:nvSpPr>
        <p:spPr>
          <a:xfrm>
            <a:off x="628650" y="273844"/>
            <a:ext cx="7886700" cy="994172"/>
          </a:xfrm>
          <a:prstGeom prst="rect">
            <a:avLst/>
          </a:prstGeom>
          <a:noFill/>
          <a:ln>
            <a:noFill/>
          </a:ln>
        </p:spPr>
        <p:txBody>
          <a:bodyPr spcFirstLastPara="1" wrap="square" lIns="68569" tIns="34275" rIns="68569" bIns="34275"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3"/>
          <p:cNvSpPr txBox="1">
            <a:spLocks noGrp="1"/>
          </p:cNvSpPr>
          <p:nvPr>
            <p:ph type="body" idx="1"/>
          </p:nvPr>
        </p:nvSpPr>
        <p:spPr>
          <a:xfrm rot="5400000">
            <a:off x="2940248" y="-942380"/>
            <a:ext cx="3263504" cy="7886700"/>
          </a:xfrm>
          <a:prstGeom prst="rect">
            <a:avLst/>
          </a:prstGeom>
          <a:noFill/>
          <a:ln>
            <a:noFill/>
          </a:ln>
        </p:spPr>
        <p:txBody>
          <a:bodyPr spcFirstLastPara="1" wrap="square" lIns="68569" tIns="34275" rIns="68569" bIns="34275" anchor="t" anchorCtr="0">
            <a:normAutofit/>
          </a:bodyPr>
          <a:lstStyle>
            <a:lvl1pPr marL="342900" lvl="0" indent="-257175" algn="l">
              <a:lnSpc>
                <a:spcPct val="90000"/>
              </a:lnSpc>
              <a:spcBef>
                <a:spcPts val="750"/>
              </a:spcBef>
              <a:spcAft>
                <a:spcPts val="0"/>
              </a:spcAft>
              <a:buClr>
                <a:schemeClr val="dk1"/>
              </a:buClr>
              <a:buSzPts val="1800"/>
              <a:buChar char="•"/>
              <a:defRPr/>
            </a:lvl1pPr>
            <a:lvl2pPr marL="685800" lvl="1" indent="-257175" algn="l">
              <a:lnSpc>
                <a:spcPct val="90000"/>
              </a:lnSpc>
              <a:spcBef>
                <a:spcPts val="375"/>
              </a:spcBef>
              <a:spcAft>
                <a:spcPts val="0"/>
              </a:spcAft>
              <a:buClr>
                <a:schemeClr val="dk1"/>
              </a:buClr>
              <a:buSzPts val="1800"/>
              <a:buChar char="•"/>
              <a:defRPr/>
            </a:lvl2pPr>
            <a:lvl3pPr marL="1028700" lvl="2" indent="-257175" algn="l">
              <a:lnSpc>
                <a:spcPct val="90000"/>
              </a:lnSpc>
              <a:spcBef>
                <a:spcPts val="375"/>
              </a:spcBef>
              <a:spcAft>
                <a:spcPts val="0"/>
              </a:spcAft>
              <a:buClr>
                <a:schemeClr val="dk1"/>
              </a:buClr>
              <a:buSzPts val="1800"/>
              <a:buChar char="•"/>
              <a:defRPr/>
            </a:lvl3pPr>
            <a:lvl4pPr marL="1371600" lvl="3" indent="-257175" algn="l">
              <a:lnSpc>
                <a:spcPct val="90000"/>
              </a:lnSpc>
              <a:spcBef>
                <a:spcPts val="375"/>
              </a:spcBef>
              <a:spcAft>
                <a:spcPts val="0"/>
              </a:spcAft>
              <a:buClr>
                <a:schemeClr val="dk1"/>
              </a:buClr>
              <a:buSzPts val="1800"/>
              <a:buChar char="•"/>
              <a:defRPr/>
            </a:lvl4pPr>
            <a:lvl5pPr marL="1714500" lvl="4" indent="-257175" algn="l">
              <a:lnSpc>
                <a:spcPct val="90000"/>
              </a:lnSpc>
              <a:spcBef>
                <a:spcPts val="375"/>
              </a:spcBef>
              <a:spcAft>
                <a:spcPts val="0"/>
              </a:spcAft>
              <a:buClr>
                <a:schemeClr val="dk1"/>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71" name="Google Shape;71;p13"/>
          <p:cNvSpPr txBox="1">
            <a:spLocks noGrp="1"/>
          </p:cNvSpPr>
          <p:nvPr>
            <p:ph type="dt" idx="10"/>
          </p:nvPr>
        </p:nvSpPr>
        <p:spPr>
          <a:xfrm>
            <a:off x="628650" y="4767263"/>
            <a:ext cx="2057400" cy="273844"/>
          </a:xfrm>
          <a:prstGeom prst="rect">
            <a:avLst/>
          </a:prstGeom>
          <a:noFill/>
          <a:ln>
            <a:noFill/>
          </a:ln>
        </p:spPr>
        <p:txBody>
          <a:bodyPr spcFirstLastPara="1" wrap="square" lIns="68569" tIns="34275" rIns="68569" bIns="34275"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3"/>
          <p:cNvSpPr txBox="1">
            <a:spLocks noGrp="1"/>
          </p:cNvSpPr>
          <p:nvPr>
            <p:ph type="ftr" idx="11"/>
          </p:nvPr>
        </p:nvSpPr>
        <p:spPr>
          <a:xfrm>
            <a:off x="3028950" y="4767263"/>
            <a:ext cx="3086100" cy="273844"/>
          </a:xfrm>
          <a:prstGeom prst="rect">
            <a:avLst/>
          </a:prstGeom>
          <a:noFill/>
          <a:ln>
            <a:noFill/>
          </a:ln>
        </p:spPr>
        <p:txBody>
          <a:bodyPr spcFirstLastPara="1" wrap="square" lIns="68569" tIns="34275" rIns="68569" bIns="34275"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3"/>
          <p:cNvSpPr txBox="1">
            <a:spLocks noGrp="1"/>
          </p:cNvSpPr>
          <p:nvPr>
            <p:ph type="sldNum" idx="12"/>
          </p:nvPr>
        </p:nvSpPr>
        <p:spPr>
          <a:xfrm>
            <a:off x="6457950" y="4767263"/>
            <a:ext cx="2057400" cy="273844"/>
          </a:xfrm>
          <a:prstGeom prst="rect">
            <a:avLst/>
          </a:prstGeom>
          <a:noFill/>
          <a:ln>
            <a:noFill/>
          </a:ln>
        </p:spPr>
        <p:txBody>
          <a:bodyPr spcFirstLastPara="1" wrap="square" lIns="68569" tIns="34275" rIns="68569"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s-ES" smtClean="0"/>
              <a:pPr/>
              <a:t>‹Nº›</a:t>
            </a:fld>
            <a:endParaRPr lang="es-E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ítulo vertical y texto" type="vertTitleAndTx">
  <p:cSld name="VERTICAL_TITLE_AND_VERTICAL_TEXT">
    <p:spTree>
      <p:nvGrpSpPr>
        <p:cNvPr id="1" name="Shape 74"/>
        <p:cNvGrpSpPr/>
        <p:nvPr/>
      </p:nvGrpSpPr>
      <p:grpSpPr>
        <a:xfrm>
          <a:off x="0" y="0"/>
          <a:ext cx="0" cy="0"/>
          <a:chOff x="0" y="0"/>
          <a:chExt cx="0" cy="0"/>
        </a:xfrm>
      </p:grpSpPr>
      <p:sp>
        <p:nvSpPr>
          <p:cNvPr id="75" name="Google Shape;75;p14"/>
          <p:cNvSpPr txBox="1">
            <a:spLocks noGrp="1"/>
          </p:cNvSpPr>
          <p:nvPr>
            <p:ph type="title"/>
          </p:nvPr>
        </p:nvSpPr>
        <p:spPr>
          <a:xfrm rot="5400000">
            <a:off x="5350073" y="1467446"/>
            <a:ext cx="4358879" cy="1971675"/>
          </a:xfrm>
          <a:prstGeom prst="rect">
            <a:avLst/>
          </a:prstGeom>
          <a:noFill/>
          <a:ln>
            <a:noFill/>
          </a:ln>
        </p:spPr>
        <p:txBody>
          <a:bodyPr spcFirstLastPara="1" wrap="square" lIns="68569" tIns="34275" rIns="68569" bIns="34275"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4"/>
          <p:cNvSpPr txBox="1">
            <a:spLocks noGrp="1"/>
          </p:cNvSpPr>
          <p:nvPr>
            <p:ph type="body" idx="1"/>
          </p:nvPr>
        </p:nvSpPr>
        <p:spPr>
          <a:xfrm rot="5400000">
            <a:off x="1349573" y="-447080"/>
            <a:ext cx="4358879" cy="5800725"/>
          </a:xfrm>
          <a:prstGeom prst="rect">
            <a:avLst/>
          </a:prstGeom>
          <a:noFill/>
          <a:ln>
            <a:noFill/>
          </a:ln>
        </p:spPr>
        <p:txBody>
          <a:bodyPr spcFirstLastPara="1" wrap="square" lIns="68569" tIns="34275" rIns="68569" bIns="34275" anchor="t" anchorCtr="0">
            <a:normAutofit/>
          </a:bodyPr>
          <a:lstStyle>
            <a:lvl1pPr marL="342900" lvl="0" indent="-257175" algn="l">
              <a:lnSpc>
                <a:spcPct val="90000"/>
              </a:lnSpc>
              <a:spcBef>
                <a:spcPts val="750"/>
              </a:spcBef>
              <a:spcAft>
                <a:spcPts val="0"/>
              </a:spcAft>
              <a:buClr>
                <a:schemeClr val="dk1"/>
              </a:buClr>
              <a:buSzPts val="1800"/>
              <a:buChar char="•"/>
              <a:defRPr/>
            </a:lvl1pPr>
            <a:lvl2pPr marL="685800" lvl="1" indent="-257175" algn="l">
              <a:lnSpc>
                <a:spcPct val="90000"/>
              </a:lnSpc>
              <a:spcBef>
                <a:spcPts val="375"/>
              </a:spcBef>
              <a:spcAft>
                <a:spcPts val="0"/>
              </a:spcAft>
              <a:buClr>
                <a:schemeClr val="dk1"/>
              </a:buClr>
              <a:buSzPts val="1800"/>
              <a:buChar char="•"/>
              <a:defRPr/>
            </a:lvl2pPr>
            <a:lvl3pPr marL="1028700" lvl="2" indent="-257175" algn="l">
              <a:lnSpc>
                <a:spcPct val="90000"/>
              </a:lnSpc>
              <a:spcBef>
                <a:spcPts val="375"/>
              </a:spcBef>
              <a:spcAft>
                <a:spcPts val="0"/>
              </a:spcAft>
              <a:buClr>
                <a:schemeClr val="dk1"/>
              </a:buClr>
              <a:buSzPts val="1800"/>
              <a:buChar char="•"/>
              <a:defRPr/>
            </a:lvl3pPr>
            <a:lvl4pPr marL="1371600" lvl="3" indent="-257175" algn="l">
              <a:lnSpc>
                <a:spcPct val="90000"/>
              </a:lnSpc>
              <a:spcBef>
                <a:spcPts val="375"/>
              </a:spcBef>
              <a:spcAft>
                <a:spcPts val="0"/>
              </a:spcAft>
              <a:buClr>
                <a:schemeClr val="dk1"/>
              </a:buClr>
              <a:buSzPts val="1800"/>
              <a:buChar char="•"/>
              <a:defRPr/>
            </a:lvl4pPr>
            <a:lvl5pPr marL="1714500" lvl="4" indent="-257175" algn="l">
              <a:lnSpc>
                <a:spcPct val="90000"/>
              </a:lnSpc>
              <a:spcBef>
                <a:spcPts val="375"/>
              </a:spcBef>
              <a:spcAft>
                <a:spcPts val="0"/>
              </a:spcAft>
              <a:buClr>
                <a:schemeClr val="dk1"/>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77" name="Google Shape;77;p14"/>
          <p:cNvSpPr txBox="1">
            <a:spLocks noGrp="1"/>
          </p:cNvSpPr>
          <p:nvPr>
            <p:ph type="dt" idx="10"/>
          </p:nvPr>
        </p:nvSpPr>
        <p:spPr>
          <a:xfrm>
            <a:off x="628650" y="4767263"/>
            <a:ext cx="2057400" cy="273844"/>
          </a:xfrm>
          <a:prstGeom prst="rect">
            <a:avLst/>
          </a:prstGeom>
          <a:noFill/>
          <a:ln>
            <a:noFill/>
          </a:ln>
        </p:spPr>
        <p:txBody>
          <a:bodyPr spcFirstLastPara="1" wrap="square" lIns="68569" tIns="34275" rIns="68569" bIns="34275"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4"/>
          <p:cNvSpPr txBox="1">
            <a:spLocks noGrp="1"/>
          </p:cNvSpPr>
          <p:nvPr>
            <p:ph type="ftr" idx="11"/>
          </p:nvPr>
        </p:nvSpPr>
        <p:spPr>
          <a:xfrm>
            <a:off x="3028950" y="4767263"/>
            <a:ext cx="3086100" cy="273844"/>
          </a:xfrm>
          <a:prstGeom prst="rect">
            <a:avLst/>
          </a:prstGeom>
          <a:noFill/>
          <a:ln>
            <a:noFill/>
          </a:ln>
        </p:spPr>
        <p:txBody>
          <a:bodyPr spcFirstLastPara="1" wrap="square" lIns="68569" tIns="34275" rIns="68569" bIns="34275"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4"/>
          <p:cNvSpPr txBox="1">
            <a:spLocks noGrp="1"/>
          </p:cNvSpPr>
          <p:nvPr>
            <p:ph type="sldNum" idx="12"/>
          </p:nvPr>
        </p:nvSpPr>
        <p:spPr>
          <a:xfrm>
            <a:off x="6457950" y="4767263"/>
            <a:ext cx="2057400" cy="273844"/>
          </a:xfrm>
          <a:prstGeom prst="rect">
            <a:avLst/>
          </a:prstGeom>
          <a:noFill/>
          <a:ln>
            <a:noFill/>
          </a:ln>
        </p:spPr>
        <p:txBody>
          <a:bodyPr spcFirstLastPara="1" wrap="square" lIns="68569" tIns="34275" rIns="68569"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s-ES" smtClean="0"/>
              <a:pPr/>
              <a:t>‹Nº›</a:t>
            </a:fld>
            <a:endParaRPr lang="es-E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3"/>
          <p:cNvSpPr txBox="1">
            <a:spLocks noGrp="1"/>
          </p:cNvSpPr>
          <p:nvPr>
            <p:ph type="title"/>
          </p:nvPr>
        </p:nvSpPr>
        <p:spPr>
          <a:xfrm>
            <a:off x="628650" y="273844"/>
            <a:ext cx="7886700" cy="994172"/>
          </a:xfrm>
          <a:prstGeom prst="rect">
            <a:avLst/>
          </a:prstGeom>
          <a:noFill/>
          <a:ln>
            <a:noFill/>
          </a:ln>
        </p:spPr>
        <p:txBody>
          <a:bodyPr spcFirstLastPara="1" wrap="square" lIns="68569" tIns="34275" rIns="68569" bIns="34275"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3"/>
          <p:cNvSpPr txBox="1">
            <a:spLocks noGrp="1"/>
          </p:cNvSpPr>
          <p:nvPr>
            <p:ph type="body" idx="1"/>
          </p:nvPr>
        </p:nvSpPr>
        <p:spPr>
          <a:xfrm>
            <a:off x="628650" y="1369218"/>
            <a:ext cx="7886700" cy="3263504"/>
          </a:xfrm>
          <a:prstGeom prst="rect">
            <a:avLst/>
          </a:prstGeom>
          <a:noFill/>
          <a:ln>
            <a:noFill/>
          </a:ln>
        </p:spPr>
        <p:txBody>
          <a:bodyPr spcFirstLastPara="1" wrap="square" lIns="68569" tIns="34275" rIns="68569" bIns="34275"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3"/>
          <p:cNvSpPr txBox="1">
            <a:spLocks noGrp="1"/>
          </p:cNvSpPr>
          <p:nvPr>
            <p:ph type="dt" idx="10"/>
          </p:nvPr>
        </p:nvSpPr>
        <p:spPr>
          <a:xfrm>
            <a:off x="628650" y="4767263"/>
            <a:ext cx="2057400" cy="273844"/>
          </a:xfrm>
          <a:prstGeom prst="rect">
            <a:avLst/>
          </a:prstGeom>
          <a:noFill/>
          <a:ln>
            <a:noFill/>
          </a:ln>
        </p:spPr>
        <p:txBody>
          <a:bodyPr spcFirstLastPara="1" wrap="square" lIns="68569" tIns="34275" rIns="68569" bIns="34275" anchor="ctr" anchorCtr="0">
            <a:noAutofit/>
          </a:bodyPr>
          <a:lstStyle>
            <a:lvl1pPr marR="0" lvl="0" algn="l" rtl="0">
              <a:spcBef>
                <a:spcPts val="0"/>
              </a:spcBef>
              <a:spcAft>
                <a:spcPts val="0"/>
              </a:spcAft>
              <a:buSzPts val="14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400" b="0" i="0" u="none" strike="noStrike" cap="none">
                <a:solidFill>
                  <a:schemeClr val="dk1"/>
                </a:solidFill>
                <a:latin typeface="Calibri"/>
                <a:ea typeface="Calibri"/>
                <a:cs typeface="Calibri"/>
                <a:sym typeface="Calibri"/>
              </a:defRPr>
            </a:lvl9pPr>
          </a:lstStyle>
          <a:p>
            <a:endParaRPr/>
          </a:p>
        </p:txBody>
      </p:sp>
      <p:sp>
        <p:nvSpPr>
          <p:cNvPr id="9" name="Google Shape;9;p3"/>
          <p:cNvSpPr txBox="1">
            <a:spLocks noGrp="1"/>
          </p:cNvSpPr>
          <p:nvPr>
            <p:ph type="ftr" idx="11"/>
          </p:nvPr>
        </p:nvSpPr>
        <p:spPr>
          <a:xfrm>
            <a:off x="3028950" y="4767263"/>
            <a:ext cx="3086100" cy="273844"/>
          </a:xfrm>
          <a:prstGeom prst="rect">
            <a:avLst/>
          </a:prstGeom>
          <a:noFill/>
          <a:ln>
            <a:noFill/>
          </a:ln>
        </p:spPr>
        <p:txBody>
          <a:bodyPr spcFirstLastPara="1" wrap="square" lIns="68569" tIns="34275" rIns="68569" bIns="34275" anchor="ctr" anchorCtr="0">
            <a:noAutofit/>
          </a:bodyPr>
          <a:lstStyle>
            <a:lvl1pPr marR="0" lvl="0" algn="ctr" rtl="0">
              <a:spcBef>
                <a:spcPts val="0"/>
              </a:spcBef>
              <a:spcAft>
                <a:spcPts val="0"/>
              </a:spcAft>
              <a:buSzPts val="14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400" b="0" i="0" u="none" strike="noStrike" cap="none">
                <a:solidFill>
                  <a:schemeClr val="dk1"/>
                </a:solidFill>
                <a:latin typeface="Calibri"/>
                <a:ea typeface="Calibri"/>
                <a:cs typeface="Calibri"/>
                <a:sym typeface="Calibri"/>
              </a:defRPr>
            </a:lvl9pPr>
          </a:lstStyle>
          <a:p>
            <a:endParaRPr/>
          </a:p>
        </p:txBody>
      </p:sp>
      <p:sp>
        <p:nvSpPr>
          <p:cNvPr id="10" name="Google Shape;10;p3"/>
          <p:cNvSpPr txBox="1">
            <a:spLocks noGrp="1"/>
          </p:cNvSpPr>
          <p:nvPr>
            <p:ph type="sldNum" idx="12"/>
          </p:nvPr>
        </p:nvSpPr>
        <p:spPr>
          <a:xfrm>
            <a:off x="6457950" y="4767263"/>
            <a:ext cx="2057400" cy="273844"/>
          </a:xfrm>
          <a:prstGeom prst="rect">
            <a:avLst/>
          </a:prstGeom>
          <a:noFill/>
          <a:ln>
            <a:noFill/>
          </a:ln>
        </p:spPr>
        <p:txBody>
          <a:bodyPr spcFirstLastPara="1" wrap="square" lIns="68569" tIns="34275" rIns="68569" bIns="34275" anchor="ctr" anchorCtr="0">
            <a:noAutofit/>
          </a:bodyPr>
          <a:lstStyle>
            <a:lvl1pPr marL="0" marR="0" lvl="0" indent="0" algn="r" rtl="0">
              <a:spcBef>
                <a:spcPts val="0"/>
              </a:spcBef>
              <a:buNone/>
              <a:defRPr sz="900" b="0" i="0" u="none" strike="noStrike" cap="none">
                <a:solidFill>
                  <a:srgbClr val="888888"/>
                </a:solidFill>
                <a:latin typeface="Calibri"/>
                <a:ea typeface="Calibri"/>
                <a:cs typeface="Calibri"/>
                <a:sym typeface="Calibri"/>
              </a:defRPr>
            </a:lvl1pPr>
            <a:lvl2pPr marL="0" marR="0" lvl="1" indent="0" algn="r" rtl="0">
              <a:spcBef>
                <a:spcPts val="0"/>
              </a:spcBef>
              <a:buNone/>
              <a:defRPr sz="900" b="0" i="0" u="none" strike="noStrike" cap="none">
                <a:solidFill>
                  <a:srgbClr val="888888"/>
                </a:solidFill>
                <a:latin typeface="Calibri"/>
                <a:ea typeface="Calibri"/>
                <a:cs typeface="Calibri"/>
                <a:sym typeface="Calibri"/>
              </a:defRPr>
            </a:lvl2pPr>
            <a:lvl3pPr marL="0" marR="0" lvl="2" indent="0" algn="r" rtl="0">
              <a:spcBef>
                <a:spcPts val="0"/>
              </a:spcBef>
              <a:buNone/>
              <a:defRPr sz="900" b="0" i="0" u="none" strike="noStrike" cap="none">
                <a:solidFill>
                  <a:srgbClr val="888888"/>
                </a:solidFill>
                <a:latin typeface="Calibri"/>
                <a:ea typeface="Calibri"/>
                <a:cs typeface="Calibri"/>
                <a:sym typeface="Calibri"/>
              </a:defRPr>
            </a:lvl3pPr>
            <a:lvl4pPr marL="0" marR="0" lvl="3" indent="0" algn="r" rtl="0">
              <a:spcBef>
                <a:spcPts val="0"/>
              </a:spcBef>
              <a:buNone/>
              <a:defRPr sz="900" b="0" i="0" u="none" strike="noStrike" cap="none">
                <a:solidFill>
                  <a:srgbClr val="888888"/>
                </a:solidFill>
                <a:latin typeface="Calibri"/>
                <a:ea typeface="Calibri"/>
                <a:cs typeface="Calibri"/>
                <a:sym typeface="Calibri"/>
              </a:defRPr>
            </a:lvl4pPr>
            <a:lvl5pPr marL="0" marR="0" lvl="4" indent="0" algn="r" rtl="0">
              <a:spcBef>
                <a:spcPts val="0"/>
              </a:spcBef>
              <a:buNone/>
              <a:defRPr sz="900" b="0" i="0" u="none" strike="noStrike" cap="none">
                <a:solidFill>
                  <a:srgbClr val="888888"/>
                </a:solidFill>
                <a:latin typeface="Calibri"/>
                <a:ea typeface="Calibri"/>
                <a:cs typeface="Calibri"/>
                <a:sym typeface="Calibri"/>
              </a:defRPr>
            </a:lvl5pPr>
            <a:lvl6pPr marL="0" marR="0" lvl="5" indent="0" algn="r" rtl="0">
              <a:spcBef>
                <a:spcPts val="0"/>
              </a:spcBef>
              <a:buNone/>
              <a:defRPr sz="900" b="0" i="0" u="none" strike="noStrike" cap="none">
                <a:solidFill>
                  <a:srgbClr val="888888"/>
                </a:solidFill>
                <a:latin typeface="Calibri"/>
                <a:ea typeface="Calibri"/>
                <a:cs typeface="Calibri"/>
                <a:sym typeface="Calibri"/>
              </a:defRPr>
            </a:lvl6pPr>
            <a:lvl7pPr marL="0" marR="0" lvl="6" indent="0" algn="r" rtl="0">
              <a:spcBef>
                <a:spcPts val="0"/>
              </a:spcBef>
              <a:buNone/>
              <a:defRPr sz="900" b="0" i="0" u="none" strike="noStrike" cap="none">
                <a:solidFill>
                  <a:srgbClr val="888888"/>
                </a:solidFill>
                <a:latin typeface="Calibri"/>
                <a:ea typeface="Calibri"/>
                <a:cs typeface="Calibri"/>
                <a:sym typeface="Calibri"/>
              </a:defRPr>
            </a:lvl7pPr>
            <a:lvl8pPr marL="0" marR="0" lvl="7" indent="0" algn="r" rtl="0">
              <a:spcBef>
                <a:spcPts val="0"/>
              </a:spcBef>
              <a:buNone/>
              <a:defRPr sz="900" b="0" i="0" u="none" strike="noStrike" cap="none">
                <a:solidFill>
                  <a:srgbClr val="888888"/>
                </a:solidFill>
                <a:latin typeface="Calibri"/>
                <a:ea typeface="Calibri"/>
                <a:cs typeface="Calibri"/>
                <a:sym typeface="Calibri"/>
              </a:defRPr>
            </a:lvl8pPr>
            <a:lvl9pPr marL="0" marR="0" lvl="8" indent="0" algn="r" rtl="0">
              <a:spcBef>
                <a:spcPts val="0"/>
              </a:spcBef>
              <a:buNone/>
              <a:defRPr sz="900" b="0" i="0" u="none" strike="noStrike" cap="none">
                <a:solidFill>
                  <a:srgbClr val="888888"/>
                </a:solidFill>
                <a:latin typeface="Calibri"/>
                <a:ea typeface="Calibri"/>
                <a:cs typeface="Calibri"/>
                <a:sym typeface="Calibri"/>
              </a:defRPr>
            </a:lvl9pPr>
          </a:lstStyle>
          <a:p>
            <a:fld id="{00000000-1234-1234-1234-123412341234}" type="slidenum">
              <a:rPr lang="es-ES" smtClean="0"/>
              <a:pPr/>
              <a:t>‹Nº›</a:t>
            </a:fld>
            <a:endParaRPr lang="es-ES" dirty="0"/>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1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1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1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chart" Target="../charts/chart2.xml"/><Relationship Id="rId4" Type="http://schemas.openxmlformats.org/officeDocument/2006/relationships/chart" Target="../charts/chart1.xml"/></Relationships>
</file>

<file path=ppt/slides/_rels/slide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6" name="Google Shape;86;p1"/>
          <p:cNvSpPr txBox="1">
            <a:spLocks noGrp="1"/>
          </p:cNvSpPr>
          <p:nvPr>
            <p:ph type="subTitle" idx="1"/>
          </p:nvPr>
        </p:nvSpPr>
        <p:spPr>
          <a:xfrm>
            <a:off x="0" y="-12205"/>
            <a:ext cx="7311557" cy="751717"/>
          </a:xfrm>
          <a:prstGeom prst="rect">
            <a:avLst/>
          </a:prstGeom>
          <a:solidFill>
            <a:srgbClr val="006600"/>
          </a:solidFill>
          <a:ln>
            <a:noFill/>
          </a:ln>
        </p:spPr>
        <p:txBody>
          <a:bodyPr spcFirstLastPara="1" wrap="square" lIns="68569" tIns="34275" rIns="68569" bIns="34275" anchor="t" anchorCtr="0">
            <a:normAutofit/>
          </a:bodyPr>
          <a:lstStyle/>
          <a:p>
            <a:pPr marL="0" indent="0" algn="l">
              <a:spcBef>
                <a:spcPts val="0"/>
              </a:spcBef>
              <a:buClr>
                <a:schemeClr val="lt1"/>
              </a:buClr>
              <a:buSzPts val="1400"/>
            </a:pPr>
            <a:r>
              <a:rPr lang="es-ES" sz="1100" dirty="0">
                <a:solidFill>
                  <a:schemeClr val="lt1"/>
                </a:solidFill>
                <a:latin typeface="Verdana"/>
                <a:ea typeface="Verdana"/>
                <a:cs typeface="Verdana"/>
                <a:sym typeface="Verdana"/>
              </a:rPr>
              <a:t>ANÁLISIS DE 117 PACIENTES CON INSUFICIENCIA RESPIRATORIA GLOBAL Y ACIDOSIS RESPIRATORIA TRATADOS CON VENTILACION MECANICA NO INVASIVA (VMNI) EN NUESTRO MEDIO.</a:t>
            </a:r>
            <a:endParaRPr/>
          </a:p>
          <a:p>
            <a:pPr marL="0" indent="0"/>
            <a:endParaRPr/>
          </a:p>
        </p:txBody>
      </p:sp>
      <p:sp>
        <p:nvSpPr>
          <p:cNvPr id="87" name="Google Shape;87;p1"/>
          <p:cNvSpPr txBox="1"/>
          <p:nvPr/>
        </p:nvSpPr>
        <p:spPr>
          <a:xfrm>
            <a:off x="608714" y="3629935"/>
            <a:ext cx="6858000" cy="327546"/>
          </a:xfrm>
          <a:prstGeom prst="rect">
            <a:avLst/>
          </a:prstGeom>
          <a:noFill/>
          <a:ln>
            <a:noFill/>
          </a:ln>
        </p:spPr>
        <p:txBody>
          <a:bodyPr spcFirstLastPara="1" wrap="square" lIns="68569" tIns="34275" rIns="68569" bIns="34275" anchor="b" anchorCtr="0">
            <a:noAutofit/>
          </a:bodyPr>
          <a:lstStyle/>
          <a:p>
            <a:pPr>
              <a:lnSpc>
                <a:spcPct val="90000"/>
              </a:lnSpc>
              <a:buClr>
                <a:schemeClr val="dk1"/>
              </a:buClr>
              <a:buSzPts val="1200"/>
            </a:pPr>
            <a:endParaRPr sz="900">
              <a:solidFill>
                <a:schemeClr val="lt1"/>
              </a:solidFill>
              <a:latin typeface="Verdana"/>
              <a:ea typeface="Verdana"/>
              <a:cs typeface="Verdana"/>
              <a:sym typeface="Verdana"/>
            </a:endParaRPr>
          </a:p>
        </p:txBody>
      </p:sp>
      <p:sp>
        <p:nvSpPr>
          <p:cNvPr id="88" name="Google Shape;88;p1"/>
          <p:cNvSpPr txBox="1"/>
          <p:nvPr/>
        </p:nvSpPr>
        <p:spPr>
          <a:xfrm>
            <a:off x="0" y="428610"/>
            <a:ext cx="6483203" cy="315441"/>
          </a:xfrm>
          <a:prstGeom prst="rect">
            <a:avLst/>
          </a:prstGeom>
          <a:noFill/>
          <a:ln>
            <a:noFill/>
          </a:ln>
        </p:spPr>
        <p:txBody>
          <a:bodyPr spcFirstLastPara="1" wrap="square" lIns="68569" tIns="34275" rIns="68569" bIns="34275" anchor="t" anchorCtr="0">
            <a:spAutoFit/>
          </a:bodyPr>
          <a:lstStyle/>
          <a:p>
            <a:r>
              <a:rPr lang="es-ES" sz="800" dirty="0">
                <a:solidFill>
                  <a:schemeClr val="lt1"/>
                </a:solidFill>
                <a:latin typeface="Verdana"/>
                <a:ea typeface="Verdana"/>
                <a:cs typeface="Verdana"/>
                <a:sym typeface="Verdana"/>
              </a:rPr>
              <a:t>M. A. Ruano Carretero, M. Arredondo López, J. Torres Jiménez</a:t>
            </a:r>
            <a:endParaRPr/>
          </a:p>
          <a:p>
            <a:r>
              <a:rPr lang="es-ES" sz="800" dirty="0">
                <a:solidFill>
                  <a:schemeClr val="lt1"/>
                </a:solidFill>
                <a:latin typeface="Verdana"/>
                <a:ea typeface="Verdana"/>
                <a:cs typeface="Verdana"/>
                <a:sym typeface="Verdana"/>
              </a:rPr>
              <a:t>Servicio de Neumología. Hospital Regional Universitario Málaga. </a:t>
            </a:r>
            <a:endParaRPr/>
          </a:p>
        </p:txBody>
      </p:sp>
      <p:pic>
        <p:nvPicPr>
          <p:cNvPr id="89" name="Google Shape;89;p1"/>
          <p:cNvPicPr preferRelativeResize="0"/>
          <p:nvPr/>
        </p:nvPicPr>
        <p:blipFill rotWithShape="1">
          <a:blip r:embed="rId3">
            <a:alphaModFix/>
          </a:blip>
          <a:srcRect b="46024"/>
          <a:stretch/>
        </p:blipFill>
        <p:spPr>
          <a:xfrm>
            <a:off x="7153054" y="-12207"/>
            <a:ext cx="1990946" cy="751718"/>
          </a:xfrm>
          <a:prstGeom prst="rect">
            <a:avLst/>
          </a:prstGeom>
          <a:noFill/>
          <a:ln>
            <a:noFill/>
          </a:ln>
        </p:spPr>
      </p:pic>
      <p:sp>
        <p:nvSpPr>
          <p:cNvPr id="90" name="Google Shape;90;p1"/>
          <p:cNvSpPr txBox="1"/>
          <p:nvPr/>
        </p:nvSpPr>
        <p:spPr>
          <a:xfrm>
            <a:off x="71768" y="932286"/>
            <a:ext cx="4623324" cy="761717"/>
          </a:xfrm>
          <a:prstGeom prst="rect">
            <a:avLst/>
          </a:prstGeom>
          <a:noFill/>
          <a:ln>
            <a:noFill/>
          </a:ln>
        </p:spPr>
        <p:txBody>
          <a:bodyPr spcFirstLastPara="1" wrap="square" lIns="68569" tIns="34275" rIns="68569" bIns="34275" anchor="t" anchorCtr="0">
            <a:spAutoFit/>
          </a:bodyPr>
          <a:lstStyle/>
          <a:p>
            <a:pPr algn="just"/>
            <a:r>
              <a:rPr lang="es-ES" sz="900" dirty="0">
                <a:solidFill>
                  <a:schemeClr val="dk1"/>
                </a:solidFill>
                <a:latin typeface="Verdana"/>
                <a:ea typeface="Verdana"/>
                <a:cs typeface="Verdana"/>
                <a:sym typeface="Verdana"/>
              </a:rPr>
              <a:t>INTRODUCCIÓN</a:t>
            </a:r>
            <a:endParaRPr sz="1050" dirty="0"/>
          </a:p>
          <a:p>
            <a:pPr algn="just"/>
            <a:r>
              <a:rPr lang="es-ES" sz="900" dirty="0">
                <a:solidFill>
                  <a:schemeClr val="dk1"/>
                </a:solidFill>
                <a:latin typeface="Verdana"/>
                <a:ea typeface="Verdana"/>
                <a:cs typeface="Verdana"/>
                <a:sym typeface="Verdana"/>
              </a:rPr>
              <a:t>La VMNI es técnica fundamental para el manejo de la insuficiencia respiratoria aguda (IRA) o crónica agudizada (IRCA). Nuestro objetivo es analizar los casos de insuficiencia respiratoria global con acidosis respiratoria (IRGAR) tratados por nosotros con VMNI.</a:t>
            </a:r>
            <a:endParaRPr sz="1050" dirty="0"/>
          </a:p>
        </p:txBody>
      </p:sp>
      <p:sp>
        <p:nvSpPr>
          <p:cNvPr id="91" name="Google Shape;91;p1"/>
          <p:cNvSpPr txBox="1"/>
          <p:nvPr/>
        </p:nvSpPr>
        <p:spPr>
          <a:xfrm>
            <a:off x="71768" y="3605986"/>
            <a:ext cx="4623324" cy="1315715"/>
          </a:xfrm>
          <a:prstGeom prst="rect">
            <a:avLst/>
          </a:prstGeom>
          <a:noFill/>
          <a:ln>
            <a:noFill/>
          </a:ln>
        </p:spPr>
        <p:txBody>
          <a:bodyPr spcFirstLastPara="1" wrap="square" lIns="68569" tIns="34275" rIns="68569" bIns="34275" anchor="t" anchorCtr="0">
            <a:spAutoFit/>
          </a:bodyPr>
          <a:lstStyle/>
          <a:p>
            <a:r>
              <a:rPr lang="es-ES" sz="900" dirty="0">
                <a:solidFill>
                  <a:schemeClr val="dk1"/>
                </a:solidFill>
                <a:latin typeface="Verdana"/>
                <a:ea typeface="Verdana"/>
                <a:cs typeface="Verdana"/>
                <a:sym typeface="Verdana"/>
              </a:rPr>
              <a:t>MATERIAL Y MÉTODOS</a:t>
            </a:r>
            <a:endParaRPr sz="1050" dirty="0"/>
          </a:p>
          <a:p>
            <a:pPr algn="just"/>
            <a:r>
              <a:rPr lang="es-ES" sz="900" dirty="0">
                <a:solidFill>
                  <a:schemeClr val="dk1"/>
                </a:solidFill>
                <a:latin typeface="Verdana"/>
                <a:ea typeface="Verdana"/>
                <a:cs typeface="Verdana"/>
                <a:sym typeface="Verdana"/>
              </a:rPr>
              <a:t>Estudio prospectivo del primer semestre de 2019. Recogimos datos generales, clínicos y gasométricos venosos, así como el respirador utilizado (V60 cuando la necesidad de FiO2&gt;40%, y Trilogy 100 u otros para el resto). Usamos el índice de Charlson (m) para el análisis de la comorbilidad, y el Apache II para la severidad del proceso agudo y su probabilidad de muerte, así como escalas de severidad creciente para la afectación radiológica (0-2), trabajo respiratorio (0-3) o disminución del nivel de conciencia (0-3).</a:t>
            </a:r>
            <a:endParaRPr sz="1050" dirty="0"/>
          </a:p>
        </p:txBody>
      </p:sp>
      <p:sp>
        <p:nvSpPr>
          <p:cNvPr id="92" name="Google Shape;92;p1"/>
          <p:cNvSpPr txBox="1"/>
          <p:nvPr/>
        </p:nvSpPr>
        <p:spPr>
          <a:xfrm>
            <a:off x="4890088" y="879130"/>
            <a:ext cx="4153856" cy="2346766"/>
          </a:xfrm>
          <a:prstGeom prst="rect">
            <a:avLst/>
          </a:prstGeom>
          <a:noFill/>
          <a:ln>
            <a:noFill/>
          </a:ln>
        </p:spPr>
        <p:txBody>
          <a:bodyPr spcFirstLastPara="1" wrap="square" lIns="68569" tIns="34275" rIns="68569" bIns="34275" anchor="t" anchorCtr="0">
            <a:spAutoFit/>
          </a:bodyPr>
          <a:lstStyle/>
          <a:p>
            <a:r>
              <a:rPr lang="es-ES" sz="1000" dirty="0">
                <a:solidFill>
                  <a:schemeClr val="dk1"/>
                </a:solidFill>
                <a:latin typeface="Verdana"/>
                <a:ea typeface="Verdana"/>
                <a:cs typeface="Verdana"/>
                <a:sym typeface="Verdana"/>
              </a:rPr>
              <a:t>RESULTADOS</a:t>
            </a:r>
            <a:endParaRPr dirty="0"/>
          </a:p>
          <a:p>
            <a:pPr algn="just"/>
            <a:r>
              <a:rPr lang="es-ES" sz="1000" dirty="0">
                <a:solidFill>
                  <a:schemeClr val="dk1"/>
                </a:solidFill>
                <a:latin typeface="Verdana"/>
                <a:ea typeface="Verdana"/>
                <a:cs typeface="Verdana"/>
                <a:sym typeface="Verdana"/>
              </a:rPr>
              <a:t>55% varones, con una edad media 67 años (15-91). Se inició la VMNI en Neumología en el 26.4% de los casos, Urgencias 20.5% y M. Interna 19.6%. Los pacientes tenían trabajo respiratorio moderado o intenso en el 58% de los casos. Respecto al nivel de conciencia, el 15% de los pacientes se encontraban con despertar difícil y el 7% estaban estuporosos o en coma. En cuenta a la radiología, no existían infiltrados en un 41%, siendo los infiltrados unilaterales en el 28% y bilaterales en el 27%. La puntuación media del I Charlson(m) fue de 5.9 puntos (0-13),  y del Apache II de 24 puntos (11-45), lo que implica una mortalidad esperada del 48% (13%-95%). Ingresaron en UCI el 12% de los casos.</a:t>
            </a:r>
            <a:endParaRPr dirty="0"/>
          </a:p>
          <a:p>
            <a:endParaRPr sz="1400" dirty="0">
              <a:solidFill>
                <a:schemeClr val="dk1"/>
              </a:solidFill>
              <a:latin typeface="Calibri"/>
              <a:ea typeface="Calibri"/>
              <a:cs typeface="Calibri"/>
              <a:sym typeface="Calibri"/>
            </a:endParaRPr>
          </a:p>
        </p:txBody>
      </p:sp>
      <p:graphicFrame>
        <p:nvGraphicFramePr>
          <p:cNvPr id="93" name="Google Shape;93;p1"/>
          <p:cNvGraphicFramePr/>
          <p:nvPr/>
        </p:nvGraphicFramePr>
        <p:xfrm>
          <a:off x="5042775" y="2977819"/>
          <a:ext cx="1991025" cy="20943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4" name="Google Shape;94;p1"/>
          <p:cNvGraphicFramePr/>
          <p:nvPr/>
        </p:nvGraphicFramePr>
        <p:xfrm>
          <a:off x="7228720" y="2977816"/>
          <a:ext cx="1815224" cy="2067441"/>
        </p:xfrm>
        <a:graphic>
          <a:graphicData uri="http://schemas.openxmlformats.org/drawingml/2006/chart">
            <c:chart xmlns:c="http://schemas.openxmlformats.org/drawingml/2006/chart" xmlns:r="http://schemas.openxmlformats.org/officeDocument/2006/relationships" r:id="rId5"/>
          </a:graphicData>
        </a:graphic>
      </p:graphicFrame>
      <p:pic>
        <p:nvPicPr>
          <p:cNvPr id="95" name="Google Shape;95;p1"/>
          <p:cNvPicPr preferRelativeResize="0"/>
          <p:nvPr/>
        </p:nvPicPr>
        <p:blipFill rotWithShape="1">
          <a:blip r:embed="rId6">
            <a:alphaModFix/>
          </a:blip>
          <a:srcRect l="4633" t="4105" r="8440" b="22316"/>
          <a:stretch/>
        </p:blipFill>
        <p:spPr>
          <a:xfrm>
            <a:off x="892144" y="1914187"/>
            <a:ext cx="1454456" cy="1537523"/>
          </a:xfrm>
          <a:prstGeom prst="rect">
            <a:avLst/>
          </a:prstGeom>
          <a:noFill/>
          <a:ln>
            <a:noFill/>
          </a:ln>
        </p:spPr>
      </p:pic>
      <p:pic>
        <p:nvPicPr>
          <p:cNvPr id="96" name="Google Shape;96;p1"/>
          <p:cNvPicPr preferRelativeResize="0"/>
          <p:nvPr/>
        </p:nvPicPr>
        <p:blipFill>
          <a:blip r:embed="rId7">
            <a:alphaModFix/>
          </a:blip>
          <a:stretch>
            <a:fillRect/>
          </a:stretch>
        </p:blipFill>
        <p:spPr>
          <a:xfrm>
            <a:off x="2850038" y="1996463"/>
            <a:ext cx="1277544" cy="1293328"/>
          </a:xfrm>
          <a:prstGeom prst="rect">
            <a:avLst/>
          </a:prstGeom>
          <a:noFill/>
          <a:ln>
            <a:noFill/>
          </a:ln>
        </p:spPr>
      </p:pic>
      <p:sp>
        <p:nvSpPr>
          <p:cNvPr id="15" name="14 Rectángulo redondeado"/>
          <p:cNvSpPr/>
          <p:nvPr/>
        </p:nvSpPr>
        <p:spPr>
          <a:xfrm>
            <a:off x="71438" y="928676"/>
            <a:ext cx="4643438" cy="785818"/>
          </a:xfrm>
          <a:prstGeom prst="roundRect">
            <a:avLst/>
          </a:prstGeom>
          <a:no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15 Rectángulo redondeado"/>
          <p:cNvSpPr/>
          <p:nvPr/>
        </p:nvSpPr>
        <p:spPr>
          <a:xfrm>
            <a:off x="71406" y="3571882"/>
            <a:ext cx="4643438" cy="1357322"/>
          </a:xfrm>
          <a:prstGeom prst="roundRect">
            <a:avLst/>
          </a:prstGeom>
          <a:no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2" name="Google Shape;102;p2"/>
          <p:cNvSpPr txBox="1"/>
          <p:nvPr/>
        </p:nvSpPr>
        <p:spPr>
          <a:xfrm>
            <a:off x="285720" y="4429138"/>
            <a:ext cx="3745523" cy="376996"/>
          </a:xfrm>
          <a:prstGeom prst="rect">
            <a:avLst/>
          </a:prstGeom>
          <a:noFill/>
          <a:ln>
            <a:noFill/>
          </a:ln>
        </p:spPr>
        <p:txBody>
          <a:bodyPr spcFirstLastPara="1" wrap="square" lIns="68569" tIns="34275" rIns="68569" bIns="34275" anchor="t" anchorCtr="0">
            <a:spAutoFit/>
          </a:bodyPr>
          <a:lstStyle/>
          <a:p>
            <a:r>
              <a:rPr lang="es-ES" sz="1000" dirty="0">
                <a:solidFill>
                  <a:schemeClr val="dk1"/>
                </a:solidFill>
                <a:latin typeface="Verdana"/>
                <a:ea typeface="Verdana"/>
                <a:cs typeface="Verdana"/>
                <a:sym typeface="Verdana"/>
              </a:rPr>
              <a:t>La duración media de la VMNI en fase aguda fue de casi 3.7 días (1-15).</a:t>
            </a:r>
            <a:endParaRPr sz="1000" dirty="0">
              <a:solidFill>
                <a:schemeClr val="dk1"/>
              </a:solidFill>
              <a:latin typeface="Calibri"/>
              <a:ea typeface="Calibri"/>
              <a:cs typeface="Calibri"/>
              <a:sym typeface="Calibri"/>
            </a:endParaRPr>
          </a:p>
        </p:txBody>
      </p:sp>
      <p:sp>
        <p:nvSpPr>
          <p:cNvPr id="105" name="Google Shape;105;p2"/>
          <p:cNvSpPr txBox="1">
            <a:spLocks noGrp="1"/>
          </p:cNvSpPr>
          <p:nvPr>
            <p:ph type="title"/>
          </p:nvPr>
        </p:nvSpPr>
        <p:spPr>
          <a:xfrm flipH="1">
            <a:off x="4671724" y="351925"/>
            <a:ext cx="4297313" cy="2002394"/>
          </a:xfrm>
          <a:prstGeom prst="rect">
            <a:avLst/>
          </a:prstGeom>
          <a:noFill/>
          <a:ln>
            <a:noFill/>
          </a:ln>
        </p:spPr>
        <p:txBody>
          <a:bodyPr spcFirstLastPara="1" wrap="square" lIns="68569" tIns="34275" rIns="68569" bIns="34275" anchor="ctr" anchorCtr="0">
            <a:normAutofit fontScale="90000"/>
          </a:bodyPr>
          <a:lstStyle/>
          <a:p>
            <a:pPr algn="just">
              <a:buSzPts val="1300"/>
            </a:pPr>
            <a:r>
              <a:rPr lang="es-ES" sz="1000" dirty="0">
                <a:latin typeface="Verdana"/>
                <a:ea typeface="Verdana"/>
                <a:cs typeface="Verdana"/>
                <a:sym typeface="Verdana"/>
              </a:rPr>
              <a:t/>
            </a:r>
            <a:br>
              <a:rPr lang="es-ES" sz="1000" dirty="0">
                <a:latin typeface="Verdana"/>
                <a:ea typeface="Verdana"/>
                <a:cs typeface="Verdana"/>
                <a:sym typeface="Verdana"/>
              </a:rPr>
            </a:br>
            <a:r>
              <a:rPr lang="es-ES" sz="1000" dirty="0">
                <a:latin typeface="Verdana"/>
                <a:ea typeface="Verdana"/>
                <a:cs typeface="Verdana"/>
                <a:sym typeface="Verdana"/>
              </a:rPr>
              <a:t> 1) No apreciamos diferencias significativas con la edad, sexo, afectación radiológica, nivel de conciencia o datos gasométricos.</a:t>
            </a:r>
            <a:br>
              <a:rPr lang="es-ES" sz="1000" dirty="0">
                <a:latin typeface="Verdana"/>
                <a:ea typeface="Verdana"/>
                <a:cs typeface="Verdana"/>
                <a:sym typeface="Verdana"/>
              </a:rPr>
            </a:br>
            <a:r>
              <a:rPr lang="es-ES" sz="1000" dirty="0">
                <a:latin typeface="Verdana"/>
                <a:ea typeface="Verdana"/>
                <a:cs typeface="Verdana"/>
                <a:sym typeface="Verdana"/>
              </a:rPr>
              <a:t/>
            </a:r>
            <a:br>
              <a:rPr lang="es-ES" sz="1000" dirty="0">
                <a:latin typeface="Verdana"/>
                <a:ea typeface="Verdana"/>
                <a:cs typeface="Verdana"/>
                <a:sym typeface="Verdana"/>
              </a:rPr>
            </a:br>
            <a:r>
              <a:rPr lang="es-ES" sz="1000" dirty="0">
                <a:latin typeface="Verdana"/>
                <a:ea typeface="Verdana"/>
                <a:cs typeface="Verdana"/>
                <a:sym typeface="Verdana"/>
              </a:rPr>
              <a:t> 2) Sí, con el mayor trabajo respiratorio, el Índice de Charlson (7.0 vs 5.5), la necesidad de usar V60 (47% vs 18%) o la planta de hospitalización (M.interna 39%, Neumología 22%).</a:t>
            </a:r>
            <a:br>
              <a:rPr lang="es-ES" sz="1000" dirty="0">
                <a:latin typeface="Verdana"/>
                <a:ea typeface="Verdana"/>
                <a:cs typeface="Verdana"/>
                <a:sym typeface="Verdana"/>
              </a:rPr>
            </a:br>
            <a:r>
              <a:rPr lang="es-ES" sz="1000" dirty="0">
                <a:latin typeface="Verdana"/>
                <a:ea typeface="Verdana"/>
                <a:cs typeface="Verdana"/>
                <a:sym typeface="Verdana"/>
              </a:rPr>
              <a:t/>
            </a:r>
            <a:br>
              <a:rPr lang="es-ES" sz="1000" dirty="0">
                <a:latin typeface="Verdana"/>
                <a:ea typeface="Verdana"/>
                <a:cs typeface="Verdana"/>
                <a:sym typeface="Verdana"/>
              </a:rPr>
            </a:br>
            <a:r>
              <a:rPr lang="es-ES" sz="1000" dirty="0">
                <a:latin typeface="Verdana"/>
                <a:ea typeface="Verdana"/>
                <a:cs typeface="Verdana"/>
                <a:sym typeface="Verdana"/>
              </a:rPr>
              <a:t/>
            </a:r>
            <a:br>
              <a:rPr lang="es-ES" sz="1000" dirty="0">
                <a:latin typeface="Verdana"/>
                <a:ea typeface="Verdana"/>
                <a:cs typeface="Verdana"/>
                <a:sym typeface="Verdana"/>
              </a:rPr>
            </a:br>
            <a:r>
              <a:rPr lang="es-ES" sz="1000" dirty="0">
                <a:latin typeface="Verdana"/>
                <a:ea typeface="Verdana"/>
                <a:cs typeface="Verdana"/>
                <a:sym typeface="Verdana"/>
              </a:rPr>
              <a:t>En base a este último dato, analizamos las diferencias entre los pacientes ingresados en ambas plantas, siendo los ingresados en M.Interna significativamente más mayores (75 años vs 62), con peor I.Charlson (7.1, vs 5.0) y con mayor pluripatología.</a:t>
            </a:r>
            <a:endParaRPr dirty="0"/>
          </a:p>
        </p:txBody>
      </p:sp>
      <p:graphicFrame>
        <p:nvGraphicFramePr>
          <p:cNvPr id="106" name="Google Shape;106;p2"/>
          <p:cNvGraphicFramePr/>
          <p:nvPr/>
        </p:nvGraphicFramePr>
        <p:xfrm>
          <a:off x="986961" y="194257"/>
          <a:ext cx="2234494" cy="1354801"/>
        </p:xfrm>
        <a:graphic>
          <a:graphicData uri="http://schemas.openxmlformats.org/drawingml/2006/table">
            <a:tbl>
              <a:tblPr firstRow="1" bandRow="1">
                <a:noFill/>
                <a:tableStyleId>{618D969D-D4FF-4869-AEBE-EEE193C43F3C}</a:tableStyleId>
              </a:tblPr>
              <a:tblGrid>
                <a:gridCol w="627731">
                  <a:extLst>
                    <a:ext uri="{9D8B030D-6E8A-4147-A177-3AD203B41FA5}">
                      <a16:colId xmlns:a16="http://schemas.microsoft.com/office/drawing/2014/main" xmlns="" val="20000"/>
                    </a:ext>
                  </a:extLst>
                </a:gridCol>
                <a:gridCol w="881119">
                  <a:extLst>
                    <a:ext uri="{9D8B030D-6E8A-4147-A177-3AD203B41FA5}">
                      <a16:colId xmlns:a16="http://schemas.microsoft.com/office/drawing/2014/main" xmlns="" val="20001"/>
                    </a:ext>
                  </a:extLst>
                </a:gridCol>
                <a:gridCol w="725644">
                  <a:extLst>
                    <a:ext uri="{9D8B030D-6E8A-4147-A177-3AD203B41FA5}">
                      <a16:colId xmlns:a16="http://schemas.microsoft.com/office/drawing/2014/main" xmlns="" val="20002"/>
                    </a:ext>
                  </a:extLst>
                </a:gridCol>
              </a:tblGrid>
              <a:tr h="296175">
                <a:tc>
                  <a:txBody>
                    <a:bodyPr/>
                    <a:lstStyle/>
                    <a:p>
                      <a:pPr marL="0" marR="0" lvl="0" indent="0" algn="l" rtl="0">
                        <a:spcBef>
                          <a:spcPts val="0"/>
                        </a:spcBef>
                        <a:spcAft>
                          <a:spcPts val="0"/>
                        </a:spcAft>
                        <a:buNone/>
                      </a:pPr>
                      <a:endParaRPr sz="1400"/>
                    </a:p>
                  </a:txBody>
                  <a:tcPr marL="68588" marR="68588" marT="34294" marB="34294">
                    <a:solidFill>
                      <a:srgbClr val="006600"/>
                    </a:solidFill>
                  </a:tcPr>
                </a:tc>
                <a:tc>
                  <a:txBody>
                    <a:bodyPr/>
                    <a:lstStyle/>
                    <a:p>
                      <a:pPr marL="0" marR="0" lvl="0" indent="0" algn="ctr" rtl="0">
                        <a:spcBef>
                          <a:spcPts val="0"/>
                        </a:spcBef>
                        <a:spcAft>
                          <a:spcPts val="0"/>
                        </a:spcAft>
                        <a:buNone/>
                      </a:pPr>
                      <a:r>
                        <a:rPr lang="es-ES" sz="1400"/>
                        <a:t>INICIAL</a:t>
                      </a:r>
                      <a:endParaRPr sz="1100"/>
                    </a:p>
                  </a:txBody>
                  <a:tcPr marL="68588" marR="68588" marT="34294" marB="34294">
                    <a:solidFill>
                      <a:srgbClr val="006600"/>
                    </a:solidFill>
                  </a:tcPr>
                </a:tc>
                <a:tc>
                  <a:txBody>
                    <a:bodyPr/>
                    <a:lstStyle/>
                    <a:p>
                      <a:pPr marL="0" marR="0" lvl="0" indent="0" algn="ctr" rtl="0">
                        <a:spcBef>
                          <a:spcPts val="0"/>
                        </a:spcBef>
                        <a:spcAft>
                          <a:spcPts val="0"/>
                        </a:spcAft>
                        <a:buNone/>
                      </a:pPr>
                      <a:r>
                        <a:rPr lang="es-ES" sz="1400"/>
                        <a:t>FINAL</a:t>
                      </a:r>
                      <a:endParaRPr sz="1100"/>
                    </a:p>
                  </a:txBody>
                  <a:tcPr marL="68588" marR="68588" marT="34294" marB="34294">
                    <a:solidFill>
                      <a:srgbClr val="006600"/>
                    </a:solidFill>
                  </a:tcPr>
                </a:tc>
                <a:extLst>
                  <a:ext uri="{0D108BD9-81ED-4DB2-BD59-A6C34878D82A}">
                    <a16:rowId xmlns:a16="http://schemas.microsoft.com/office/drawing/2014/main" xmlns="" val="10000"/>
                  </a:ext>
                </a:extLst>
              </a:tr>
              <a:tr h="296175">
                <a:tc>
                  <a:txBody>
                    <a:bodyPr/>
                    <a:lstStyle/>
                    <a:p>
                      <a:pPr marL="0" marR="0" lvl="0" indent="0" algn="l" rtl="0">
                        <a:spcBef>
                          <a:spcPts val="0"/>
                        </a:spcBef>
                        <a:spcAft>
                          <a:spcPts val="0"/>
                        </a:spcAft>
                        <a:buNone/>
                      </a:pPr>
                      <a:r>
                        <a:rPr lang="es-ES" sz="1400"/>
                        <a:t>pH</a:t>
                      </a:r>
                      <a:endParaRPr sz="1100"/>
                    </a:p>
                  </a:txBody>
                  <a:tcPr marL="68588" marR="68588" marT="34294" marB="34294"/>
                </a:tc>
                <a:tc>
                  <a:txBody>
                    <a:bodyPr/>
                    <a:lstStyle/>
                    <a:p>
                      <a:pPr marL="0" marR="0" lvl="0" indent="0" algn="ctr" rtl="0">
                        <a:spcBef>
                          <a:spcPts val="0"/>
                        </a:spcBef>
                        <a:spcAft>
                          <a:spcPts val="0"/>
                        </a:spcAft>
                        <a:buNone/>
                      </a:pPr>
                      <a:r>
                        <a:rPr lang="es-ES" sz="1400"/>
                        <a:t>7,22</a:t>
                      </a:r>
                      <a:endParaRPr sz="1100"/>
                    </a:p>
                  </a:txBody>
                  <a:tcPr marL="68588" marR="68588" marT="34294" marB="34294"/>
                </a:tc>
                <a:tc>
                  <a:txBody>
                    <a:bodyPr/>
                    <a:lstStyle/>
                    <a:p>
                      <a:pPr marL="0" marR="0" lvl="0" indent="0" algn="ctr" rtl="0">
                        <a:spcBef>
                          <a:spcPts val="0"/>
                        </a:spcBef>
                        <a:spcAft>
                          <a:spcPts val="0"/>
                        </a:spcAft>
                        <a:buNone/>
                      </a:pPr>
                      <a:r>
                        <a:rPr lang="es-ES" sz="1400"/>
                        <a:t>7,33</a:t>
                      </a:r>
                      <a:endParaRPr sz="1100"/>
                    </a:p>
                  </a:txBody>
                  <a:tcPr marL="68588" marR="68588" marT="34294" marB="34294"/>
                </a:tc>
                <a:extLst>
                  <a:ext uri="{0D108BD9-81ED-4DB2-BD59-A6C34878D82A}">
                    <a16:rowId xmlns:a16="http://schemas.microsoft.com/office/drawing/2014/main" xmlns="" val="10001"/>
                  </a:ext>
                </a:extLst>
              </a:tr>
              <a:tr h="378488">
                <a:tc>
                  <a:txBody>
                    <a:bodyPr/>
                    <a:lstStyle/>
                    <a:p>
                      <a:pPr marL="0" marR="0" lvl="0" indent="0" algn="l" rtl="0">
                        <a:spcBef>
                          <a:spcPts val="0"/>
                        </a:spcBef>
                        <a:spcAft>
                          <a:spcPts val="0"/>
                        </a:spcAft>
                        <a:buNone/>
                      </a:pPr>
                      <a:r>
                        <a:rPr lang="es-ES" sz="1400"/>
                        <a:t>pCO2</a:t>
                      </a:r>
                      <a:endParaRPr sz="1100"/>
                    </a:p>
                  </a:txBody>
                  <a:tcPr marL="68588" marR="68588" marT="34294" marB="34294"/>
                </a:tc>
                <a:tc>
                  <a:txBody>
                    <a:bodyPr/>
                    <a:lstStyle/>
                    <a:p>
                      <a:pPr marL="0" marR="0" lvl="0" indent="0" algn="ctr" rtl="0">
                        <a:spcBef>
                          <a:spcPts val="0"/>
                        </a:spcBef>
                        <a:spcAft>
                          <a:spcPts val="0"/>
                        </a:spcAft>
                        <a:buNone/>
                      </a:pPr>
                      <a:r>
                        <a:rPr lang="es-ES" sz="1400"/>
                        <a:t>82</a:t>
                      </a:r>
                      <a:endParaRPr sz="1100"/>
                    </a:p>
                  </a:txBody>
                  <a:tcPr marL="68588" marR="68588" marT="34294" marB="34294"/>
                </a:tc>
                <a:tc>
                  <a:txBody>
                    <a:bodyPr/>
                    <a:lstStyle/>
                    <a:p>
                      <a:pPr marL="0" marR="0" lvl="0" indent="0" algn="ctr" rtl="0">
                        <a:spcBef>
                          <a:spcPts val="0"/>
                        </a:spcBef>
                        <a:spcAft>
                          <a:spcPts val="0"/>
                        </a:spcAft>
                        <a:buNone/>
                      </a:pPr>
                      <a:r>
                        <a:rPr lang="es-ES" sz="1400"/>
                        <a:t>63</a:t>
                      </a:r>
                      <a:endParaRPr sz="1100"/>
                    </a:p>
                  </a:txBody>
                  <a:tcPr marL="68588" marR="68588" marT="34294" marB="34294"/>
                </a:tc>
                <a:extLst>
                  <a:ext uri="{0D108BD9-81ED-4DB2-BD59-A6C34878D82A}">
                    <a16:rowId xmlns:a16="http://schemas.microsoft.com/office/drawing/2014/main" xmlns="" val="10002"/>
                  </a:ext>
                </a:extLst>
              </a:tr>
              <a:tr h="383963">
                <a:tc>
                  <a:txBody>
                    <a:bodyPr/>
                    <a:lstStyle/>
                    <a:p>
                      <a:pPr marL="0" marR="0" lvl="0" indent="0" algn="l" rtl="0">
                        <a:spcBef>
                          <a:spcPts val="0"/>
                        </a:spcBef>
                        <a:spcAft>
                          <a:spcPts val="0"/>
                        </a:spcAft>
                        <a:buNone/>
                      </a:pPr>
                      <a:r>
                        <a:rPr lang="es-ES" sz="1400"/>
                        <a:t>HCO3</a:t>
                      </a:r>
                      <a:endParaRPr sz="1100"/>
                    </a:p>
                  </a:txBody>
                  <a:tcPr marL="68588" marR="68588" marT="34294" marB="34294"/>
                </a:tc>
                <a:tc>
                  <a:txBody>
                    <a:bodyPr/>
                    <a:lstStyle/>
                    <a:p>
                      <a:pPr marL="0" marR="0" lvl="0" indent="0" algn="ctr" rtl="0">
                        <a:spcBef>
                          <a:spcPts val="0"/>
                        </a:spcBef>
                        <a:spcAft>
                          <a:spcPts val="0"/>
                        </a:spcAft>
                        <a:buNone/>
                      </a:pPr>
                      <a:r>
                        <a:rPr lang="es-ES" sz="1400"/>
                        <a:t>36</a:t>
                      </a:r>
                      <a:endParaRPr sz="1100"/>
                    </a:p>
                  </a:txBody>
                  <a:tcPr marL="68588" marR="68588" marT="34294" marB="34294"/>
                </a:tc>
                <a:tc>
                  <a:txBody>
                    <a:bodyPr/>
                    <a:lstStyle/>
                    <a:p>
                      <a:pPr marL="0" marR="0" lvl="0" indent="0" algn="ctr" rtl="0">
                        <a:spcBef>
                          <a:spcPts val="0"/>
                        </a:spcBef>
                        <a:spcAft>
                          <a:spcPts val="0"/>
                        </a:spcAft>
                        <a:buNone/>
                      </a:pPr>
                      <a:r>
                        <a:rPr lang="es-ES" sz="1400"/>
                        <a:t>33</a:t>
                      </a:r>
                      <a:endParaRPr sz="1100"/>
                    </a:p>
                  </a:txBody>
                  <a:tcPr marL="68588" marR="68588" marT="34294" marB="34294"/>
                </a:tc>
                <a:extLst>
                  <a:ext uri="{0D108BD9-81ED-4DB2-BD59-A6C34878D82A}">
                    <a16:rowId xmlns:a16="http://schemas.microsoft.com/office/drawing/2014/main" xmlns="" val="10003"/>
                  </a:ext>
                </a:extLst>
              </a:tr>
            </a:tbl>
          </a:graphicData>
        </a:graphic>
      </p:graphicFrame>
      <p:sp>
        <p:nvSpPr>
          <p:cNvPr id="107" name="Google Shape;107;p2"/>
          <p:cNvSpPr txBox="1"/>
          <p:nvPr/>
        </p:nvSpPr>
        <p:spPr>
          <a:xfrm>
            <a:off x="285720" y="1714494"/>
            <a:ext cx="3745523" cy="530884"/>
          </a:xfrm>
          <a:prstGeom prst="rect">
            <a:avLst/>
          </a:prstGeom>
          <a:noFill/>
          <a:ln>
            <a:noFill/>
          </a:ln>
        </p:spPr>
        <p:txBody>
          <a:bodyPr spcFirstLastPara="1" wrap="square" lIns="68569" tIns="34275" rIns="68569" bIns="34275" anchor="t" anchorCtr="0">
            <a:spAutoFit/>
          </a:bodyPr>
          <a:lstStyle/>
          <a:p>
            <a:pPr algn="just"/>
            <a:r>
              <a:rPr lang="es-ES" sz="1000" dirty="0">
                <a:solidFill>
                  <a:schemeClr val="dk1"/>
                </a:solidFill>
                <a:latin typeface="Verdana"/>
                <a:ea typeface="Verdana"/>
                <a:cs typeface="Verdana"/>
                <a:sym typeface="Verdana"/>
              </a:rPr>
              <a:t>Usamos el respirador V60 (necesidad de FiO2&gt;0.4) en el 34% de los casos. Trilogy 100 en el 48%, y otros respiradores en el 18% de los casos.</a:t>
            </a:r>
            <a:endParaRPr sz="1000" dirty="0">
              <a:solidFill>
                <a:schemeClr val="dk1"/>
              </a:solidFill>
              <a:latin typeface="Calibri"/>
              <a:ea typeface="Calibri"/>
              <a:cs typeface="Calibri"/>
              <a:sym typeface="Calibri"/>
            </a:endParaRPr>
          </a:p>
        </p:txBody>
      </p:sp>
      <p:graphicFrame>
        <p:nvGraphicFramePr>
          <p:cNvPr id="108" name="Google Shape;108;p2"/>
          <p:cNvGraphicFramePr/>
          <p:nvPr/>
        </p:nvGraphicFramePr>
        <p:xfrm>
          <a:off x="651911" y="2372714"/>
          <a:ext cx="2970628" cy="1899139"/>
        </p:xfrm>
        <a:graphic>
          <a:graphicData uri="http://schemas.openxmlformats.org/drawingml/2006/chart">
            <c:chart xmlns:c="http://schemas.openxmlformats.org/drawingml/2006/chart" xmlns:r="http://schemas.openxmlformats.org/officeDocument/2006/relationships" r:id="rId3"/>
          </a:graphicData>
        </a:graphic>
      </p:graphicFrame>
      <p:sp>
        <p:nvSpPr>
          <p:cNvPr id="109" name="Google Shape;109;p2"/>
          <p:cNvSpPr txBox="1"/>
          <p:nvPr/>
        </p:nvSpPr>
        <p:spPr>
          <a:xfrm>
            <a:off x="4686300" y="194257"/>
            <a:ext cx="3745523" cy="376996"/>
          </a:xfrm>
          <a:prstGeom prst="rect">
            <a:avLst/>
          </a:prstGeom>
          <a:noFill/>
          <a:ln>
            <a:noFill/>
          </a:ln>
        </p:spPr>
        <p:txBody>
          <a:bodyPr spcFirstLastPara="1" wrap="square" lIns="68569" tIns="34275" rIns="68569" bIns="34275" anchor="t" anchorCtr="0">
            <a:spAutoFit/>
          </a:bodyPr>
          <a:lstStyle/>
          <a:p>
            <a:r>
              <a:rPr lang="es-ES" sz="1000" dirty="0">
                <a:solidFill>
                  <a:schemeClr val="dk1"/>
                </a:solidFill>
                <a:latin typeface="Verdana"/>
                <a:ea typeface="Verdana"/>
                <a:cs typeface="Verdana"/>
                <a:sym typeface="Verdana"/>
              </a:rPr>
              <a:t>La mortalidad fue del 28%.</a:t>
            </a:r>
            <a:br>
              <a:rPr lang="es-ES" sz="1000" dirty="0">
                <a:solidFill>
                  <a:schemeClr val="dk1"/>
                </a:solidFill>
                <a:latin typeface="Verdana"/>
                <a:ea typeface="Verdana"/>
                <a:cs typeface="Verdana"/>
                <a:sym typeface="Verdana"/>
              </a:rPr>
            </a:br>
            <a:r>
              <a:rPr lang="es-ES" sz="1000" dirty="0">
                <a:solidFill>
                  <a:schemeClr val="dk1"/>
                </a:solidFill>
                <a:latin typeface="Verdana"/>
                <a:ea typeface="Verdana"/>
                <a:cs typeface="Verdana"/>
                <a:sym typeface="Verdana"/>
              </a:rPr>
              <a:t>Analizando esta mortalidad:</a:t>
            </a:r>
            <a:endParaRPr sz="1000">
              <a:solidFill>
                <a:schemeClr val="dk1"/>
              </a:solidFill>
              <a:latin typeface="Calibri"/>
              <a:ea typeface="Calibri"/>
              <a:cs typeface="Calibri"/>
              <a:sym typeface="Calibri"/>
            </a:endParaRPr>
          </a:p>
        </p:txBody>
      </p:sp>
      <p:sp>
        <p:nvSpPr>
          <p:cNvPr id="111" name="Google Shape;111;p2"/>
          <p:cNvSpPr txBox="1"/>
          <p:nvPr/>
        </p:nvSpPr>
        <p:spPr>
          <a:xfrm>
            <a:off x="4714876" y="2304292"/>
            <a:ext cx="4282737" cy="2839208"/>
          </a:xfrm>
          <a:prstGeom prst="rect">
            <a:avLst/>
          </a:prstGeom>
          <a:gradFill>
            <a:gsLst>
              <a:gs pos="0">
                <a:srgbClr val="006600"/>
              </a:gs>
              <a:gs pos="85000">
                <a:srgbClr val="548135"/>
              </a:gs>
              <a:gs pos="100000">
                <a:srgbClr val="548135"/>
              </a:gs>
            </a:gsLst>
            <a:lin ang="5400000" scaled="0"/>
          </a:gradFill>
          <a:ln w="12700" cap="flat" cmpd="sng">
            <a:solidFill>
              <a:srgbClr val="0066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68569" tIns="34275" rIns="68569" bIns="34275" anchor="t" anchorCtr="0">
            <a:spAutoFit/>
          </a:bodyPr>
          <a:lstStyle/>
          <a:p>
            <a:r>
              <a:rPr lang="es-ES" sz="1000" dirty="0">
                <a:solidFill>
                  <a:schemeClr val="lt1"/>
                </a:solidFill>
                <a:latin typeface="Verdana"/>
                <a:ea typeface="Verdana"/>
                <a:cs typeface="Verdana"/>
                <a:sym typeface="Verdana"/>
              </a:rPr>
              <a:t>CONCLUSIONES</a:t>
            </a:r>
            <a:endParaRPr dirty="0"/>
          </a:p>
          <a:p>
            <a:endParaRPr sz="1000" dirty="0">
              <a:solidFill>
                <a:schemeClr val="lt1"/>
              </a:solidFill>
              <a:latin typeface="Verdana"/>
              <a:ea typeface="Verdana"/>
              <a:cs typeface="Verdana"/>
              <a:sym typeface="Verdana"/>
            </a:endParaRPr>
          </a:p>
          <a:p>
            <a:pPr marL="214313" indent="-214313" algn="just">
              <a:buClr>
                <a:schemeClr val="lt1"/>
              </a:buClr>
              <a:buSzPts val="1300"/>
              <a:buFont typeface="Noto Sans Symbols"/>
              <a:buChar char="✔"/>
            </a:pPr>
            <a:r>
              <a:rPr lang="es-ES" sz="1000" dirty="0">
                <a:solidFill>
                  <a:schemeClr val="lt1"/>
                </a:solidFill>
                <a:latin typeface="Verdana"/>
                <a:ea typeface="Verdana"/>
                <a:cs typeface="Verdana"/>
                <a:sym typeface="Verdana"/>
              </a:rPr>
              <a:t>La VMNI es una técnica útil para el manejo del paciente con IRGAR aunque no se disponga de unidad específica.</a:t>
            </a:r>
            <a:endParaRPr dirty="0"/>
          </a:p>
          <a:p>
            <a:pPr algn="just"/>
            <a:endParaRPr sz="1000" dirty="0">
              <a:solidFill>
                <a:schemeClr val="lt1"/>
              </a:solidFill>
              <a:latin typeface="Verdana"/>
              <a:ea typeface="Verdana"/>
              <a:cs typeface="Verdana"/>
              <a:sym typeface="Verdana"/>
            </a:endParaRPr>
          </a:p>
          <a:p>
            <a:pPr marL="214313" indent="-214313" algn="just">
              <a:buClr>
                <a:schemeClr val="lt1"/>
              </a:buClr>
              <a:buSzPts val="1300"/>
              <a:buFont typeface="Noto Sans Symbols"/>
              <a:buChar char="✔"/>
            </a:pPr>
            <a:r>
              <a:rPr lang="es-ES" sz="1000" dirty="0">
                <a:solidFill>
                  <a:schemeClr val="lt1"/>
                </a:solidFill>
                <a:latin typeface="Verdana"/>
                <a:ea typeface="Verdana"/>
                <a:cs typeface="Verdana"/>
                <a:sym typeface="Verdana"/>
              </a:rPr>
              <a:t>La mortalidad es considerable pero francamente menor de la esperada según Apache II, con una diferencia entre ambas que hace cuestionar la idoneidad de tal escala para estos pacientes.</a:t>
            </a:r>
            <a:endParaRPr dirty="0"/>
          </a:p>
          <a:p>
            <a:pPr algn="just"/>
            <a:endParaRPr sz="1000" dirty="0">
              <a:solidFill>
                <a:schemeClr val="lt1"/>
              </a:solidFill>
              <a:latin typeface="Verdana"/>
              <a:ea typeface="Verdana"/>
              <a:cs typeface="Verdana"/>
              <a:sym typeface="Verdana"/>
            </a:endParaRPr>
          </a:p>
          <a:p>
            <a:pPr marL="214313" indent="-214313" algn="just">
              <a:buClr>
                <a:schemeClr val="lt1"/>
              </a:buClr>
              <a:buSzPts val="1300"/>
              <a:buFont typeface="Noto Sans Symbols"/>
              <a:buChar char="✔"/>
            </a:pPr>
            <a:r>
              <a:rPr lang="es-ES" sz="1000" dirty="0">
                <a:solidFill>
                  <a:schemeClr val="lt1"/>
                </a:solidFill>
                <a:latin typeface="Verdana"/>
                <a:ea typeface="Verdana"/>
                <a:cs typeface="Verdana"/>
                <a:sym typeface="Verdana"/>
              </a:rPr>
              <a:t>La mortalidad general está relacionada con la carga de morbilidad, el trabajo respiratorio y la necesidad de FiO2 elevadas, no con las alteraciones gasométricas ni radiológicas.</a:t>
            </a:r>
            <a:endParaRPr dirty="0"/>
          </a:p>
          <a:p>
            <a:pPr algn="just"/>
            <a:endParaRPr sz="1000" dirty="0">
              <a:solidFill>
                <a:schemeClr val="lt1"/>
              </a:solidFill>
              <a:latin typeface="Verdana"/>
              <a:ea typeface="Verdana"/>
              <a:cs typeface="Verdana"/>
              <a:sym typeface="Verdana"/>
            </a:endParaRPr>
          </a:p>
          <a:p>
            <a:pPr marL="214313" indent="-214313" algn="just">
              <a:buClr>
                <a:schemeClr val="lt1"/>
              </a:buClr>
              <a:buSzPts val="1300"/>
              <a:buFont typeface="Noto Sans Symbols"/>
              <a:buChar char="✔"/>
            </a:pPr>
            <a:r>
              <a:rPr lang="es-ES" sz="1000" dirty="0">
                <a:solidFill>
                  <a:schemeClr val="lt1"/>
                </a:solidFill>
                <a:latin typeface="Verdana"/>
                <a:ea typeface="Verdana"/>
                <a:cs typeface="Verdana"/>
                <a:sym typeface="Verdana"/>
              </a:rPr>
              <a:t>La mayor mortalidad en la planta de M.Interna se debe a la mayor edad de sus pacientes y su mayor carga de morbilidad y pluripatología.</a:t>
            </a:r>
            <a:endParaRPr dirty="0"/>
          </a:p>
        </p:txBody>
      </p:sp>
      <p:sp>
        <p:nvSpPr>
          <p:cNvPr id="13" name="12 Rectángulo"/>
          <p:cNvSpPr/>
          <p:nvPr/>
        </p:nvSpPr>
        <p:spPr>
          <a:xfrm>
            <a:off x="214282" y="1643056"/>
            <a:ext cx="3857652" cy="642942"/>
          </a:xfrm>
          <a:prstGeom prst="rect">
            <a:avLst/>
          </a:prstGeom>
          <a:noFill/>
          <a:ln w="3175">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13 Rectángulo"/>
          <p:cNvSpPr/>
          <p:nvPr/>
        </p:nvSpPr>
        <p:spPr>
          <a:xfrm>
            <a:off x="4714876" y="1643056"/>
            <a:ext cx="4286280" cy="642942"/>
          </a:xfrm>
          <a:prstGeom prst="rect">
            <a:avLst/>
          </a:prstGeom>
          <a:noFill/>
          <a:ln w="3175">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14 Rectángulo"/>
          <p:cNvSpPr/>
          <p:nvPr/>
        </p:nvSpPr>
        <p:spPr>
          <a:xfrm>
            <a:off x="4714876" y="214296"/>
            <a:ext cx="4286280" cy="1357322"/>
          </a:xfrm>
          <a:prstGeom prst="rect">
            <a:avLst/>
          </a:prstGeom>
          <a:noFill/>
          <a:ln w="3175">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15 Rectángulo"/>
          <p:cNvSpPr/>
          <p:nvPr/>
        </p:nvSpPr>
        <p:spPr>
          <a:xfrm>
            <a:off x="214282" y="4429138"/>
            <a:ext cx="3857652" cy="500066"/>
          </a:xfrm>
          <a:prstGeom prst="rect">
            <a:avLst/>
          </a:prstGeom>
          <a:noFill/>
          <a:ln w="3175">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cSld>
  <p:clrMapOvr>
    <a:masterClrMapping/>
  </p:clrMapOvr>
</p:sld>
</file>

<file path=ppt/theme/theme1.xml><?xml version="1.0" encoding="utf-8"?>
<a:theme xmlns:a="http://schemas.openxmlformats.org/drawingml/2006/main" name="Tema de Offic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TotalTime>
  <Words>528</Words>
  <Application>Microsoft Office PowerPoint</Application>
  <PresentationFormat>Presentación en pantalla (16:9)</PresentationFormat>
  <Paragraphs>35</Paragraphs>
  <Slides>2</Slides>
  <Notes>2</Notes>
  <HiddenSlides>0</HiddenSlides>
  <MMClips>0</MMClips>
  <ScaleCrop>false</ScaleCrop>
  <HeadingPairs>
    <vt:vector size="4" baseType="variant">
      <vt:variant>
        <vt:lpstr>Tema</vt:lpstr>
      </vt:variant>
      <vt:variant>
        <vt:i4>1</vt:i4>
      </vt:variant>
      <vt:variant>
        <vt:lpstr>Títulos de diapositiva</vt:lpstr>
      </vt:variant>
      <vt:variant>
        <vt:i4>2</vt:i4>
      </vt:variant>
    </vt:vector>
  </HeadingPairs>
  <TitlesOfParts>
    <vt:vector size="3" baseType="lpstr">
      <vt:lpstr>Tema de Office</vt:lpstr>
      <vt:lpstr>Diapositiva 1</vt:lpstr>
      <vt:lpstr>  1) No apreciamos diferencias significativas con la edad, sexo, afectación radiológica, nivel de conciencia o datos gasométricos.   2) Sí, con el mayor trabajo respiratorio, el Índice de Charlson (7.0 vs 5.5), la necesidad de usar V60 (47% vs 18%) o la planta de hospitalización (M.interna 39%, Neumología 22%).   En base a este último dato, analizamos las diferencias entre los pacientes ingresados en ambas plantas, siendo los ingresados en M.Interna significativamente más mayores (75 años vs 62), con peor I.Charlson (7.1, vs 5.0) y con mayor pluripatología.</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EULOGIO</dc:creator>
  <cp:lastModifiedBy>LUNA</cp:lastModifiedBy>
  <cp:revision>2</cp:revision>
  <dcterms:created xsi:type="dcterms:W3CDTF">2020-03-02T11:54:26Z</dcterms:created>
  <dcterms:modified xsi:type="dcterms:W3CDTF">2020-06-02T10:22:40Z</dcterms:modified>
</cp:coreProperties>
</file>