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/>
    <p:restoredTop sz="94671"/>
  </p:normalViewPr>
  <p:slideViewPr>
    <p:cSldViewPr snapToGrid="0" snapToObjects="1"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D722B6E-7756-E540-A8D7-5D1296D18F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62E506F8-65B9-3443-A911-6E9189FCFE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27F6826-632C-4946-BE52-B0A550CC3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EF0A8-55D2-6846-B9FE-473A968951D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6ED2D00-F250-8345-8C03-0CDB4F36B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DDFEDCA-64CA-E64F-A245-30BF446FD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9CB1-ACFF-8246-B118-1F0290023D8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26736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A46C6B1-DD48-9B46-89EA-C368B8212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4C3DCE4-D467-434A-83BE-AC0C758B2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7FF3FF2-1E2D-D748-8584-C430E8573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EF0A8-55D2-6846-B9FE-473A968951D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D25B033-E636-2F42-BD2E-6B9AB735E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7E86B35-25F0-3E49-B57E-9A770AB05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9CB1-ACFF-8246-B118-1F0290023D8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36523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EB6619-F603-5149-9958-100342018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AF759F8-30A4-124B-84D1-870EE4D3F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EE98239-490A-554A-97B6-62FAF948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EF0A8-55D2-6846-B9FE-473A968951D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01C755F-C937-E247-B95E-A5E4905C2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71F3DE4-7D7C-984A-BF70-182FEC2A2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9CB1-ACFF-8246-B118-1F0290023D8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491691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D341BC5-9455-8540-818D-B9C7AE7DD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1DDD868-965F-8E49-8DCB-D34E3BB172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D1EFA45-B333-D04B-8E1B-E03E794BA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479B1F2-748B-6444-8A78-1F1678D76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EF0A8-55D2-6846-B9FE-473A968951D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DA1694-F39D-D643-9EFD-099B12965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FF38FE5-55D2-8A4C-8317-652993DB3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9CB1-ACFF-8246-B118-1F0290023D8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387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4757991-D0D8-764C-914D-83D1F7B78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0586CE9-1CC3-694B-927B-C761B32D5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C5FE3E7-8797-DC4E-A2C7-64AA60029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56478628-1D21-174D-B155-0B0D130B5A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C8C55F1-8395-7248-BA15-C276648949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8E7E6FE-379A-0645-9998-060E95237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EF0A8-55D2-6846-B9FE-473A968951D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45FC7088-F2DD-3641-9B66-37C6167A7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317CD7F2-2348-C442-B9F7-6804D0CE8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9CB1-ACFF-8246-B118-1F0290023D8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856471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121EAF3-4374-8A48-8586-B43937A30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3056A112-AE4E-2B48-8ACD-D136A60FD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EF0A8-55D2-6846-B9FE-473A968951D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933572BB-9D20-1048-9904-1DA879398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4DB58F60-1182-FF4B-AB11-A7B4CC7E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9CB1-ACFF-8246-B118-1F0290023D8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72780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5FAF395F-7178-EC47-A56E-8328C16DD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EF0A8-55D2-6846-B9FE-473A968951D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A4032E4-0710-8C48-9896-444C6B6E2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2CE085E-70C3-C043-B070-8476C1D9A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9CB1-ACFF-8246-B118-1F0290023D8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66782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EBC35EF-3AB8-D346-96A8-DBAA6BB25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05E8116-8FE6-9C4D-85B1-D0BAD4243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5E96C050-A627-2447-B09B-F0C358256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B49BF81-CE23-3C49-B70F-F44E1B1B2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EF0A8-55D2-6846-B9FE-473A968951D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50D9601-0D5E-F944-B68C-7E052465B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A130D55-A1F7-DA40-8BB8-53D5315A2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9CB1-ACFF-8246-B118-1F0290023D8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17955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A8BFC1D-249B-EB4C-8EEC-F6552F6B3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13606EC2-1338-8D4C-9724-1D0225824D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7DC0552-FE95-CE49-BEC0-5A8B7158F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CE5EAC6-4A03-0144-9C02-C73ECF93C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EF0A8-55D2-6846-B9FE-473A968951D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3ABAD2F7-00D6-0646-8B48-5B7D8027E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99905AB-A199-3A4B-8915-10DE2A5B4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9CB1-ACFF-8246-B118-1F0290023D8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27479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F185DA4-6631-E043-94C0-8832E95C1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BBC0F4AF-9965-714E-B857-07D4FD2CF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A7F43EA-FA0C-1242-8172-382D532B2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EF0A8-55D2-6846-B9FE-473A968951D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1C69810-F3D9-3E44-81A5-CBA106A2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5C82A43-ABA6-7F44-8852-50F3981EE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9CB1-ACFF-8246-B118-1F0290023D8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68966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09FF0553-ED52-0A44-A5D5-8FC1132824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6E1BFD22-871D-8D4C-990A-952DC7E6B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FE016B2-C82F-9D4F-87FD-FB98EE79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EF0A8-55D2-6846-B9FE-473A968951D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4A6045F-3BAF-834D-9C6B-B372A81E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C0F71DE-063B-BB47-BF13-17ABB9869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9CB1-ACFF-8246-B118-1F0290023D8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7811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EEC12D0A-F9F3-3E4B-AC5A-D313826FC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92437BE-483F-8942-9C93-9D2003C57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A966F3F-7517-CC4B-B71C-EC54F162C7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EF0A8-55D2-6846-B9FE-473A968951D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5F3E615-6742-EC4F-836B-84A267BFE5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AB06942-B471-6142-897F-7A02E5E287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F9CB1-ACFF-8246-B118-1F0290023D8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253866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70DB2EB-3F4E-234C-83B9-8D8AF1EF7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7539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778E8562-2194-1740-B750-1280679D5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9295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Manuel Entrenas Costa</dc:creator>
  <cp:lastModifiedBy>LUNA</cp:lastModifiedBy>
  <cp:revision>2</cp:revision>
  <dcterms:created xsi:type="dcterms:W3CDTF">2020-02-22T09:47:05Z</dcterms:created>
  <dcterms:modified xsi:type="dcterms:W3CDTF">2020-05-27T14:49:54Z</dcterms:modified>
</cp:coreProperties>
</file>