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1993" autoAdjust="0"/>
  </p:normalViewPr>
  <p:slideViewPr>
    <p:cSldViewPr>
      <p:cViewPr varScale="1">
        <p:scale>
          <a:sx n="95" d="100"/>
          <a:sy n="95" d="100"/>
        </p:scale>
        <p:origin x="-488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84058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4930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9550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12056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706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4154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7939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59543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5787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2899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9003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95361-EB46-46C9-AE39-B209708ABACB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3C75C-F924-48DB-9AF4-3ED4015208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2911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78471" y="108360"/>
            <a:ext cx="6838528" cy="613891"/>
          </a:xfrm>
        </p:spPr>
        <p:txBody>
          <a:bodyPr>
            <a:noAutofit/>
          </a:bodyPr>
          <a:lstStyle/>
          <a:p>
            <a:r>
              <a:rPr lang="es-ES" sz="2000" b="1" dirty="0"/>
              <a:t>Factores de riesgo de mortalidad hospitalaria en la Neumonía Adquirida en la Comunidad</a:t>
            </a:r>
            <a:endParaRPr lang="es-ES" sz="20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231" y="0"/>
            <a:ext cx="824880" cy="82488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2440" y="78142"/>
            <a:ext cx="1127001" cy="62344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4341" y="960986"/>
            <a:ext cx="5976664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/>
              <a:t>Introducción</a:t>
            </a:r>
          </a:p>
          <a:p>
            <a:pPr algn="just"/>
            <a:r>
              <a:rPr lang="es-ES" sz="1100" dirty="0"/>
              <a:t>La neumonía adquirida en la comunidad (NAC) constituye un reto terapéutico habitual en la práctica diaria. Este trabajo trata de conocer si existen signos clínicos que puedan ayudar a conocer el pronóstico de los pacientes aquejados por esta enfermedad.</a:t>
            </a:r>
          </a:p>
          <a:p>
            <a:pPr algn="just"/>
            <a:r>
              <a:rPr lang="es-ES" sz="1100" b="1" dirty="0"/>
              <a:t>Material y métodos</a:t>
            </a:r>
          </a:p>
          <a:p>
            <a:pPr algn="just"/>
            <a:r>
              <a:rPr lang="es-ES" sz="1100" dirty="0"/>
              <a:t>Se trata de un estudio observacional descriptivo y retrospectivo en el que se seleccionaron 320 pacientes ingresados en el Hospital General Universitario “Morales Meseguer” de Murcia con diagnóstico de NAC entre los años 2014 y 2016. Se midieron diversas variables tanto demográficas como clínicas. Se dividió la muestra en dos grupos, en función de la mortalidad hospitalaria, y se realizó estudio estadístico univariante con Chi cuadrado conocer la relación de las distintas variables con la mortalidad y estimación del riesgo mediante </a:t>
            </a:r>
            <a:r>
              <a:rPr lang="es-ES" sz="1100" dirty="0" err="1"/>
              <a:t>Odds</a:t>
            </a:r>
            <a:r>
              <a:rPr lang="es-ES" sz="1100" dirty="0"/>
              <a:t> Ratio.</a:t>
            </a:r>
          </a:p>
          <a:p>
            <a:pPr algn="just"/>
            <a:r>
              <a:rPr lang="es-ES" sz="1100" b="1" dirty="0"/>
              <a:t>Resultados </a:t>
            </a:r>
          </a:p>
          <a:p>
            <a:pPr algn="just"/>
            <a:r>
              <a:rPr lang="es-ES" sz="1100" dirty="0"/>
              <a:t>La muestra tenía una media de edad de 75,53 años, de los que un 58.9% eran hombres con una media del índice de Charlson de 5.54. La mortalidad fue de un 13% (42). Entre las variables estudiadas en análisis univariante, se observó un mayor riesgo de forma significativa entre los paciente varones (OR: 2.17) los mayores de 65 años (OR: 4.49), los que tenían una puntuación en el índice comorbilidad de Charlson superior a 3 (OR: 8.12) y los que cumplían criterios de ingreso según la escala CURB65 (OR 8.12). No se encontraron diferencias estadísticamente significativas con otras variables. </a:t>
            </a:r>
          </a:p>
          <a:p>
            <a:pPr algn="just"/>
            <a:r>
              <a:rPr lang="es-ES" sz="1100" b="1" dirty="0"/>
              <a:t>Discusión</a:t>
            </a:r>
          </a:p>
          <a:p>
            <a:pPr algn="just"/>
            <a:r>
              <a:rPr lang="es-ES" sz="1100" dirty="0"/>
              <a:t>Se encuentra asociación con la mortalidad en variables como edad, sexo, o nivel de comorbilidad. Sin embargo, no se encontró relación con otras variables como el nivel de leucocitosis o PCR. De esta forma podemos confirmar que en nuestro medio, la NAC se comporta de forma similar a lo expuesto con anterioridad en otros estudios.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955051" y="701589"/>
            <a:ext cx="5616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Mercedes </a:t>
            </a:r>
            <a:r>
              <a:rPr lang="es-ES" sz="1000" dirty="0" err="1"/>
              <a:t>Garci</a:t>
            </a:r>
            <a:r>
              <a:rPr lang="es-ES" sz="1000" dirty="0"/>
              <a:t>-Valera Olea, Juan Alcántara Fructuoso, Juan Carlos Vera Olmos, Elena Solana Martínez 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987743"/>
            <a:ext cx="2942378" cy="1584007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2625604"/>
            <a:ext cx="3031764" cy="248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76923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348</Words>
  <Application>Microsoft Office PowerPoint</Application>
  <PresentationFormat>Presentación en pantalla (16:9)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Factores de riesgo de mortalidad hospitalaria en la Neumonía Adquirida en la Comunidad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Factores de riesgo de mortalidad hospitalaria en la Neumonía Adquirida en la Comunidad</dc:title>
  <dc:creator>Juan Alcántara</dc:creator>
  <cp:lastModifiedBy>LUNA</cp:lastModifiedBy>
  <cp:revision>3</cp:revision>
  <dcterms:created xsi:type="dcterms:W3CDTF">2020-03-05T22:18:43Z</dcterms:created>
  <dcterms:modified xsi:type="dcterms:W3CDTF">2020-05-29T14:37:32Z</dcterms:modified>
</cp:coreProperties>
</file>