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9144000" cy="5143500" type="screen16x9"/>
  <p:notesSz cx="6858000" cy="9144000"/>
  <p:defaultTextStyle>
    <a:defPPr>
      <a:defRPr lang="es-ES"/>
    </a:defPPr>
    <a:lvl1pPr marL="0" algn="l" defTabSz="876692" rtl="0" eaLnBrk="1" latinLnBrk="0" hangingPunct="1">
      <a:defRPr sz="1700" kern="1200">
        <a:solidFill>
          <a:schemeClr val="tx1"/>
        </a:solidFill>
        <a:latin typeface="+mn-lt"/>
        <a:ea typeface="+mn-ea"/>
        <a:cs typeface="+mn-cs"/>
      </a:defRPr>
    </a:lvl1pPr>
    <a:lvl2pPr marL="438346" algn="l" defTabSz="876692" rtl="0" eaLnBrk="1" latinLnBrk="0" hangingPunct="1">
      <a:defRPr sz="1700" kern="1200">
        <a:solidFill>
          <a:schemeClr val="tx1"/>
        </a:solidFill>
        <a:latin typeface="+mn-lt"/>
        <a:ea typeface="+mn-ea"/>
        <a:cs typeface="+mn-cs"/>
      </a:defRPr>
    </a:lvl2pPr>
    <a:lvl3pPr marL="876692" algn="l" defTabSz="876692" rtl="0" eaLnBrk="1" latinLnBrk="0" hangingPunct="1">
      <a:defRPr sz="1700" kern="1200">
        <a:solidFill>
          <a:schemeClr val="tx1"/>
        </a:solidFill>
        <a:latin typeface="+mn-lt"/>
        <a:ea typeface="+mn-ea"/>
        <a:cs typeface="+mn-cs"/>
      </a:defRPr>
    </a:lvl3pPr>
    <a:lvl4pPr marL="1315039" algn="l" defTabSz="876692" rtl="0" eaLnBrk="1" latinLnBrk="0" hangingPunct="1">
      <a:defRPr sz="1700" kern="1200">
        <a:solidFill>
          <a:schemeClr val="tx1"/>
        </a:solidFill>
        <a:latin typeface="+mn-lt"/>
        <a:ea typeface="+mn-ea"/>
        <a:cs typeface="+mn-cs"/>
      </a:defRPr>
    </a:lvl4pPr>
    <a:lvl5pPr marL="1753385" algn="l" defTabSz="876692" rtl="0" eaLnBrk="1" latinLnBrk="0" hangingPunct="1">
      <a:defRPr sz="1700" kern="1200">
        <a:solidFill>
          <a:schemeClr val="tx1"/>
        </a:solidFill>
        <a:latin typeface="+mn-lt"/>
        <a:ea typeface="+mn-ea"/>
        <a:cs typeface="+mn-cs"/>
      </a:defRPr>
    </a:lvl5pPr>
    <a:lvl6pPr marL="2191731" algn="l" defTabSz="876692" rtl="0" eaLnBrk="1" latinLnBrk="0" hangingPunct="1">
      <a:defRPr sz="1700" kern="1200">
        <a:solidFill>
          <a:schemeClr val="tx1"/>
        </a:solidFill>
        <a:latin typeface="+mn-lt"/>
        <a:ea typeface="+mn-ea"/>
        <a:cs typeface="+mn-cs"/>
      </a:defRPr>
    </a:lvl6pPr>
    <a:lvl7pPr marL="2630077" algn="l" defTabSz="876692" rtl="0" eaLnBrk="1" latinLnBrk="0" hangingPunct="1">
      <a:defRPr sz="1700" kern="1200">
        <a:solidFill>
          <a:schemeClr val="tx1"/>
        </a:solidFill>
        <a:latin typeface="+mn-lt"/>
        <a:ea typeface="+mn-ea"/>
        <a:cs typeface="+mn-cs"/>
      </a:defRPr>
    </a:lvl7pPr>
    <a:lvl8pPr marL="3068423" algn="l" defTabSz="876692" rtl="0" eaLnBrk="1" latinLnBrk="0" hangingPunct="1">
      <a:defRPr sz="1700" kern="1200">
        <a:solidFill>
          <a:schemeClr val="tx1"/>
        </a:solidFill>
        <a:latin typeface="+mn-lt"/>
        <a:ea typeface="+mn-ea"/>
        <a:cs typeface="+mn-cs"/>
      </a:defRPr>
    </a:lvl8pPr>
    <a:lvl9pPr marL="3506769" algn="l" defTabSz="876692"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90" userDrawn="1">
          <p15:clr>
            <a:srgbClr val="A4A3A4"/>
          </p15:clr>
        </p15:guide>
        <p15:guide id="2" pos="30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9" d="100"/>
          <a:sy n="89" d="100"/>
        </p:scale>
        <p:origin x="-616" y="-72"/>
      </p:cViewPr>
      <p:guideLst>
        <p:guide orient="horz" pos="1620"/>
        <p:guide pos="288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iced\OneDrive\Escritorio\Bronquiectasias\Bronquiectasias%20analiz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ES"/>
  <c:style val="5"/>
  <c:chart>
    <c:title>
      <c:tx>
        <c:rich>
          <a:bodyPr/>
          <a:lstStyle/>
          <a:p>
            <a:pPr>
              <a:defRPr sz="1400"/>
            </a:pPr>
            <a:r>
              <a:rPr lang="es-ES" sz="1400"/>
              <a:t>Correlación entre la FEV1 y el GET</a:t>
            </a:r>
          </a:p>
        </c:rich>
      </c:tx>
      <c:layout>
        <c:manualLayout>
          <c:xMode val="edge"/>
          <c:yMode val="edge"/>
          <c:x val="0.14277077865266838"/>
          <c:y val="9.2592592592592639E-3"/>
        </c:manualLayout>
      </c:layout>
    </c:title>
    <c:plotArea>
      <c:layout>
        <c:manualLayout>
          <c:layoutTarget val="inner"/>
          <c:xMode val="edge"/>
          <c:yMode val="edge"/>
          <c:x val="0.18942918414977278"/>
          <c:y val="0.26056722076407118"/>
          <c:w val="0.68575666672452751"/>
          <c:h val="0.53454068241469832"/>
        </c:manualLayout>
      </c:layout>
      <c:scatterChart>
        <c:scatterStyle val="lineMarker"/>
        <c:ser>
          <c:idx val="0"/>
          <c:order val="0"/>
          <c:spPr>
            <a:ln w="28575">
              <a:noFill/>
            </a:ln>
          </c:spPr>
          <c:xVal>
            <c:numRef>
              <c:f>Hoja5!$A$1:$A$31</c:f>
              <c:numCache>
                <c:formatCode>General</c:formatCode>
                <c:ptCount val="31"/>
                <c:pt idx="0">
                  <c:v>235</c:v>
                </c:pt>
                <c:pt idx="1">
                  <c:v>808</c:v>
                </c:pt>
                <c:pt idx="2">
                  <c:v>234</c:v>
                </c:pt>
                <c:pt idx="3">
                  <c:v>523</c:v>
                </c:pt>
                <c:pt idx="4">
                  <c:v>857</c:v>
                </c:pt>
                <c:pt idx="5">
                  <c:v>808</c:v>
                </c:pt>
                <c:pt idx="6">
                  <c:v>685</c:v>
                </c:pt>
                <c:pt idx="7">
                  <c:v>5127</c:v>
                </c:pt>
                <c:pt idx="8">
                  <c:v>3345</c:v>
                </c:pt>
                <c:pt idx="9">
                  <c:v>1440</c:v>
                </c:pt>
                <c:pt idx="10">
                  <c:v>274</c:v>
                </c:pt>
                <c:pt idx="11">
                  <c:v>956</c:v>
                </c:pt>
                <c:pt idx="12">
                  <c:v>235</c:v>
                </c:pt>
                <c:pt idx="13">
                  <c:v>257</c:v>
                </c:pt>
                <c:pt idx="14">
                  <c:v>234</c:v>
                </c:pt>
                <c:pt idx="15">
                  <c:v>257</c:v>
                </c:pt>
                <c:pt idx="16">
                  <c:v>245</c:v>
                </c:pt>
                <c:pt idx="17">
                  <c:v>257</c:v>
                </c:pt>
                <c:pt idx="18">
                  <c:v>3764</c:v>
                </c:pt>
                <c:pt idx="19">
                  <c:v>2350</c:v>
                </c:pt>
                <c:pt idx="20">
                  <c:v>4356</c:v>
                </c:pt>
                <c:pt idx="21">
                  <c:v>553</c:v>
                </c:pt>
                <c:pt idx="22">
                  <c:v>452</c:v>
                </c:pt>
                <c:pt idx="23">
                  <c:v>523</c:v>
                </c:pt>
                <c:pt idx="24">
                  <c:v>5127</c:v>
                </c:pt>
                <c:pt idx="25">
                  <c:v>3345</c:v>
                </c:pt>
                <c:pt idx="26">
                  <c:v>1440</c:v>
                </c:pt>
                <c:pt idx="27">
                  <c:v>808</c:v>
                </c:pt>
                <c:pt idx="28">
                  <c:v>423</c:v>
                </c:pt>
                <c:pt idx="29">
                  <c:v>250</c:v>
                </c:pt>
                <c:pt idx="30">
                  <c:v>274</c:v>
                </c:pt>
              </c:numCache>
            </c:numRef>
          </c:xVal>
          <c:yVal>
            <c:numRef>
              <c:f>Hoja5!$B$1:$B$31</c:f>
              <c:numCache>
                <c:formatCode>General</c:formatCode>
                <c:ptCount val="31"/>
                <c:pt idx="0">
                  <c:v>2770</c:v>
                </c:pt>
                <c:pt idx="1">
                  <c:v>2780</c:v>
                </c:pt>
                <c:pt idx="2">
                  <c:v>880</c:v>
                </c:pt>
                <c:pt idx="3">
                  <c:v>2229</c:v>
                </c:pt>
                <c:pt idx="4">
                  <c:v>1420</c:v>
                </c:pt>
                <c:pt idx="5">
                  <c:v>2780</c:v>
                </c:pt>
                <c:pt idx="6">
                  <c:v>1620</c:v>
                </c:pt>
                <c:pt idx="7">
                  <c:v>1850</c:v>
                </c:pt>
                <c:pt idx="8">
                  <c:v>2560</c:v>
                </c:pt>
                <c:pt idx="9">
                  <c:v>2370</c:v>
                </c:pt>
                <c:pt idx="10">
                  <c:v>1260</c:v>
                </c:pt>
                <c:pt idx="11">
                  <c:v>2600</c:v>
                </c:pt>
                <c:pt idx="12">
                  <c:v>440</c:v>
                </c:pt>
                <c:pt idx="13">
                  <c:v>440</c:v>
                </c:pt>
                <c:pt idx="14">
                  <c:v>880</c:v>
                </c:pt>
                <c:pt idx="15">
                  <c:v>1450</c:v>
                </c:pt>
                <c:pt idx="16">
                  <c:v>2080</c:v>
                </c:pt>
                <c:pt idx="17">
                  <c:v>1530</c:v>
                </c:pt>
                <c:pt idx="18">
                  <c:v>1780</c:v>
                </c:pt>
                <c:pt idx="19">
                  <c:v>1500</c:v>
                </c:pt>
                <c:pt idx="20">
                  <c:v>2229</c:v>
                </c:pt>
                <c:pt idx="21">
                  <c:v>1580</c:v>
                </c:pt>
                <c:pt idx="22">
                  <c:v>1260</c:v>
                </c:pt>
                <c:pt idx="23">
                  <c:v>2100</c:v>
                </c:pt>
                <c:pt idx="24">
                  <c:v>1850</c:v>
                </c:pt>
                <c:pt idx="25">
                  <c:v>2560</c:v>
                </c:pt>
                <c:pt idx="26">
                  <c:v>2370</c:v>
                </c:pt>
                <c:pt idx="27">
                  <c:v>2780</c:v>
                </c:pt>
                <c:pt idx="28">
                  <c:v>1620</c:v>
                </c:pt>
                <c:pt idx="29">
                  <c:v>1850</c:v>
                </c:pt>
                <c:pt idx="30">
                  <c:v>1260</c:v>
                </c:pt>
              </c:numCache>
            </c:numRef>
          </c:yVal>
          <c:extLst xmlns:c16r2="http://schemas.microsoft.com/office/drawing/2015/06/chart">
            <c:ext xmlns:c16="http://schemas.microsoft.com/office/drawing/2014/chart" uri="{C3380CC4-5D6E-409C-BE32-E72D297353CC}">
              <c16:uniqueId val="{00000000-BC8F-4F25-9CE8-2616247099F7}"/>
            </c:ext>
          </c:extLst>
        </c:ser>
        <c:dLbls/>
        <c:axId val="86162432"/>
        <c:axId val="89749376"/>
      </c:scatterChart>
      <c:valAx>
        <c:axId val="86162432"/>
        <c:scaling>
          <c:orientation val="minMax"/>
        </c:scaling>
        <c:axPos val="b"/>
        <c:title>
          <c:tx>
            <c:rich>
              <a:bodyPr/>
              <a:lstStyle/>
              <a:p>
                <a:pPr>
                  <a:defRPr/>
                </a:pPr>
                <a:r>
                  <a:rPr lang="es-ES"/>
                  <a:t>Gasto calórico total (GET)</a:t>
                </a:r>
              </a:p>
            </c:rich>
          </c:tx>
          <c:layout/>
        </c:title>
        <c:numFmt formatCode="General" sourceLinked="1"/>
        <c:majorTickMark val="none"/>
        <c:tickLblPos val="nextTo"/>
        <c:crossAx val="89749376"/>
        <c:crosses val="autoZero"/>
        <c:crossBetween val="midCat"/>
      </c:valAx>
      <c:valAx>
        <c:axId val="89749376"/>
        <c:scaling>
          <c:orientation val="minMax"/>
        </c:scaling>
        <c:axPos val="l"/>
        <c:majorGridlines/>
        <c:title>
          <c:tx>
            <c:rich>
              <a:bodyPr/>
              <a:lstStyle/>
              <a:p>
                <a:pPr>
                  <a:defRPr/>
                </a:pPr>
                <a:r>
                  <a:rPr lang="en-US"/>
                  <a:t>FEV1 (ml)</a:t>
                </a:r>
              </a:p>
            </c:rich>
          </c:tx>
          <c:layout/>
        </c:title>
        <c:numFmt formatCode="General" sourceLinked="1"/>
        <c:majorTickMark val="none"/>
        <c:tickLblPos val="nextTo"/>
        <c:crossAx val="86162432"/>
        <c:crosses val="autoZero"/>
        <c:crossBetween val="midCat"/>
      </c:valAx>
    </c:plotArea>
    <c:plotVisOnly val="1"/>
    <c:dispBlanksAs val="gap"/>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C9B238-1248-4D96-B4B9-732E96F977C1}" type="datetimeFigureOut">
              <a:rPr lang="es-ES" smtClean="0"/>
              <a:pPr/>
              <a:t>02/06/2020</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1C5546-3F6A-4809-A327-A8B25A78728B}" type="slidenum">
              <a:rPr lang="es-ES" smtClean="0"/>
              <a:pPr/>
              <a:t>‹Nº›</a:t>
            </a:fld>
            <a:endParaRPr lang="es-ES"/>
          </a:p>
        </p:txBody>
      </p:sp>
    </p:spTree>
    <p:extLst>
      <p:ext uri="{BB962C8B-B14F-4D97-AF65-F5344CB8AC3E}">
        <p14:creationId xmlns:p14="http://schemas.microsoft.com/office/powerpoint/2010/main" xmlns="" val="735643953"/>
      </p:ext>
    </p:extLst>
  </p:cSld>
  <p:clrMap bg1="lt1" tx1="dk1" bg2="lt2" tx2="dk2" accent1="accent1" accent2="accent2" accent3="accent3" accent4="accent4" accent5="accent5" accent6="accent6" hlink="hlink" folHlink="folHlink"/>
  <p:notesStyle>
    <a:lvl1pPr marL="0" algn="l" defTabSz="876692" rtl="0" eaLnBrk="1" latinLnBrk="0" hangingPunct="1">
      <a:defRPr sz="1100" kern="1200">
        <a:solidFill>
          <a:schemeClr val="tx1"/>
        </a:solidFill>
        <a:latin typeface="+mn-lt"/>
        <a:ea typeface="+mn-ea"/>
        <a:cs typeface="+mn-cs"/>
      </a:defRPr>
    </a:lvl1pPr>
    <a:lvl2pPr marL="438346" algn="l" defTabSz="876692" rtl="0" eaLnBrk="1" latinLnBrk="0" hangingPunct="1">
      <a:defRPr sz="1100" kern="1200">
        <a:solidFill>
          <a:schemeClr val="tx1"/>
        </a:solidFill>
        <a:latin typeface="+mn-lt"/>
        <a:ea typeface="+mn-ea"/>
        <a:cs typeface="+mn-cs"/>
      </a:defRPr>
    </a:lvl2pPr>
    <a:lvl3pPr marL="876692" algn="l" defTabSz="876692" rtl="0" eaLnBrk="1" latinLnBrk="0" hangingPunct="1">
      <a:defRPr sz="1100" kern="1200">
        <a:solidFill>
          <a:schemeClr val="tx1"/>
        </a:solidFill>
        <a:latin typeface="+mn-lt"/>
        <a:ea typeface="+mn-ea"/>
        <a:cs typeface="+mn-cs"/>
      </a:defRPr>
    </a:lvl3pPr>
    <a:lvl4pPr marL="1315039" algn="l" defTabSz="876692" rtl="0" eaLnBrk="1" latinLnBrk="0" hangingPunct="1">
      <a:defRPr sz="1100" kern="1200">
        <a:solidFill>
          <a:schemeClr val="tx1"/>
        </a:solidFill>
        <a:latin typeface="+mn-lt"/>
        <a:ea typeface="+mn-ea"/>
        <a:cs typeface="+mn-cs"/>
      </a:defRPr>
    </a:lvl4pPr>
    <a:lvl5pPr marL="1753385" algn="l" defTabSz="876692" rtl="0" eaLnBrk="1" latinLnBrk="0" hangingPunct="1">
      <a:defRPr sz="1100" kern="1200">
        <a:solidFill>
          <a:schemeClr val="tx1"/>
        </a:solidFill>
        <a:latin typeface="+mn-lt"/>
        <a:ea typeface="+mn-ea"/>
        <a:cs typeface="+mn-cs"/>
      </a:defRPr>
    </a:lvl5pPr>
    <a:lvl6pPr marL="2191731" algn="l" defTabSz="876692" rtl="0" eaLnBrk="1" latinLnBrk="0" hangingPunct="1">
      <a:defRPr sz="1100" kern="1200">
        <a:solidFill>
          <a:schemeClr val="tx1"/>
        </a:solidFill>
        <a:latin typeface="+mn-lt"/>
        <a:ea typeface="+mn-ea"/>
        <a:cs typeface="+mn-cs"/>
      </a:defRPr>
    </a:lvl6pPr>
    <a:lvl7pPr marL="2630077" algn="l" defTabSz="876692" rtl="0" eaLnBrk="1" latinLnBrk="0" hangingPunct="1">
      <a:defRPr sz="1100" kern="1200">
        <a:solidFill>
          <a:schemeClr val="tx1"/>
        </a:solidFill>
        <a:latin typeface="+mn-lt"/>
        <a:ea typeface="+mn-ea"/>
        <a:cs typeface="+mn-cs"/>
      </a:defRPr>
    </a:lvl7pPr>
    <a:lvl8pPr marL="3068423" algn="l" defTabSz="876692" rtl="0" eaLnBrk="1" latinLnBrk="0" hangingPunct="1">
      <a:defRPr sz="1100" kern="1200">
        <a:solidFill>
          <a:schemeClr val="tx1"/>
        </a:solidFill>
        <a:latin typeface="+mn-lt"/>
        <a:ea typeface="+mn-ea"/>
        <a:cs typeface="+mn-cs"/>
      </a:defRPr>
    </a:lvl8pPr>
    <a:lvl9pPr marL="3506769" algn="l" defTabSz="876692"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1A279063-86A8-4A15-AC2E-2E5C0268885F}" type="slidenum">
              <a:rPr lang="es-ES" smtClean="0"/>
              <a:pPr/>
              <a:t>1</a:t>
            </a:fld>
            <a:endParaRPr lang="es-ES"/>
          </a:p>
        </p:txBody>
      </p:sp>
    </p:spTree>
    <p:extLst>
      <p:ext uri="{BB962C8B-B14F-4D97-AF65-F5344CB8AC3E}">
        <p14:creationId xmlns:p14="http://schemas.microsoft.com/office/powerpoint/2010/main" xmlns="" val="994304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A21C5546-3F6A-4809-A327-A8B25A78728B}" type="slidenum">
              <a:rPr lang="es-ES" smtClean="0"/>
              <a:pPr/>
              <a:t>2</a:t>
            </a:fld>
            <a:endParaRPr lang="es-ES"/>
          </a:p>
        </p:txBody>
      </p:sp>
    </p:spTree>
    <p:extLst>
      <p:ext uri="{BB962C8B-B14F-4D97-AF65-F5344CB8AC3E}">
        <p14:creationId xmlns:p14="http://schemas.microsoft.com/office/powerpoint/2010/main" xmlns="" val="1835136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1"/>
            <a:ext cx="7772400" cy="1102518"/>
          </a:xfrm>
        </p:spPr>
        <p:txBody>
          <a:bodyPr/>
          <a:lstStyle/>
          <a:p>
            <a:r>
              <a:rPr lang="es-ES"/>
              <a:t>Haga clic para modificar el estilo de título del patrón</a:t>
            </a:r>
          </a:p>
        </p:txBody>
      </p:sp>
      <p:sp>
        <p:nvSpPr>
          <p:cNvPr id="3" name="2 Subtítulo"/>
          <p:cNvSpPr>
            <a:spLocks noGrp="1"/>
          </p:cNvSpPr>
          <p:nvPr>
            <p:ph type="subTitle" idx="1"/>
          </p:nvPr>
        </p:nvSpPr>
        <p:spPr>
          <a:xfrm>
            <a:off x="1371603" y="2914653"/>
            <a:ext cx="6400801" cy="1314451"/>
          </a:xfrm>
        </p:spPr>
        <p:txBody>
          <a:bodyPr/>
          <a:lstStyle>
            <a:lvl1pPr marL="0" indent="0" algn="ctr">
              <a:buNone/>
              <a:defRPr>
                <a:solidFill>
                  <a:schemeClr val="tx1">
                    <a:tint val="75000"/>
                  </a:schemeClr>
                </a:solidFill>
              </a:defRPr>
            </a:lvl1pPr>
            <a:lvl2pPr marL="438346" indent="0" algn="ctr">
              <a:buNone/>
              <a:defRPr>
                <a:solidFill>
                  <a:schemeClr val="tx1">
                    <a:tint val="75000"/>
                  </a:schemeClr>
                </a:solidFill>
              </a:defRPr>
            </a:lvl2pPr>
            <a:lvl3pPr marL="876692" indent="0" algn="ctr">
              <a:buNone/>
              <a:defRPr>
                <a:solidFill>
                  <a:schemeClr val="tx1">
                    <a:tint val="75000"/>
                  </a:schemeClr>
                </a:solidFill>
              </a:defRPr>
            </a:lvl3pPr>
            <a:lvl4pPr marL="1315039" indent="0" algn="ctr">
              <a:buNone/>
              <a:defRPr>
                <a:solidFill>
                  <a:schemeClr val="tx1">
                    <a:tint val="75000"/>
                  </a:schemeClr>
                </a:solidFill>
              </a:defRPr>
            </a:lvl4pPr>
            <a:lvl5pPr marL="1753385" indent="0" algn="ctr">
              <a:buNone/>
              <a:defRPr>
                <a:solidFill>
                  <a:schemeClr val="tx1">
                    <a:tint val="75000"/>
                  </a:schemeClr>
                </a:solidFill>
              </a:defRPr>
            </a:lvl5pPr>
            <a:lvl6pPr marL="2191731" indent="0" algn="ctr">
              <a:buNone/>
              <a:defRPr>
                <a:solidFill>
                  <a:schemeClr val="tx1">
                    <a:tint val="75000"/>
                  </a:schemeClr>
                </a:solidFill>
              </a:defRPr>
            </a:lvl6pPr>
            <a:lvl7pPr marL="2630077" indent="0" algn="ctr">
              <a:buNone/>
              <a:defRPr>
                <a:solidFill>
                  <a:schemeClr val="tx1">
                    <a:tint val="75000"/>
                  </a:schemeClr>
                </a:solidFill>
              </a:defRPr>
            </a:lvl7pPr>
            <a:lvl8pPr marL="3068423" indent="0" algn="ctr">
              <a:buNone/>
              <a:defRPr>
                <a:solidFill>
                  <a:schemeClr val="tx1">
                    <a:tint val="75000"/>
                  </a:schemeClr>
                </a:solidFill>
              </a:defRPr>
            </a:lvl8pPr>
            <a:lvl9pPr marL="3506769"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2081062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67581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2" y="3305176"/>
            <a:ext cx="7772400" cy="1021556"/>
          </a:xfrm>
        </p:spPr>
        <p:txBody>
          <a:bodyPr anchor="t"/>
          <a:lstStyle>
            <a:lvl1pPr algn="l">
              <a:defRPr sz="3800" b="1" cap="all"/>
            </a:lvl1pPr>
          </a:lstStyle>
          <a:p>
            <a:r>
              <a:rPr lang="es-ES"/>
              <a:t>Haga clic para modificar el estilo de título del patrón</a:t>
            </a:r>
          </a:p>
        </p:txBody>
      </p:sp>
      <p:sp>
        <p:nvSpPr>
          <p:cNvPr id="3" name="2 Marcador de texto"/>
          <p:cNvSpPr>
            <a:spLocks noGrp="1"/>
          </p:cNvSpPr>
          <p:nvPr>
            <p:ph type="body" idx="1"/>
          </p:nvPr>
        </p:nvSpPr>
        <p:spPr>
          <a:xfrm>
            <a:off x="722312" y="2180037"/>
            <a:ext cx="7772400" cy="1125140"/>
          </a:xfrm>
        </p:spPr>
        <p:txBody>
          <a:bodyPr anchor="b"/>
          <a:lstStyle>
            <a:lvl1pPr marL="0" indent="0">
              <a:buNone/>
              <a:defRPr sz="1800">
                <a:solidFill>
                  <a:schemeClr val="tx1">
                    <a:tint val="75000"/>
                  </a:schemeClr>
                </a:solidFill>
              </a:defRPr>
            </a:lvl1pPr>
            <a:lvl2pPr marL="438346" indent="0">
              <a:buNone/>
              <a:defRPr sz="1700">
                <a:solidFill>
                  <a:schemeClr val="tx1">
                    <a:tint val="75000"/>
                  </a:schemeClr>
                </a:solidFill>
              </a:defRPr>
            </a:lvl2pPr>
            <a:lvl3pPr marL="876692" indent="0">
              <a:buNone/>
              <a:defRPr sz="1500">
                <a:solidFill>
                  <a:schemeClr val="tx1">
                    <a:tint val="75000"/>
                  </a:schemeClr>
                </a:solidFill>
              </a:defRPr>
            </a:lvl3pPr>
            <a:lvl4pPr marL="1315039" indent="0">
              <a:buNone/>
              <a:defRPr sz="1400">
                <a:solidFill>
                  <a:schemeClr val="tx1">
                    <a:tint val="75000"/>
                  </a:schemeClr>
                </a:solidFill>
              </a:defRPr>
            </a:lvl4pPr>
            <a:lvl5pPr marL="1753385" indent="0">
              <a:buNone/>
              <a:defRPr sz="1400">
                <a:solidFill>
                  <a:schemeClr val="tx1">
                    <a:tint val="75000"/>
                  </a:schemeClr>
                </a:solidFill>
              </a:defRPr>
            </a:lvl5pPr>
            <a:lvl6pPr marL="2191731" indent="0">
              <a:buNone/>
              <a:defRPr sz="1400">
                <a:solidFill>
                  <a:schemeClr val="tx1">
                    <a:tint val="75000"/>
                  </a:schemeClr>
                </a:solidFill>
              </a:defRPr>
            </a:lvl6pPr>
            <a:lvl7pPr marL="2630077" indent="0">
              <a:buNone/>
              <a:defRPr sz="1400">
                <a:solidFill>
                  <a:schemeClr val="tx1">
                    <a:tint val="75000"/>
                  </a:schemeClr>
                </a:solidFill>
              </a:defRPr>
            </a:lvl7pPr>
            <a:lvl8pPr marL="3068423" indent="0">
              <a:buNone/>
              <a:defRPr sz="1400">
                <a:solidFill>
                  <a:schemeClr val="tx1">
                    <a:tint val="75000"/>
                  </a:schemeClr>
                </a:solidFill>
              </a:defRPr>
            </a:lvl8pPr>
            <a:lvl9pPr marL="3506769"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2703316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3"/>
            <a:ext cx="4038599" cy="3394474"/>
          </a:xfrm>
        </p:spPr>
        <p:txBody>
          <a:bodyPr/>
          <a:lstStyle>
            <a:lvl1pPr>
              <a:defRPr sz="2600"/>
            </a:lvl1pPr>
            <a:lvl2pPr>
              <a:defRPr sz="2300"/>
            </a:lvl2pPr>
            <a:lvl3pPr>
              <a:defRPr sz="1800"/>
            </a:lvl3pPr>
            <a:lvl4pPr>
              <a:defRPr sz="1700"/>
            </a:lvl4pPr>
            <a:lvl5pPr>
              <a:defRPr sz="1700"/>
            </a:lvl5pPr>
            <a:lvl6pPr>
              <a:defRPr sz="1700"/>
            </a:lvl6pPr>
            <a:lvl7pPr>
              <a:defRPr sz="1700"/>
            </a:lvl7pPr>
            <a:lvl8pPr>
              <a:defRPr sz="1700"/>
            </a:lvl8pPr>
            <a:lvl9pPr>
              <a:defRPr sz="17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3" y="1200153"/>
            <a:ext cx="4038599" cy="3394474"/>
          </a:xfrm>
        </p:spPr>
        <p:txBody>
          <a:bodyPr/>
          <a:lstStyle>
            <a:lvl1pPr>
              <a:defRPr sz="2600"/>
            </a:lvl1pPr>
            <a:lvl2pPr>
              <a:defRPr sz="2300"/>
            </a:lvl2pPr>
            <a:lvl3pPr>
              <a:defRPr sz="1800"/>
            </a:lvl3pPr>
            <a:lvl4pPr>
              <a:defRPr sz="1700"/>
            </a:lvl4pPr>
            <a:lvl5pPr>
              <a:defRPr sz="1700"/>
            </a:lvl5pPr>
            <a:lvl6pPr>
              <a:defRPr sz="1700"/>
            </a:lvl6pPr>
            <a:lvl7pPr>
              <a:defRPr sz="1700"/>
            </a:lvl7pPr>
            <a:lvl8pPr>
              <a:defRPr sz="1700"/>
            </a:lvl8pPr>
            <a:lvl9pPr>
              <a:defRPr sz="17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398887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3" y="1151338"/>
            <a:ext cx="4040188" cy="479822"/>
          </a:xfrm>
        </p:spPr>
        <p:txBody>
          <a:bodyPr anchor="b"/>
          <a:lstStyle>
            <a:lvl1pPr marL="0" indent="0">
              <a:buNone/>
              <a:defRPr sz="2300" b="1"/>
            </a:lvl1pPr>
            <a:lvl2pPr marL="438346" indent="0">
              <a:buNone/>
              <a:defRPr sz="1800" b="1"/>
            </a:lvl2pPr>
            <a:lvl3pPr marL="876692" indent="0">
              <a:buNone/>
              <a:defRPr sz="1700" b="1"/>
            </a:lvl3pPr>
            <a:lvl4pPr marL="1315039" indent="0">
              <a:buNone/>
              <a:defRPr sz="1500" b="1"/>
            </a:lvl4pPr>
            <a:lvl5pPr marL="1753385" indent="0">
              <a:buNone/>
              <a:defRPr sz="1500" b="1"/>
            </a:lvl5pPr>
            <a:lvl6pPr marL="2191731" indent="0">
              <a:buNone/>
              <a:defRPr sz="1500" b="1"/>
            </a:lvl6pPr>
            <a:lvl7pPr marL="2630077" indent="0">
              <a:buNone/>
              <a:defRPr sz="1500" b="1"/>
            </a:lvl7pPr>
            <a:lvl8pPr marL="3068423" indent="0">
              <a:buNone/>
              <a:defRPr sz="1500" b="1"/>
            </a:lvl8pPr>
            <a:lvl9pPr marL="3506769" indent="0">
              <a:buNone/>
              <a:defRPr sz="1500" b="1"/>
            </a:lvl9pPr>
          </a:lstStyle>
          <a:p>
            <a:pPr lvl="0"/>
            <a:r>
              <a:rPr lang="es-ES"/>
              <a:t>Haga clic para modificar el estilo de texto del patrón</a:t>
            </a:r>
          </a:p>
        </p:txBody>
      </p:sp>
      <p:sp>
        <p:nvSpPr>
          <p:cNvPr id="4" name="3 Marcador de contenido"/>
          <p:cNvSpPr>
            <a:spLocks noGrp="1"/>
          </p:cNvSpPr>
          <p:nvPr>
            <p:ph sz="half" idx="2"/>
          </p:nvPr>
        </p:nvSpPr>
        <p:spPr>
          <a:xfrm>
            <a:off x="457203" y="1631161"/>
            <a:ext cx="4040188" cy="2963466"/>
          </a:xfrm>
        </p:spPr>
        <p:txBody>
          <a:bodyPr/>
          <a:lstStyle>
            <a:lvl1pPr>
              <a:defRPr sz="2300"/>
            </a:lvl1pPr>
            <a:lvl2pPr>
              <a:defRPr sz="18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9" y="1151338"/>
            <a:ext cx="4041775" cy="479822"/>
          </a:xfrm>
        </p:spPr>
        <p:txBody>
          <a:bodyPr anchor="b"/>
          <a:lstStyle>
            <a:lvl1pPr marL="0" indent="0">
              <a:buNone/>
              <a:defRPr sz="2300" b="1"/>
            </a:lvl1pPr>
            <a:lvl2pPr marL="438346" indent="0">
              <a:buNone/>
              <a:defRPr sz="1800" b="1"/>
            </a:lvl2pPr>
            <a:lvl3pPr marL="876692" indent="0">
              <a:buNone/>
              <a:defRPr sz="1700" b="1"/>
            </a:lvl3pPr>
            <a:lvl4pPr marL="1315039" indent="0">
              <a:buNone/>
              <a:defRPr sz="1500" b="1"/>
            </a:lvl4pPr>
            <a:lvl5pPr marL="1753385" indent="0">
              <a:buNone/>
              <a:defRPr sz="1500" b="1"/>
            </a:lvl5pPr>
            <a:lvl6pPr marL="2191731" indent="0">
              <a:buNone/>
              <a:defRPr sz="1500" b="1"/>
            </a:lvl6pPr>
            <a:lvl7pPr marL="2630077" indent="0">
              <a:buNone/>
              <a:defRPr sz="1500" b="1"/>
            </a:lvl7pPr>
            <a:lvl8pPr marL="3068423" indent="0">
              <a:buNone/>
              <a:defRPr sz="1500" b="1"/>
            </a:lvl8pPr>
            <a:lvl9pPr marL="3506769" indent="0">
              <a:buNone/>
              <a:defRPr sz="15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9" y="1631161"/>
            <a:ext cx="4041775" cy="2963466"/>
          </a:xfrm>
        </p:spPr>
        <p:txBody>
          <a:bodyPr/>
          <a:lstStyle>
            <a:lvl1pPr>
              <a:defRPr sz="2300"/>
            </a:lvl1pPr>
            <a:lvl2pPr>
              <a:defRPr sz="18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1299634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4243302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328884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4" y="204787"/>
            <a:ext cx="3008313" cy="871538"/>
          </a:xfrm>
        </p:spPr>
        <p:txBody>
          <a:bodyPr anchor="b"/>
          <a:lstStyle>
            <a:lvl1pPr algn="l">
              <a:defRPr sz="18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6"/>
          </a:xfrm>
        </p:spPr>
        <p:txBody>
          <a:bodyPr/>
          <a:lstStyle>
            <a:lvl1pPr>
              <a:defRPr sz="3100"/>
            </a:lvl1pPr>
            <a:lvl2pPr>
              <a:defRPr sz="2600"/>
            </a:lvl2pPr>
            <a:lvl3pPr>
              <a:defRPr sz="23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4" y="1076326"/>
            <a:ext cx="3008313" cy="3518296"/>
          </a:xfrm>
        </p:spPr>
        <p:txBody>
          <a:bodyPr/>
          <a:lstStyle>
            <a:lvl1pPr marL="0" indent="0">
              <a:buNone/>
              <a:defRPr sz="1400"/>
            </a:lvl1pPr>
            <a:lvl2pPr marL="438346" indent="0">
              <a:buNone/>
              <a:defRPr sz="1100"/>
            </a:lvl2pPr>
            <a:lvl3pPr marL="876692" indent="0">
              <a:buNone/>
              <a:defRPr sz="1000"/>
            </a:lvl3pPr>
            <a:lvl4pPr marL="1315039" indent="0">
              <a:buNone/>
              <a:defRPr sz="1000"/>
            </a:lvl4pPr>
            <a:lvl5pPr marL="1753385" indent="0">
              <a:buNone/>
              <a:defRPr sz="1000"/>
            </a:lvl5pPr>
            <a:lvl6pPr marL="2191731" indent="0">
              <a:buNone/>
              <a:defRPr sz="1000"/>
            </a:lvl6pPr>
            <a:lvl7pPr marL="2630077" indent="0">
              <a:buNone/>
              <a:defRPr sz="1000"/>
            </a:lvl7pPr>
            <a:lvl8pPr marL="3068423" indent="0">
              <a:buNone/>
              <a:defRPr sz="1000"/>
            </a:lvl8pPr>
            <a:lvl9pPr marL="3506769"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350884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9" y="3600451"/>
            <a:ext cx="5486400" cy="425055"/>
          </a:xfrm>
        </p:spPr>
        <p:txBody>
          <a:bodyPr anchor="b"/>
          <a:lstStyle>
            <a:lvl1pPr algn="l">
              <a:defRPr sz="18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9" y="459582"/>
            <a:ext cx="5486400" cy="3086100"/>
          </a:xfrm>
        </p:spPr>
        <p:txBody>
          <a:bodyPr/>
          <a:lstStyle>
            <a:lvl1pPr marL="0" indent="0">
              <a:buNone/>
              <a:defRPr sz="3100"/>
            </a:lvl1pPr>
            <a:lvl2pPr marL="438346" indent="0">
              <a:buNone/>
              <a:defRPr sz="2600"/>
            </a:lvl2pPr>
            <a:lvl3pPr marL="876692" indent="0">
              <a:buNone/>
              <a:defRPr sz="2300"/>
            </a:lvl3pPr>
            <a:lvl4pPr marL="1315039" indent="0">
              <a:buNone/>
              <a:defRPr sz="1800"/>
            </a:lvl4pPr>
            <a:lvl5pPr marL="1753385" indent="0">
              <a:buNone/>
              <a:defRPr sz="1800"/>
            </a:lvl5pPr>
            <a:lvl6pPr marL="2191731" indent="0">
              <a:buNone/>
              <a:defRPr sz="1800"/>
            </a:lvl6pPr>
            <a:lvl7pPr marL="2630077" indent="0">
              <a:buNone/>
              <a:defRPr sz="1800"/>
            </a:lvl7pPr>
            <a:lvl8pPr marL="3068423" indent="0">
              <a:buNone/>
              <a:defRPr sz="1800"/>
            </a:lvl8pPr>
            <a:lvl9pPr marL="3506769" indent="0">
              <a:buNone/>
              <a:defRPr sz="1800"/>
            </a:lvl9pPr>
          </a:lstStyle>
          <a:p>
            <a:endParaRPr lang="es-ES"/>
          </a:p>
        </p:txBody>
      </p:sp>
      <p:sp>
        <p:nvSpPr>
          <p:cNvPr id="4" name="3 Marcador de texto"/>
          <p:cNvSpPr>
            <a:spLocks noGrp="1"/>
          </p:cNvSpPr>
          <p:nvPr>
            <p:ph type="body" sz="half" idx="2"/>
          </p:nvPr>
        </p:nvSpPr>
        <p:spPr>
          <a:xfrm>
            <a:off x="1792289" y="4025503"/>
            <a:ext cx="5486400" cy="603647"/>
          </a:xfrm>
        </p:spPr>
        <p:txBody>
          <a:bodyPr/>
          <a:lstStyle>
            <a:lvl1pPr marL="0" indent="0">
              <a:buNone/>
              <a:defRPr sz="1400"/>
            </a:lvl1pPr>
            <a:lvl2pPr marL="438346" indent="0">
              <a:buNone/>
              <a:defRPr sz="1100"/>
            </a:lvl2pPr>
            <a:lvl3pPr marL="876692" indent="0">
              <a:buNone/>
              <a:defRPr sz="1000"/>
            </a:lvl3pPr>
            <a:lvl4pPr marL="1315039" indent="0">
              <a:buNone/>
              <a:defRPr sz="1000"/>
            </a:lvl4pPr>
            <a:lvl5pPr marL="1753385" indent="0">
              <a:buNone/>
              <a:defRPr sz="1000"/>
            </a:lvl5pPr>
            <a:lvl6pPr marL="2191731" indent="0">
              <a:buNone/>
              <a:defRPr sz="1000"/>
            </a:lvl6pPr>
            <a:lvl7pPr marL="2630077" indent="0">
              <a:buNone/>
              <a:defRPr sz="1000"/>
            </a:lvl7pPr>
            <a:lvl8pPr marL="3068423" indent="0">
              <a:buNone/>
              <a:defRPr sz="1000"/>
            </a:lvl8pPr>
            <a:lvl9pPr marL="3506769" indent="0">
              <a:buNone/>
              <a:defRPr sz="10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2464802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159323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1" y="205980"/>
            <a:ext cx="2057401" cy="4388643"/>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1" y="205980"/>
            <a:ext cx="6019799" cy="4388643"/>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63177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1"/>
          </a:xfrm>
          <a:prstGeom prst="rect">
            <a:avLst/>
          </a:prstGeom>
        </p:spPr>
        <p:txBody>
          <a:bodyPr vert="horz" lIns="87669" tIns="43835" rIns="87669" bIns="43835"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3"/>
            <a:ext cx="8229600" cy="3394474"/>
          </a:xfrm>
          <a:prstGeom prst="rect">
            <a:avLst/>
          </a:prstGeom>
        </p:spPr>
        <p:txBody>
          <a:bodyPr vert="horz" lIns="87669" tIns="43835" rIns="87669" bIns="43835"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2" y="4767267"/>
            <a:ext cx="2133600" cy="273845"/>
          </a:xfrm>
          <a:prstGeom prst="rect">
            <a:avLst/>
          </a:prstGeom>
        </p:spPr>
        <p:txBody>
          <a:bodyPr vert="horz" lIns="87669" tIns="43835" rIns="87669" bIns="43835" rtlCol="0" anchor="ctr"/>
          <a:lstStyle>
            <a:lvl1pPr algn="l">
              <a:defRPr sz="1100">
                <a:solidFill>
                  <a:schemeClr val="tx1">
                    <a:tint val="75000"/>
                  </a:schemeClr>
                </a:solidFill>
              </a:defRPr>
            </a:lvl1pPr>
          </a:lstStyle>
          <a:p>
            <a:fld id="{D06BC818-B21D-414B-824F-75C422D1635D}" type="datetimeFigureOut">
              <a:rPr lang="es-ES" smtClean="0"/>
              <a:pPr/>
              <a:t>02/06/2020</a:t>
            </a:fld>
            <a:endParaRPr lang="es-ES"/>
          </a:p>
        </p:txBody>
      </p:sp>
      <p:sp>
        <p:nvSpPr>
          <p:cNvPr id="5" name="4 Marcador de pie de página"/>
          <p:cNvSpPr>
            <a:spLocks noGrp="1"/>
          </p:cNvSpPr>
          <p:nvPr>
            <p:ph type="ftr" sz="quarter" idx="3"/>
          </p:nvPr>
        </p:nvSpPr>
        <p:spPr>
          <a:xfrm>
            <a:off x="3124202" y="4767267"/>
            <a:ext cx="2895600" cy="273845"/>
          </a:xfrm>
          <a:prstGeom prst="rect">
            <a:avLst/>
          </a:prstGeom>
        </p:spPr>
        <p:txBody>
          <a:bodyPr vert="horz" lIns="87669" tIns="43835" rIns="87669" bIns="43835" rtlCol="0" anchor="ctr"/>
          <a:lstStyle>
            <a:lvl1pPr algn="ctr">
              <a:defRPr sz="11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7"/>
            <a:ext cx="2133600" cy="273845"/>
          </a:xfrm>
          <a:prstGeom prst="rect">
            <a:avLst/>
          </a:prstGeom>
        </p:spPr>
        <p:txBody>
          <a:bodyPr vert="horz" lIns="87669" tIns="43835" rIns="87669" bIns="43835" rtlCol="0" anchor="ctr"/>
          <a:lstStyle>
            <a:lvl1pPr algn="r">
              <a:defRPr sz="1100">
                <a:solidFill>
                  <a:schemeClr val="tx1">
                    <a:tint val="75000"/>
                  </a:schemeClr>
                </a:solidFill>
              </a:defRPr>
            </a:lvl1pPr>
          </a:lstStyle>
          <a:p>
            <a:fld id="{80CE4863-AD9E-4571-9E7F-B2409FE9AC8F}" type="slidenum">
              <a:rPr lang="es-ES" smtClean="0"/>
              <a:pPr/>
              <a:t>‹Nº›</a:t>
            </a:fld>
            <a:endParaRPr lang="es-ES"/>
          </a:p>
        </p:txBody>
      </p:sp>
    </p:spTree>
    <p:extLst>
      <p:ext uri="{BB962C8B-B14F-4D97-AF65-F5344CB8AC3E}">
        <p14:creationId xmlns:p14="http://schemas.microsoft.com/office/powerpoint/2010/main" xmlns="" val="1090116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76692" rtl="0" eaLnBrk="1" latinLnBrk="0" hangingPunct="1">
        <a:spcBef>
          <a:spcPct val="0"/>
        </a:spcBef>
        <a:buNone/>
        <a:defRPr sz="4200" kern="1200">
          <a:solidFill>
            <a:schemeClr val="tx1"/>
          </a:solidFill>
          <a:latin typeface="+mj-lt"/>
          <a:ea typeface="+mj-ea"/>
          <a:cs typeface="+mj-cs"/>
        </a:defRPr>
      </a:lvl1pPr>
    </p:titleStyle>
    <p:bodyStyle>
      <a:lvl1pPr marL="328759" indent="-328759" algn="l" defTabSz="876692"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1pPr>
      <a:lvl2pPr marL="712313" indent="-273966" algn="l" defTabSz="876692"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2pPr>
      <a:lvl3pPr marL="1095865" indent="-219172" algn="l" defTabSz="876692"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3pPr>
      <a:lvl4pPr marL="1534211"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972557"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410904"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849251"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287597"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725942" indent="-219172" algn="l" defTabSz="876692"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876692" rtl="0" eaLnBrk="1" latinLnBrk="0" hangingPunct="1">
        <a:defRPr sz="1700" kern="1200">
          <a:solidFill>
            <a:schemeClr val="tx1"/>
          </a:solidFill>
          <a:latin typeface="+mn-lt"/>
          <a:ea typeface="+mn-ea"/>
          <a:cs typeface="+mn-cs"/>
        </a:defRPr>
      </a:lvl1pPr>
      <a:lvl2pPr marL="438346" algn="l" defTabSz="876692" rtl="0" eaLnBrk="1" latinLnBrk="0" hangingPunct="1">
        <a:defRPr sz="1700" kern="1200">
          <a:solidFill>
            <a:schemeClr val="tx1"/>
          </a:solidFill>
          <a:latin typeface="+mn-lt"/>
          <a:ea typeface="+mn-ea"/>
          <a:cs typeface="+mn-cs"/>
        </a:defRPr>
      </a:lvl2pPr>
      <a:lvl3pPr marL="876692" algn="l" defTabSz="876692" rtl="0" eaLnBrk="1" latinLnBrk="0" hangingPunct="1">
        <a:defRPr sz="1700" kern="1200">
          <a:solidFill>
            <a:schemeClr val="tx1"/>
          </a:solidFill>
          <a:latin typeface="+mn-lt"/>
          <a:ea typeface="+mn-ea"/>
          <a:cs typeface="+mn-cs"/>
        </a:defRPr>
      </a:lvl3pPr>
      <a:lvl4pPr marL="1315039" algn="l" defTabSz="876692" rtl="0" eaLnBrk="1" latinLnBrk="0" hangingPunct="1">
        <a:defRPr sz="1700" kern="1200">
          <a:solidFill>
            <a:schemeClr val="tx1"/>
          </a:solidFill>
          <a:latin typeface="+mn-lt"/>
          <a:ea typeface="+mn-ea"/>
          <a:cs typeface="+mn-cs"/>
        </a:defRPr>
      </a:lvl4pPr>
      <a:lvl5pPr marL="1753385" algn="l" defTabSz="876692" rtl="0" eaLnBrk="1" latinLnBrk="0" hangingPunct="1">
        <a:defRPr sz="1700" kern="1200">
          <a:solidFill>
            <a:schemeClr val="tx1"/>
          </a:solidFill>
          <a:latin typeface="+mn-lt"/>
          <a:ea typeface="+mn-ea"/>
          <a:cs typeface="+mn-cs"/>
        </a:defRPr>
      </a:lvl5pPr>
      <a:lvl6pPr marL="2191731" algn="l" defTabSz="876692" rtl="0" eaLnBrk="1" latinLnBrk="0" hangingPunct="1">
        <a:defRPr sz="1700" kern="1200">
          <a:solidFill>
            <a:schemeClr val="tx1"/>
          </a:solidFill>
          <a:latin typeface="+mn-lt"/>
          <a:ea typeface="+mn-ea"/>
          <a:cs typeface="+mn-cs"/>
        </a:defRPr>
      </a:lvl6pPr>
      <a:lvl7pPr marL="2630077" algn="l" defTabSz="876692" rtl="0" eaLnBrk="1" latinLnBrk="0" hangingPunct="1">
        <a:defRPr sz="1700" kern="1200">
          <a:solidFill>
            <a:schemeClr val="tx1"/>
          </a:solidFill>
          <a:latin typeface="+mn-lt"/>
          <a:ea typeface="+mn-ea"/>
          <a:cs typeface="+mn-cs"/>
        </a:defRPr>
      </a:lvl7pPr>
      <a:lvl8pPr marL="3068423" algn="l" defTabSz="876692" rtl="0" eaLnBrk="1" latinLnBrk="0" hangingPunct="1">
        <a:defRPr sz="1700" kern="1200">
          <a:solidFill>
            <a:schemeClr val="tx1"/>
          </a:solidFill>
          <a:latin typeface="+mn-lt"/>
          <a:ea typeface="+mn-ea"/>
          <a:cs typeface="+mn-cs"/>
        </a:defRPr>
      </a:lvl8pPr>
      <a:lvl9pPr marL="3506769" algn="l" defTabSz="876692"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Rectángulo"/>
          <p:cNvSpPr/>
          <p:nvPr/>
        </p:nvSpPr>
        <p:spPr>
          <a:xfrm>
            <a:off x="219307" y="25551"/>
            <a:ext cx="7387221" cy="755048"/>
          </a:xfrm>
          <a:prstGeom prst="rect">
            <a:avLst/>
          </a:prstGeom>
          <a:ln/>
        </p:spPr>
        <p:style>
          <a:lnRef idx="1">
            <a:schemeClr val="accent3"/>
          </a:lnRef>
          <a:fillRef idx="2">
            <a:schemeClr val="accent3"/>
          </a:fillRef>
          <a:effectRef idx="1">
            <a:schemeClr val="accent3"/>
          </a:effectRef>
          <a:fontRef idx="minor">
            <a:schemeClr val="dk1"/>
          </a:fontRef>
        </p:style>
        <p:txBody>
          <a:bodyPr wrap="square" lIns="16229" tIns="8113" rIns="16229" bIns="8113">
            <a:spAutoFit/>
          </a:bodyPr>
          <a:lstStyle/>
          <a:p>
            <a:pPr algn="ctr"/>
            <a:r>
              <a:rPr lang="es-ES" sz="1400" dirty="0"/>
              <a:t>¿</a:t>
            </a:r>
            <a:r>
              <a:rPr lang="es-ES" sz="1500" dirty="0"/>
              <a:t>CÓMO ES LA CAPACIDAD DE ESFUERZO Y ACTIVIDAD FÍSICA EN PACIENTES CON BRONQUIECTASIAS NO FIBROSIS QUÍSTICA?</a:t>
            </a:r>
            <a:endParaRPr lang="es-ES" sz="1500" b="1" dirty="0">
              <a:solidFill>
                <a:schemeClr val="bg1"/>
              </a:solidFill>
            </a:endParaRPr>
          </a:p>
          <a:p>
            <a:pPr algn="ctr"/>
            <a:endParaRPr lang="es-ES_tradnl" sz="1800" b="1" dirty="0">
              <a:solidFill>
                <a:schemeClr val="tx1"/>
              </a:solidFill>
            </a:endParaRPr>
          </a:p>
        </p:txBody>
      </p:sp>
      <p:sp>
        <p:nvSpPr>
          <p:cNvPr id="21" name="20 Rectángulo"/>
          <p:cNvSpPr/>
          <p:nvPr/>
        </p:nvSpPr>
        <p:spPr>
          <a:xfrm>
            <a:off x="291078" y="1233100"/>
            <a:ext cx="4971393" cy="570382"/>
          </a:xfrm>
          <a:prstGeom prst="rect">
            <a:avLst/>
          </a:prstGeom>
          <a:ln w="6350">
            <a:solidFill>
              <a:schemeClr val="accent6">
                <a:lumMod val="50000"/>
              </a:schemeClr>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16229" tIns="8113" rIns="16229" bIns="8113">
            <a:spAutoFit/>
          </a:bodyPr>
          <a:lstStyle/>
          <a:p>
            <a:r>
              <a:rPr lang="es-ES" sz="1200" dirty="0"/>
              <a:t>La actividad física en pacientes con bronquiectasias no fibrosis quística (BQ no FQ) está limitada, disminuyendo el grado de actividad física a medida que va progresando la enfermedad.  </a:t>
            </a:r>
          </a:p>
        </p:txBody>
      </p:sp>
      <p:sp>
        <p:nvSpPr>
          <p:cNvPr id="20" name="19 Rectángulo"/>
          <p:cNvSpPr/>
          <p:nvPr/>
        </p:nvSpPr>
        <p:spPr>
          <a:xfrm>
            <a:off x="283408" y="2225547"/>
            <a:ext cx="8521888" cy="755048"/>
          </a:xfrm>
          <a:prstGeom prst="rect">
            <a:avLst/>
          </a:prstGeom>
          <a:ln w="6350">
            <a:solidFill>
              <a:schemeClr val="accent6">
                <a:lumMod val="50000"/>
              </a:schemeClr>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16229" tIns="8113" rIns="16229" bIns="8113">
            <a:spAutoFit/>
          </a:bodyPr>
          <a:lstStyle/>
          <a:p>
            <a:r>
              <a:rPr lang="es-ES" sz="1200" dirty="0"/>
              <a:t>Estudio transversal en pacientes con  BQ no FQ que iban a participar en un programa de rehabilitación respiratoria  (Marzo 18 – Sept 19). Se evaluó la actividad física por medio acelerómetro </a:t>
            </a:r>
            <a:r>
              <a:rPr lang="es-ES" sz="1200" dirty="0" err="1"/>
              <a:t>Sensewear</a:t>
            </a:r>
            <a:r>
              <a:rPr lang="es-ES" sz="1200" dirty="0"/>
              <a:t> ® durante 5 días, registrando el gasto energético , Número de pasos, Equivalentes metabólicos necesarios para realizar la actividad (METS) y duración de la actividad. Se evaluó la capacidad de ejercicio con el test de la marcha de 6 minutos (TM6M), variables demográficas y funcionales.</a:t>
            </a:r>
          </a:p>
        </p:txBody>
      </p:sp>
      <p:sp>
        <p:nvSpPr>
          <p:cNvPr id="25" name="24 Rectángulo"/>
          <p:cNvSpPr/>
          <p:nvPr/>
        </p:nvSpPr>
        <p:spPr>
          <a:xfrm>
            <a:off x="283408" y="1933345"/>
            <a:ext cx="1864368"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Metodología </a:t>
            </a:r>
          </a:p>
        </p:txBody>
      </p:sp>
      <p:sp>
        <p:nvSpPr>
          <p:cNvPr id="22" name="21 Rectángulo"/>
          <p:cNvSpPr/>
          <p:nvPr/>
        </p:nvSpPr>
        <p:spPr>
          <a:xfrm>
            <a:off x="5400564" y="1233101"/>
            <a:ext cx="3490190" cy="570382"/>
          </a:xfrm>
          <a:prstGeom prst="rect">
            <a:avLst/>
          </a:prstGeom>
          <a:ln w="6350">
            <a:solidFill>
              <a:schemeClr val="accent6">
                <a:lumMod val="50000"/>
              </a:schemeClr>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16229" tIns="8113" rIns="16229" bIns="8113">
            <a:spAutoFit/>
          </a:bodyPr>
          <a:lstStyle/>
          <a:p>
            <a:r>
              <a:rPr lang="es-ES" sz="1200" dirty="0"/>
              <a:t>Evaluar el grado de actividad física en pacientes con BQ no FQ medido por acelerómetro y valorar su capacidad de ejercicio. </a:t>
            </a:r>
          </a:p>
        </p:txBody>
      </p:sp>
      <p:sp>
        <p:nvSpPr>
          <p:cNvPr id="26" name="25 Rectángulo"/>
          <p:cNvSpPr/>
          <p:nvPr/>
        </p:nvSpPr>
        <p:spPr>
          <a:xfrm>
            <a:off x="5402020" y="903093"/>
            <a:ext cx="1627714"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Objetivo</a:t>
            </a:r>
          </a:p>
        </p:txBody>
      </p:sp>
      <p:sp>
        <p:nvSpPr>
          <p:cNvPr id="27" name="26 Rectángulo"/>
          <p:cNvSpPr/>
          <p:nvPr/>
        </p:nvSpPr>
        <p:spPr>
          <a:xfrm>
            <a:off x="283411" y="930493"/>
            <a:ext cx="1795926"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Introducción</a:t>
            </a:r>
          </a:p>
        </p:txBody>
      </p:sp>
      <p:sp>
        <p:nvSpPr>
          <p:cNvPr id="30" name="29 Rectángulo"/>
          <p:cNvSpPr/>
          <p:nvPr/>
        </p:nvSpPr>
        <p:spPr>
          <a:xfrm>
            <a:off x="344576" y="491497"/>
            <a:ext cx="7353030" cy="293383"/>
          </a:xfrm>
          <a:prstGeom prst="rect">
            <a:avLst/>
          </a:prstGeom>
        </p:spPr>
        <p:txBody>
          <a:bodyPr wrap="square" lIns="16229" tIns="8113" rIns="16229" bIns="8113">
            <a:spAutoFit/>
          </a:bodyPr>
          <a:lstStyle/>
          <a:p>
            <a:r>
              <a:rPr lang="es-ES" sz="900" dirty="0"/>
              <a:t>S. B. Cedeño de </a:t>
            </a:r>
            <a:r>
              <a:rPr lang="es-ES" sz="900" dirty="0" err="1"/>
              <a:t>Jesus</a:t>
            </a:r>
            <a:r>
              <a:rPr lang="es-ES" sz="900" baseline="30000" dirty="0" err="1"/>
              <a:t>1</a:t>
            </a:r>
            <a:r>
              <a:rPr lang="es-ES" sz="900" dirty="0"/>
              <a:t>, V. Almadana </a:t>
            </a:r>
            <a:r>
              <a:rPr lang="es-ES" sz="900" dirty="0" err="1"/>
              <a:t>Pacheco</a:t>
            </a:r>
            <a:r>
              <a:rPr lang="es-ES" sz="900" baseline="30000" dirty="0" err="1"/>
              <a:t>2</a:t>
            </a:r>
            <a:r>
              <a:rPr lang="es-ES" sz="900" baseline="30000" dirty="0"/>
              <a:t>-3</a:t>
            </a:r>
            <a:r>
              <a:rPr lang="es-ES" sz="900" dirty="0"/>
              <a:t>, A. Valido </a:t>
            </a:r>
            <a:r>
              <a:rPr lang="es-ES" sz="900" dirty="0" err="1"/>
              <a:t>Morales</a:t>
            </a:r>
            <a:r>
              <a:rPr lang="es-ES" sz="900" baseline="30000" dirty="0" err="1"/>
              <a:t>2</a:t>
            </a:r>
            <a:r>
              <a:rPr lang="es-ES" sz="900" dirty="0"/>
              <a:t>, A.M. Muñiz </a:t>
            </a:r>
            <a:r>
              <a:rPr lang="es-ES" sz="900" dirty="0" err="1"/>
              <a:t>Rodriguez</a:t>
            </a:r>
            <a:r>
              <a:rPr lang="es-ES" sz="900" baseline="30000" dirty="0" err="1"/>
              <a:t>2</a:t>
            </a:r>
            <a:r>
              <a:rPr lang="es-ES" sz="900" baseline="30000" dirty="0"/>
              <a:t>-3</a:t>
            </a:r>
            <a:endParaRPr lang="es-ES" sz="900" dirty="0"/>
          </a:p>
          <a:p>
            <a:r>
              <a:rPr lang="es-ES" sz="900" dirty="0"/>
              <a:t>1. Hospital Infanta Elena. Huelva. 2. Hospital Universitario Virgen Macarena. 3. Unidad de Rehabilitación Respiratoria Hospital Universitario Virgen Macarena</a:t>
            </a:r>
            <a:endParaRPr lang="es-ES" sz="900" dirty="0">
              <a:solidFill>
                <a:schemeClr val="tx1">
                  <a:lumMod val="95000"/>
                  <a:lumOff val="5000"/>
                </a:schemeClr>
              </a:solidFill>
            </a:endParaRPr>
          </a:p>
        </p:txBody>
      </p:sp>
      <p:pic>
        <p:nvPicPr>
          <p:cNvPr id="2"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87170" y="42749"/>
            <a:ext cx="1203589" cy="8974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3"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30669" y="3506147"/>
            <a:ext cx="3230306" cy="16150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 name="Picture 14"/>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r="55513" b="13538"/>
          <a:stretch/>
        </p:blipFill>
        <p:spPr bwMode="auto">
          <a:xfrm>
            <a:off x="5005946" y="3524051"/>
            <a:ext cx="2908024" cy="1615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5" name="34 Rectángulo"/>
          <p:cNvSpPr/>
          <p:nvPr/>
        </p:nvSpPr>
        <p:spPr>
          <a:xfrm>
            <a:off x="313914" y="3227065"/>
            <a:ext cx="1795930"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Resultados</a:t>
            </a:r>
          </a:p>
        </p:txBody>
      </p:sp>
    </p:spTree>
    <p:extLst>
      <p:ext uri="{BB962C8B-B14F-4D97-AF65-F5344CB8AC3E}">
        <p14:creationId xmlns:p14="http://schemas.microsoft.com/office/powerpoint/2010/main" xmlns="" val="259353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09771" y="3771923"/>
            <a:ext cx="1462911"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Conclusión </a:t>
            </a:r>
          </a:p>
        </p:txBody>
      </p:sp>
      <p:sp>
        <p:nvSpPr>
          <p:cNvPr id="7" name="6 Rectángulo"/>
          <p:cNvSpPr/>
          <p:nvPr/>
        </p:nvSpPr>
        <p:spPr>
          <a:xfrm>
            <a:off x="358673" y="86829"/>
            <a:ext cx="1795930" cy="236693"/>
          </a:xfrm>
          <a:prstGeom prst="rect">
            <a:avLst/>
          </a:prstGeom>
          <a:ln/>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wrap="square" lIns="16229" tIns="8113" rIns="16229" bIns="8113">
            <a:spAutoFit/>
          </a:bodyPr>
          <a:lstStyle/>
          <a:p>
            <a:pPr algn="ctr" eaLnBrk="0" hangingPunct="0"/>
            <a:r>
              <a:rPr lang="es-ES_tradnl" sz="1400" b="1" dirty="0">
                <a:solidFill>
                  <a:schemeClr val="tx1"/>
                </a:solidFill>
              </a:rPr>
              <a:t>Resultados</a:t>
            </a:r>
          </a:p>
        </p:txBody>
      </p:sp>
      <p:sp>
        <p:nvSpPr>
          <p:cNvPr id="18" name="17 Rectángulo"/>
          <p:cNvSpPr/>
          <p:nvPr/>
        </p:nvSpPr>
        <p:spPr>
          <a:xfrm>
            <a:off x="6029224" y="2708408"/>
            <a:ext cx="2829782" cy="934912"/>
          </a:xfrm>
          <a:prstGeom prst="rect">
            <a:avLst/>
          </a:prstGeom>
          <a:ln w="12700"/>
        </p:spPr>
        <p:style>
          <a:lnRef idx="2">
            <a:schemeClr val="accent3"/>
          </a:lnRef>
          <a:fillRef idx="1">
            <a:schemeClr val="lt1"/>
          </a:fillRef>
          <a:effectRef idx="0">
            <a:schemeClr val="accent3"/>
          </a:effectRef>
          <a:fontRef idx="minor">
            <a:schemeClr val="dk1"/>
          </a:fontRef>
        </p:style>
        <p:txBody>
          <a:bodyPr wrap="square" lIns="87669" tIns="43835" rIns="87669" bIns="43835">
            <a:spAutoFit/>
          </a:bodyPr>
          <a:lstStyle/>
          <a:p>
            <a:r>
              <a:rPr lang="es-ES" sz="1100" dirty="0"/>
              <a:t>No se encontró relación entre el gasto energético total y el test de la marcha. </a:t>
            </a:r>
          </a:p>
          <a:p>
            <a:r>
              <a:rPr lang="es-ES" sz="1100" dirty="0"/>
              <a:t>Correlación positiva  entre el grado de actividad física, gasto energético total y el FEV1 (</a:t>
            </a:r>
            <a:r>
              <a:rPr lang="es-ES" sz="1100" dirty="0" err="1"/>
              <a:t>Rp</a:t>
            </a:r>
            <a:r>
              <a:rPr lang="es-ES" sz="1100" dirty="0"/>
              <a:t> 0,05 ,  0,32 y 0, 021), (p&lt;0,0305)</a:t>
            </a:r>
          </a:p>
        </p:txBody>
      </p:sp>
      <p:sp>
        <p:nvSpPr>
          <p:cNvPr id="19" name="18 Rectángulo"/>
          <p:cNvSpPr/>
          <p:nvPr/>
        </p:nvSpPr>
        <p:spPr>
          <a:xfrm>
            <a:off x="359377" y="4159807"/>
            <a:ext cx="8424502" cy="524216"/>
          </a:xfrm>
          <a:prstGeom prst="rect">
            <a:avLst/>
          </a:prstGeom>
          <a:ln w="6350">
            <a:solidFill>
              <a:schemeClr val="accent6">
                <a:lumMod val="50000"/>
              </a:schemeClr>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lIns="16229" tIns="8113" rIns="16229" bIns="8113">
            <a:spAutoFit/>
          </a:bodyPr>
          <a:lstStyle/>
          <a:p>
            <a:r>
              <a:rPr lang="es-ES" sz="1100" dirty="0"/>
              <a:t>Los pacientes con </a:t>
            </a:r>
            <a:r>
              <a:rPr lang="es-ES" sz="1100" dirty="0" err="1"/>
              <a:t>bq</a:t>
            </a:r>
            <a:r>
              <a:rPr lang="es-ES" sz="1100" dirty="0"/>
              <a:t> no </a:t>
            </a:r>
            <a:r>
              <a:rPr lang="es-ES" sz="1100" dirty="0" err="1"/>
              <a:t>fq</a:t>
            </a:r>
            <a:r>
              <a:rPr lang="es-ES" sz="1100" dirty="0"/>
              <a:t> estudiados en la consulta presentan en general niveles de actividad física más bajos que los aconsejables (&gt;10000 pasos), estando relacionado con la función pulmonar.  Aunque la distancia media recorrida en el TM6M fue elevada, es llamativo que la mayoría de ellos pare por dolor en las piernas, pudiendo reflejar el </a:t>
            </a:r>
            <a:r>
              <a:rPr lang="es-ES" sz="1100" dirty="0" err="1"/>
              <a:t>desacondicionamiento</a:t>
            </a:r>
            <a:r>
              <a:rPr lang="es-ES" sz="1100" dirty="0"/>
              <a:t> físico asociado a la enfermedad.</a:t>
            </a:r>
          </a:p>
        </p:txBody>
      </p:sp>
      <p:graphicFrame>
        <p:nvGraphicFramePr>
          <p:cNvPr id="41" name="2 Gráfico"/>
          <p:cNvGraphicFramePr>
            <a:graphicFrameLocks/>
          </p:cNvGraphicFramePr>
          <p:nvPr>
            <p:extLst>
              <p:ext uri="{D42A27DB-BD31-4B8C-83A1-F6EECF244321}">
                <p14:modId xmlns:p14="http://schemas.microsoft.com/office/powerpoint/2010/main" xmlns="" val="565383724"/>
              </p:ext>
            </p:extLst>
          </p:nvPr>
        </p:nvGraphicFramePr>
        <p:xfrm>
          <a:off x="5917760" y="148203"/>
          <a:ext cx="3038249" cy="2423551"/>
        </p:xfrm>
        <a:graphic>
          <a:graphicData uri="http://schemas.openxmlformats.org/drawingml/2006/chart">
            <c:chart xmlns:c="http://schemas.openxmlformats.org/drawingml/2006/chart" xmlns:r="http://schemas.openxmlformats.org/officeDocument/2006/relationships" r:id="rId3"/>
          </a:graphicData>
        </a:graphic>
      </p:graphicFrame>
      <p:pic>
        <p:nvPicPr>
          <p:cNvPr id="2065" name="Picture 17"/>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b="11125"/>
          <a:stretch/>
        </p:blipFill>
        <p:spPr bwMode="auto">
          <a:xfrm>
            <a:off x="359374" y="448681"/>
            <a:ext cx="2900731" cy="29516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66" name="Picture 18"/>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1518" r="12652" b="7908"/>
          <a:stretch/>
        </p:blipFill>
        <p:spPr bwMode="auto">
          <a:xfrm>
            <a:off x="3235155" y="448683"/>
            <a:ext cx="2648741" cy="29435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531853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4348</TotalTime>
  <Words>343</Words>
  <Application>Microsoft Office PowerPoint</Application>
  <PresentationFormat>Presentación en pantalla (16:9)</PresentationFormat>
  <Paragraphs>20</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Sindy Cedeño de Jesus</dc:creator>
  <cp:lastModifiedBy>LUNA</cp:lastModifiedBy>
  <cp:revision>60</cp:revision>
  <dcterms:created xsi:type="dcterms:W3CDTF">2019-03-02T22:00:05Z</dcterms:created>
  <dcterms:modified xsi:type="dcterms:W3CDTF">2020-06-02T10:38:05Z</dcterms:modified>
</cp:coreProperties>
</file>