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8" r:id="rId2"/>
    <p:sldId id="259" r:id="rId3"/>
  </p:sldIdLst>
  <p:sldSz cx="9144000" cy="5143500" type="screen16x9"/>
  <p:notesSz cx="9144000" cy="6858000"/>
  <p:custDataLst>
    <p:tags r:id="rId5"/>
  </p:custDataLst>
  <p:defaultTextStyle>
    <a:defPPr>
      <a:defRPr lang="es-ES"/>
    </a:defPPr>
    <a:lvl1pPr algn="l" defTabSz="779622" rtl="0" eaLnBrk="0" fontAlgn="base" hangingPunct="0">
      <a:spcBef>
        <a:spcPct val="0"/>
      </a:spcBef>
      <a:spcAft>
        <a:spcPct val="0"/>
      </a:spcAft>
      <a:defRPr sz="1500" kern="1200">
        <a:solidFill>
          <a:schemeClr val="tx1"/>
        </a:solidFill>
        <a:latin typeface="Arial" charset="0"/>
        <a:ea typeface="+mn-ea"/>
        <a:cs typeface="Arial" charset="0"/>
      </a:defRPr>
    </a:lvl1pPr>
    <a:lvl2pPr marL="389811" indent="-264234" algn="l" defTabSz="779622" rtl="0" eaLnBrk="0" fontAlgn="base" hangingPunct="0">
      <a:spcBef>
        <a:spcPct val="0"/>
      </a:spcBef>
      <a:spcAft>
        <a:spcPct val="0"/>
      </a:spcAft>
      <a:defRPr sz="1500" kern="1200">
        <a:solidFill>
          <a:schemeClr val="tx1"/>
        </a:solidFill>
        <a:latin typeface="Arial" charset="0"/>
        <a:ea typeface="+mn-ea"/>
        <a:cs typeface="Arial" charset="0"/>
      </a:defRPr>
    </a:lvl2pPr>
    <a:lvl3pPr marL="779622" indent="-528469" algn="l" defTabSz="779622" rtl="0" eaLnBrk="0" fontAlgn="base" hangingPunct="0">
      <a:spcBef>
        <a:spcPct val="0"/>
      </a:spcBef>
      <a:spcAft>
        <a:spcPct val="0"/>
      </a:spcAft>
      <a:defRPr sz="1500" kern="1200">
        <a:solidFill>
          <a:schemeClr val="tx1"/>
        </a:solidFill>
        <a:latin typeface="Arial" charset="0"/>
        <a:ea typeface="+mn-ea"/>
        <a:cs typeface="Arial" charset="0"/>
      </a:defRPr>
    </a:lvl3pPr>
    <a:lvl4pPr marL="1169433" indent="-792703" algn="l" defTabSz="779622" rtl="0" eaLnBrk="0" fontAlgn="base" hangingPunct="0">
      <a:spcBef>
        <a:spcPct val="0"/>
      </a:spcBef>
      <a:spcAft>
        <a:spcPct val="0"/>
      </a:spcAft>
      <a:defRPr sz="1500" kern="1200">
        <a:solidFill>
          <a:schemeClr val="tx1"/>
        </a:solidFill>
        <a:latin typeface="Arial" charset="0"/>
        <a:ea typeface="+mn-ea"/>
        <a:cs typeface="Arial" charset="0"/>
      </a:defRPr>
    </a:lvl4pPr>
    <a:lvl5pPr marL="1559242" indent="-1056937" algn="l" defTabSz="779622" rtl="0" eaLnBrk="0" fontAlgn="base" hangingPunct="0">
      <a:spcBef>
        <a:spcPct val="0"/>
      </a:spcBef>
      <a:spcAft>
        <a:spcPct val="0"/>
      </a:spcAft>
      <a:defRPr sz="1500" kern="1200">
        <a:solidFill>
          <a:schemeClr val="tx1"/>
        </a:solidFill>
        <a:latin typeface="Arial" charset="0"/>
        <a:ea typeface="+mn-ea"/>
        <a:cs typeface="Arial" charset="0"/>
      </a:defRPr>
    </a:lvl5pPr>
    <a:lvl6pPr marL="627883" algn="l" defTabSz="251154" rtl="0" eaLnBrk="1" latinLnBrk="0" hangingPunct="1">
      <a:defRPr sz="1500" kern="1200">
        <a:solidFill>
          <a:schemeClr val="tx1"/>
        </a:solidFill>
        <a:latin typeface="Arial" charset="0"/>
        <a:ea typeface="+mn-ea"/>
        <a:cs typeface="Arial" charset="0"/>
      </a:defRPr>
    </a:lvl6pPr>
    <a:lvl7pPr marL="753459" algn="l" defTabSz="251154" rtl="0" eaLnBrk="1" latinLnBrk="0" hangingPunct="1">
      <a:defRPr sz="1500" kern="1200">
        <a:solidFill>
          <a:schemeClr val="tx1"/>
        </a:solidFill>
        <a:latin typeface="Arial" charset="0"/>
        <a:ea typeface="+mn-ea"/>
        <a:cs typeface="Arial" charset="0"/>
      </a:defRPr>
    </a:lvl7pPr>
    <a:lvl8pPr marL="879036" algn="l" defTabSz="251154" rtl="0" eaLnBrk="1" latinLnBrk="0" hangingPunct="1">
      <a:defRPr sz="1500" kern="1200">
        <a:solidFill>
          <a:schemeClr val="tx1"/>
        </a:solidFill>
        <a:latin typeface="Arial" charset="0"/>
        <a:ea typeface="+mn-ea"/>
        <a:cs typeface="Arial" charset="0"/>
      </a:defRPr>
    </a:lvl8pPr>
    <a:lvl9pPr marL="1004613" algn="l" defTabSz="251154" rtl="0" eaLnBrk="1" latinLnBrk="0" hangingPunct="1">
      <a:defRPr sz="15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5897">
          <p15:clr>
            <a:srgbClr val="A4A3A4"/>
          </p15:clr>
        </p15:guide>
        <p15:guide id="2" pos="104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F4FDC"/>
    <a:srgbClr val="D9D9D9"/>
    <a:srgbClr val="385D8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0" autoAdjust="0"/>
    <p:restoredTop sz="90608" autoAdjust="0"/>
  </p:normalViewPr>
  <p:slideViewPr>
    <p:cSldViewPr>
      <p:cViewPr varScale="1">
        <p:scale>
          <a:sx n="95" d="100"/>
          <a:sy n="95" d="100"/>
        </p:scale>
        <p:origin x="-1036" y="-5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notesMaster" Target="notesMasters/notesMaster1.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962400" cy="3429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s-ES"/>
          </a:p>
        </p:txBody>
      </p:sp>
      <p:sp>
        <p:nvSpPr>
          <p:cNvPr id="3" name="2 Marcador de fecha"/>
          <p:cNvSpPr>
            <a:spLocks noGrp="1"/>
          </p:cNvSpPr>
          <p:nvPr>
            <p:ph type="dt" idx="1"/>
          </p:nvPr>
        </p:nvSpPr>
        <p:spPr>
          <a:xfrm>
            <a:off x="5180013" y="0"/>
            <a:ext cx="3962400" cy="3429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F70F5C90-B0FB-4D30-BB3A-3259D335077A}" type="datetimeFigureOut">
              <a:rPr lang="es-ES"/>
              <a:pPr>
                <a:defRPr/>
              </a:pPr>
              <a:t>29/05/2020</a:t>
            </a:fld>
            <a:endParaRPr lang="es-ES"/>
          </a:p>
        </p:txBody>
      </p:sp>
      <p:sp>
        <p:nvSpPr>
          <p:cNvPr id="4" name="3 Marcador de imagen de diapositiva"/>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5 Marcador de pie de página"/>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s-ES"/>
          </a:p>
        </p:txBody>
      </p:sp>
      <p:sp>
        <p:nvSpPr>
          <p:cNvPr id="7" name="6 Marcador de número de diapositiva"/>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7561D9F1-40C1-4CB4-A30C-62C29D158C60}" type="slidenum">
              <a:rPr lang="es-ES" altLang="es-ES"/>
              <a:pPr/>
              <a:t>‹Nº›</a:t>
            </a:fld>
            <a:endParaRPr lang="es-ES" alt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300" kern="1200">
        <a:solidFill>
          <a:schemeClr val="tx1"/>
        </a:solidFill>
        <a:latin typeface="+mn-lt"/>
        <a:ea typeface="+mn-ea"/>
        <a:cs typeface="+mn-cs"/>
      </a:defRPr>
    </a:lvl1pPr>
    <a:lvl2pPr marL="125577" algn="l" rtl="0" eaLnBrk="0" fontAlgn="base" hangingPunct="0">
      <a:spcBef>
        <a:spcPct val="30000"/>
      </a:spcBef>
      <a:spcAft>
        <a:spcPct val="0"/>
      </a:spcAft>
      <a:defRPr sz="300" kern="1200">
        <a:solidFill>
          <a:schemeClr val="tx1"/>
        </a:solidFill>
        <a:latin typeface="+mn-lt"/>
        <a:ea typeface="+mn-ea"/>
        <a:cs typeface="+mn-cs"/>
      </a:defRPr>
    </a:lvl2pPr>
    <a:lvl3pPr marL="251154" algn="l" rtl="0" eaLnBrk="0" fontAlgn="base" hangingPunct="0">
      <a:spcBef>
        <a:spcPct val="30000"/>
      </a:spcBef>
      <a:spcAft>
        <a:spcPct val="0"/>
      </a:spcAft>
      <a:defRPr sz="300" kern="1200">
        <a:solidFill>
          <a:schemeClr val="tx1"/>
        </a:solidFill>
        <a:latin typeface="+mn-lt"/>
        <a:ea typeface="+mn-ea"/>
        <a:cs typeface="+mn-cs"/>
      </a:defRPr>
    </a:lvl3pPr>
    <a:lvl4pPr marL="376731" algn="l" rtl="0" eaLnBrk="0" fontAlgn="base" hangingPunct="0">
      <a:spcBef>
        <a:spcPct val="30000"/>
      </a:spcBef>
      <a:spcAft>
        <a:spcPct val="0"/>
      </a:spcAft>
      <a:defRPr sz="300" kern="1200">
        <a:solidFill>
          <a:schemeClr val="tx1"/>
        </a:solidFill>
        <a:latin typeface="+mn-lt"/>
        <a:ea typeface="+mn-ea"/>
        <a:cs typeface="+mn-cs"/>
      </a:defRPr>
    </a:lvl4pPr>
    <a:lvl5pPr marL="502307" algn="l" rtl="0" eaLnBrk="0" fontAlgn="base" hangingPunct="0">
      <a:spcBef>
        <a:spcPct val="30000"/>
      </a:spcBef>
      <a:spcAft>
        <a:spcPct val="0"/>
      </a:spcAft>
      <a:defRPr sz="300" kern="1200">
        <a:solidFill>
          <a:schemeClr val="tx1"/>
        </a:solidFill>
        <a:latin typeface="+mn-lt"/>
        <a:ea typeface="+mn-ea"/>
        <a:cs typeface="+mn-cs"/>
      </a:defRPr>
    </a:lvl5pPr>
    <a:lvl6pPr marL="627883" algn="l" defTabSz="251154" rtl="0" eaLnBrk="1" latinLnBrk="0" hangingPunct="1">
      <a:defRPr sz="300" kern="1200">
        <a:solidFill>
          <a:schemeClr val="tx1"/>
        </a:solidFill>
        <a:latin typeface="+mn-lt"/>
        <a:ea typeface="+mn-ea"/>
        <a:cs typeface="+mn-cs"/>
      </a:defRPr>
    </a:lvl6pPr>
    <a:lvl7pPr marL="753459" algn="l" defTabSz="251154" rtl="0" eaLnBrk="1" latinLnBrk="0" hangingPunct="1">
      <a:defRPr sz="300" kern="1200">
        <a:solidFill>
          <a:schemeClr val="tx1"/>
        </a:solidFill>
        <a:latin typeface="+mn-lt"/>
        <a:ea typeface="+mn-ea"/>
        <a:cs typeface="+mn-cs"/>
      </a:defRPr>
    </a:lvl7pPr>
    <a:lvl8pPr marL="879036" algn="l" defTabSz="251154" rtl="0" eaLnBrk="1" latinLnBrk="0" hangingPunct="1">
      <a:defRPr sz="300" kern="1200">
        <a:solidFill>
          <a:schemeClr val="tx1"/>
        </a:solidFill>
        <a:latin typeface="+mn-lt"/>
        <a:ea typeface="+mn-ea"/>
        <a:cs typeface="+mn-cs"/>
      </a:defRPr>
    </a:lvl8pPr>
    <a:lvl9pPr marL="1004613" algn="l" defTabSz="251154" rtl="0" eaLnBrk="1" latinLnBrk="0" hangingPunct="1">
      <a:defRPr sz="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Marcador de imagen de diapositiva"/>
          <p:cNvSpPr>
            <a:spLocks noGrp="1" noRot="1" noChangeAspect="1" noTextEdit="1"/>
          </p:cNvSpPr>
          <p:nvPr>
            <p:ph type="sldImg"/>
          </p:nvPr>
        </p:nvSpPr>
        <p:spPr bwMode="auto">
          <a:xfrm>
            <a:off x="2286000" y="514350"/>
            <a:ext cx="4572000" cy="2571750"/>
          </a:xfrm>
          <a:noFill/>
          <a:ln>
            <a:solidFill>
              <a:srgbClr val="000000"/>
            </a:solidFill>
            <a:miter lim="800000"/>
            <a:headEnd/>
            <a:tailEnd/>
          </a:ln>
        </p:spPr>
      </p:sp>
      <p:sp>
        <p:nvSpPr>
          <p:cNvPr id="409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ltLang="es-ES"/>
          </a:p>
        </p:txBody>
      </p:sp>
      <p:sp>
        <p:nvSpPr>
          <p:cNvPr id="4100" name="3 Marcador de número de diapositiva"/>
          <p:cNvSpPr>
            <a:spLocks noGrp="1"/>
          </p:cNvSpPr>
          <p:nvPr>
            <p:ph type="sldNum" sz="quarter" idx="5"/>
          </p:nvPr>
        </p:nvSpPr>
        <p:spPr bwMode="auto">
          <a:noFill/>
          <a:ln>
            <a:miter lim="800000"/>
            <a:headEnd/>
            <a:tailEnd/>
          </a:ln>
        </p:spPr>
        <p:txBody>
          <a:bodyPr/>
          <a:lstStyle/>
          <a:p>
            <a:fld id="{19620F0D-C4F0-4C34-9F03-D0E481A7EBE2}" type="slidenum">
              <a:rPr lang="es-ES" altLang="es-ES"/>
              <a:pPr/>
              <a:t>1</a:t>
            </a:fld>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21"/>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72852" indent="0" algn="ctr">
              <a:buNone/>
              <a:defRPr>
                <a:solidFill>
                  <a:schemeClr val="tx1">
                    <a:tint val="75000"/>
                  </a:schemeClr>
                </a:solidFill>
              </a:defRPr>
            </a:lvl2pPr>
            <a:lvl3pPr marL="745704" indent="0" algn="ctr">
              <a:buNone/>
              <a:defRPr>
                <a:solidFill>
                  <a:schemeClr val="tx1">
                    <a:tint val="75000"/>
                  </a:schemeClr>
                </a:solidFill>
              </a:defRPr>
            </a:lvl3pPr>
            <a:lvl4pPr marL="1118554" indent="0" algn="ctr">
              <a:buNone/>
              <a:defRPr>
                <a:solidFill>
                  <a:schemeClr val="tx1">
                    <a:tint val="75000"/>
                  </a:schemeClr>
                </a:solidFill>
              </a:defRPr>
            </a:lvl4pPr>
            <a:lvl5pPr marL="1491406" indent="0" algn="ctr">
              <a:buNone/>
              <a:defRPr>
                <a:solidFill>
                  <a:schemeClr val="tx1">
                    <a:tint val="75000"/>
                  </a:schemeClr>
                </a:solidFill>
              </a:defRPr>
            </a:lvl5pPr>
            <a:lvl6pPr marL="1864258" indent="0" algn="ctr">
              <a:buNone/>
              <a:defRPr>
                <a:solidFill>
                  <a:schemeClr val="tx1">
                    <a:tint val="75000"/>
                  </a:schemeClr>
                </a:solidFill>
              </a:defRPr>
            </a:lvl6pPr>
            <a:lvl7pPr marL="2237109" indent="0" algn="ctr">
              <a:buNone/>
              <a:defRPr>
                <a:solidFill>
                  <a:schemeClr val="tx1">
                    <a:tint val="75000"/>
                  </a:schemeClr>
                </a:solidFill>
              </a:defRPr>
            </a:lvl7pPr>
            <a:lvl8pPr marL="2609961" indent="0" algn="ctr">
              <a:buNone/>
              <a:defRPr>
                <a:solidFill>
                  <a:schemeClr val="tx1">
                    <a:tint val="75000"/>
                  </a:schemeClr>
                </a:solidFill>
              </a:defRPr>
            </a:lvl8pPr>
            <a:lvl9pPr marL="2982812"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lvl1pPr>
              <a:defRPr/>
            </a:lvl1pPr>
          </a:lstStyle>
          <a:p>
            <a:pPr>
              <a:defRPr/>
            </a:pPr>
            <a:fld id="{4423B6F3-7334-493C-81F4-95AE98232FF1}" type="datetimeFigureOut">
              <a:rPr lang="es-ES"/>
              <a:pPr>
                <a:defRPr/>
              </a:pPr>
              <a:t>29/05/2020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2A7B7091-24D2-4DD4-8375-B9403487BEC6}" type="slidenum">
              <a:rPr lang="es-ES" altLang="es-ES"/>
              <a:pPr/>
              <a:t>‹Nº›</a:t>
            </a:fld>
            <a:endParaRPr lang="es-ES" alt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9F3E5076-7D04-48C0-9037-127D4BDD88BE}" type="datetimeFigureOut">
              <a:rPr lang="es-ES"/>
              <a:pPr>
                <a:defRPr/>
              </a:pPr>
              <a:t>29/05/2020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2D13A240-DB32-425A-ADAC-C85C7CD0D168}" type="slidenum">
              <a:rPr lang="es-ES" altLang="es-ES"/>
              <a:pPr/>
              <a:t>‹Nº›</a:t>
            </a:fld>
            <a:endParaRPr lang="es-ES" alt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7"/>
            <a:ext cx="7772400" cy="1021556"/>
          </a:xfrm>
        </p:spPr>
        <p:txBody>
          <a:bodyPr anchor="t"/>
          <a:lstStyle>
            <a:lvl1pPr algn="l">
              <a:defRPr sz="33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6"/>
            <a:ext cx="7772400" cy="1125140"/>
          </a:xfrm>
        </p:spPr>
        <p:txBody>
          <a:bodyPr anchor="b"/>
          <a:lstStyle>
            <a:lvl1pPr marL="0" indent="0">
              <a:buNone/>
              <a:defRPr sz="1600">
                <a:solidFill>
                  <a:schemeClr val="tx1">
                    <a:tint val="75000"/>
                  </a:schemeClr>
                </a:solidFill>
              </a:defRPr>
            </a:lvl1pPr>
            <a:lvl2pPr marL="372852" indent="0">
              <a:buNone/>
              <a:defRPr sz="1500">
                <a:solidFill>
                  <a:schemeClr val="tx1">
                    <a:tint val="75000"/>
                  </a:schemeClr>
                </a:solidFill>
              </a:defRPr>
            </a:lvl2pPr>
            <a:lvl3pPr marL="745704" indent="0">
              <a:buNone/>
              <a:defRPr sz="1300">
                <a:solidFill>
                  <a:schemeClr val="tx1">
                    <a:tint val="75000"/>
                  </a:schemeClr>
                </a:solidFill>
              </a:defRPr>
            </a:lvl3pPr>
            <a:lvl4pPr marL="1118554" indent="0">
              <a:buNone/>
              <a:defRPr sz="1200">
                <a:solidFill>
                  <a:schemeClr val="tx1">
                    <a:tint val="75000"/>
                  </a:schemeClr>
                </a:solidFill>
              </a:defRPr>
            </a:lvl4pPr>
            <a:lvl5pPr marL="1491406" indent="0">
              <a:buNone/>
              <a:defRPr sz="1200">
                <a:solidFill>
                  <a:schemeClr val="tx1">
                    <a:tint val="75000"/>
                  </a:schemeClr>
                </a:solidFill>
              </a:defRPr>
            </a:lvl5pPr>
            <a:lvl6pPr marL="1864258" indent="0">
              <a:buNone/>
              <a:defRPr sz="1200">
                <a:solidFill>
                  <a:schemeClr val="tx1">
                    <a:tint val="75000"/>
                  </a:schemeClr>
                </a:solidFill>
              </a:defRPr>
            </a:lvl6pPr>
            <a:lvl7pPr marL="2237109" indent="0">
              <a:buNone/>
              <a:defRPr sz="1200">
                <a:solidFill>
                  <a:schemeClr val="tx1">
                    <a:tint val="75000"/>
                  </a:schemeClr>
                </a:solidFill>
              </a:defRPr>
            </a:lvl7pPr>
            <a:lvl8pPr marL="2609961" indent="0">
              <a:buNone/>
              <a:defRPr sz="1200">
                <a:solidFill>
                  <a:schemeClr val="tx1">
                    <a:tint val="75000"/>
                  </a:schemeClr>
                </a:solidFill>
              </a:defRPr>
            </a:lvl8pPr>
            <a:lvl9pPr marL="2982812" indent="0">
              <a:buNone/>
              <a:defRPr sz="12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EBCA4738-BBD6-479B-8184-B4FFF9FFD444}" type="datetimeFigureOut">
              <a:rPr lang="es-ES"/>
              <a:pPr>
                <a:defRPr/>
              </a:pPr>
              <a:t>29/05/2020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3DA41822-1306-4164-991C-34EB4BF9D8CD}" type="slidenum">
              <a:rPr lang="es-ES" altLang="es-ES"/>
              <a:pPr/>
              <a:t>‹Nº›</a:t>
            </a:fld>
            <a:endParaRPr lang="es-ES" alt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1439865" y="3276603"/>
            <a:ext cx="12885737" cy="9266635"/>
          </a:xfrm>
        </p:spPr>
        <p:txBody>
          <a:bodyPr/>
          <a:lstStyle>
            <a:lvl1pPr>
              <a:defRPr sz="2300"/>
            </a:lvl1pPr>
            <a:lvl2pPr>
              <a:defRPr sz="2000"/>
            </a:lvl2pPr>
            <a:lvl3pPr>
              <a:defRPr sz="16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14478000" y="3276603"/>
            <a:ext cx="12885738" cy="9266635"/>
          </a:xfrm>
        </p:spPr>
        <p:txBody>
          <a:bodyPr/>
          <a:lstStyle>
            <a:lvl1pPr>
              <a:defRPr sz="2300"/>
            </a:lvl1pPr>
            <a:lvl2pPr>
              <a:defRPr sz="2000"/>
            </a:lvl2pPr>
            <a:lvl3pPr>
              <a:defRPr sz="16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3 Marcador de fecha"/>
          <p:cNvSpPr>
            <a:spLocks noGrp="1"/>
          </p:cNvSpPr>
          <p:nvPr>
            <p:ph type="dt" sz="half" idx="10"/>
          </p:nvPr>
        </p:nvSpPr>
        <p:spPr/>
        <p:txBody>
          <a:bodyPr/>
          <a:lstStyle>
            <a:lvl1pPr>
              <a:defRPr/>
            </a:lvl1pPr>
          </a:lstStyle>
          <a:p>
            <a:pPr>
              <a:defRPr/>
            </a:pPr>
            <a:fld id="{FDE7DF8E-93E0-4E8F-80DD-7E88799165D2}" type="datetimeFigureOut">
              <a:rPr lang="es-ES"/>
              <a:pPr>
                <a:defRPr/>
              </a:pPr>
              <a:t>29/05/2020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E1EE7D4D-19E7-4B29-B248-2D4CC7851FCD}" type="slidenum">
              <a:rPr lang="es-ES" altLang="es-ES"/>
              <a:pPr/>
              <a:t>‹Nº›</a:t>
            </a:fld>
            <a:endParaRPr lang="es-ES" alt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8"/>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1"/>
          </a:xfrm>
        </p:spPr>
        <p:txBody>
          <a:bodyPr anchor="b"/>
          <a:lstStyle>
            <a:lvl1pPr marL="0" indent="0">
              <a:buNone/>
              <a:defRPr sz="2000" b="1"/>
            </a:lvl1pPr>
            <a:lvl2pPr marL="372852" indent="0">
              <a:buNone/>
              <a:defRPr sz="1600" b="1"/>
            </a:lvl2pPr>
            <a:lvl3pPr marL="745704" indent="0">
              <a:buNone/>
              <a:defRPr sz="1500" b="1"/>
            </a:lvl3pPr>
            <a:lvl4pPr marL="1118554" indent="0">
              <a:buNone/>
              <a:defRPr sz="1300" b="1"/>
            </a:lvl4pPr>
            <a:lvl5pPr marL="1491406" indent="0">
              <a:buNone/>
              <a:defRPr sz="1300" b="1"/>
            </a:lvl5pPr>
            <a:lvl6pPr marL="1864258" indent="0">
              <a:buNone/>
              <a:defRPr sz="1300" b="1"/>
            </a:lvl6pPr>
            <a:lvl7pPr marL="2237109" indent="0">
              <a:buNone/>
              <a:defRPr sz="1300" b="1"/>
            </a:lvl7pPr>
            <a:lvl8pPr marL="2609961" indent="0">
              <a:buNone/>
              <a:defRPr sz="1300" b="1"/>
            </a:lvl8pPr>
            <a:lvl9pPr marL="2982812" indent="0">
              <a:buNone/>
              <a:defRPr sz="13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000"/>
            </a:lvl1pPr>
            <a:lvl2pPr>
              <a:defRPr sz="1600"/>
            </a:lvl2pPr>
            <a:lvl3pPr>
              <a:defRPr sz="1500"/>
            </a:lvl3pPr>
            <a:lvl4pPr>
              <a:defRPr sz="1300"/>
            </a:lvl4pPr>
            <a:lvl5pPr>
              <a:defRPr sz="1300"/>
            </a:lvl5pPr>
            <a:lvl6pPr>
              <a:defRPr sz="1300"/>
            </a:lvl6pPr>
            <a:lvl7pPr>
              <a:defRPr sz="1300"/>
            </a:lvl7pPr>
            <a:lvl8pPr>
              <a:defRPr sz="1300"/>
            </a:lvl8pPr>
            <a:lvl9pPr>
              <a:defRPr sz="13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7" y="1151335"/>
            <a:ext cx="4041775" cy="479821"/>
          </a:xfrm>
        </p:spPr>
        <p:txBody>
          <a:bodyPr anchor="b"/>
          <a:lstStyle>
            <a:lvl1pPr marL="0" indent="0">
              <a:buNone/>
              <a:defRPr sz="2000" b="1"/>
            </a:lvl1pPr>
            <a:lvl2pPr marL="372852" indent="0">
              <a:buNone/>
              <a:defRPr sz="1600" b="1"/>
            </a:lvl2pPr>
            <a:lvl3pPr marL="745704" indent="0">
              <a:buNone/>
              <a:defRPr sz="1500" b="1"/>
            </a:lvl3pPr>
            <a:lvl4pPr marL="1118554" indent="0">
              <a:buNone/>
              <a:defRPr sz="1300" b="1"/>
            </a:lvl4pPr>
            <a:lvl5pPr marL="1491406" indent="0">
              <a:buNone/>
              <a:defRPr sz="1300" b="1"/>
            </a:lvl5pPr>
            <a:lvl6pPr marL="1864258" indent="0">
              <a:buNone/>
              <a:defRPr sz="1300" b="1"/>
            </a:lvl6pPr>
            <a:lvl7pPr marL="2237109" indent="0">
              <a:buNone/>
              <a:defRPr sz="1300" b="1"/>
            </a:lvl7pPr>
            <a:lvl8pPr marL="2609961" indent="0">
              <a:buNone/>
              <a:defRPr sz="1300" b="1"/>
            </a:lvl8pPr>
            <a:lvl9pPr marL="2982812" indent="0">
              <a:buNone/>
              <a:defRPr sz="13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7" y="1631156"/>
            <a:ext cx="4041775" cy="2963466"/>
          </a:xfrm>
        </p:spPr>
        <p:txBody>
          <a:bodyPr/>
          <a:lstStyle>
            <a:lvl1pPr>
              <a:defRPr sz="2000"/>
            </a:lvl1pPr>
            <a:lvl2pPr>
              <a:defRPr sz="1600"/>
            </a:lvl2pPr>
            <a:lvl3pPr>
              <a:defRPr sz="1500"/>
            </a:lvl3pPr>
            <a:lvl4pPr>
              <a:defRPr sz="1300"/>
            </a:lvl4pPr>
            <a:lvl5pPr>
              <a:defRPr sz="1300"/>
            </a:lvl5pPr>
            <a:lvl6pPr>
              <a:defRPr sz="1300"/>
            </a:lvl6pPr>
            <a:lvl7pPr>
              <a:defRPr sz="1300"/>
            </a:lvl7pPr>
            <a:lvl8pPr>
              <a:defRPr sz="1300"/>
            </a:lvl8pPr>
            <a:lvl9pPr>
              <a:defRPr sz="13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3 Marcador de fecha"/>
          <p:cNvSpPr>
            <a:spLocks noGrp="1"/>
          </p:cNvSpPr>
          <p:nvPr>
            <p:ph type="dt" sz="half" idx="10"/>
          </p:nvPr>
        </p:nvSpPr>
        <p:spPr/>
        <p:txBody>
          <a:bodyPr/>
          <a:lstStyle>
            <a:lvl1pPr>
              <a:defRPr/>
            </a:lvl1pPr>
          </a:lstStyle>
          <a:p>
            <a:pPr>
              <a:defRPr/>
            </a:pPr>
            <a:fld id="{DD314F42-00CA-4882-B76A-0D4B8118316A}" type="datetimeFigureOut">
              <a:rPr lang="es-ES"/>
              <a:pPr>
                <a:defRPr/>
              </a:pPr>
              <a:t>29/05/2020</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fld id="{F21F2167-7F92-4E15-9674-22196BBD58CA}" type="slidenum">
              <a:rPr lang="es-ES" altLang="es-ES"/>
              <a:pPr/>
              <a:t>‹Nº›</a:t>
            </a:fld>
            <a:endParaRPr lang="es-ES" alt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3 Marcador de fecha"/>
          <p:cNvSpPr>
            <a:spLocks noGrp="1"/>
          </p:cNvSpPr>
          <p:nvPr>
            <p:ph type="dt" sz="half" idx="10"/>
          </p:nvPr>
        </p:nvSpPr>
        <p:spPr/>
        <p:txBody>
          <a:bodyPr/>
          <a:lstStyle>
            <a:lvl1pPr>
              <a:defRPr/>
            </a:lvl1pPr>
          </a:lstStyle>
          <a:p>
            <a:pPr>
              <a:defRPr/>
            </a:pPr>
            <a:fld id="{BB64E49D-28CA-402B-85A2-62C164CCB84F}" type="datetimeFigureOut">
              <a:rPr lang="es-ES"/>
              <a:pPr>
                <a:defRPr/>
              </a:pPr>
              <a:t>29/05/2020</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fld id="{FABB22B8-32CA-468D-A24C-A096EFC176DA}" type="slidenum">
              <a:rPr lang="es-ES" altLang="es-ES"/>
              <a:pPr/>
              <a:t>‹Nº›</a:t>
            </a:fld>
            <a:endParaRPr lang="es-ES" alt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BAD40BA3-2372-44FC-AEE4-E89A5EFB1BDE}" type="datetimeFigureOut">
              <a:rPr lang="es-ES"/>
              <a:pPr>
                <a:defRPr/>
              </a:pPr>
              <a:t>29/05/2020</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fld id="{0D110379-0613-467B-B09B-795F4804D9A4}" type="slidenum">
              <a:rPr lang="es-ES" altLang="es-ES"/>
              <a:pPr/>
              <a:t>‹Nº›</a:t>
            </a:fld>
            <a:endParaRPr lang="es-ES" alt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4" y="204789"/>
            <a:ext cx="3008313" cy="871537"/>
          </a:xfrm>
        </p:spPr>
        <p:txBody>
          <a:bodyPr anchor="b"/>
          <a:lstStyle>
            <a:lvl1pPr algn="l">
              <a:defRPr sz="1600" b="1"/>
            </a:lvl1pPr>
          </a:lstStyle>
          <a:p>
            <a:r>
              <a:rPr lang="es-ES"/>
              <a:t>Haga clic para modificar el estilo de título del patrón</a:t>
            </a:r>
          </a:p>
        </p:txBody>
      </p:sp>
      <p:sp>
        <p:nvSpPr>
          <p:cNvPr id="3" name="2 Marcador de contenido"/>
          <p:cNvSpPr>
            <a:spLocks noGrp="1"/>
          </p:cNvSpPr>
          <p:nvPr>
            <p:ph idx="1"/>
          </p:nvPr>
        </p:nvSpPr>
        <p:spPr>
          <a:xfrm>
            <a:off x="3575050" y="204790"/>
            <a:ext cx="5111750" cy="4389835"/>
          </a:xfrm>
        </p:spPr>
        <p:txBody>
          <a:bodyPr/>
          <a:lstStyle>
            <a:lvl1pPr>
              <a:defRPr sz="2600"/>
            </a:lvl1pPr>
            <a:lvl2pPr>
              <a:defRPr sz="2300"/>
            </a:lvl2pPr>
            <a:lvl3pPr>
              <a:defRPr sz="20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4" y="1076327"/>
            <a:ext cx="3008313" cy="3518297"/>
          </a:xfrm>
        </p:spPr>
        <p:txBody>
          <a:bodyPr/>
          <a:lstStyle>
            <a:lvl1pPr marL="0" indent="0">
              <a:buNone/>
              <a:defRPr sz="1200"/>
            </a:lvl1pPr>
            <a:lvl2pPr marL="372852" indent="0">
              <a:buNone/>
              <a:defRPr sz="1000"/>
            </a:lvl2pPr>
            <a:lvl3pPr marL="745704" indent="0">
              <a:buNone/>
              <a:defRPr sz="800"/>
            </a:lvl3pPr>
            <a:lvl4pPr marL="1118554" indent="0">
              <a:buNone/>
              <a:defRPr sz="700"/>
            </a:lvl4pPr>
            <a:lvl5pPr marL="1491406" indent="0">
              <a:buNone/>
              <a:defRPr sz="700"/>
            </a:lvl5pPr>
            <a:lvl6pPr marL="1864258" indent="0">
              <a:buNone/>
              <a:defRPr sz="700"/>
            </a:lvl6pPr>
            <a:lvl7pPr marL="2237109" indent="0">
              <a:buNone/>
              <a:defRPr sz="700"/>
            </a:lvl7pPr>
            <a:lvl8pPr marL="2609961" indent="0">
              <a:buNone/>
              <a:defRPr sz="700"/>
            </a:lvl8pPr>
            <a:lvl9pPr marL="2982812" indent="0">
              <a:buNone/>
              <a:defRPr sz="7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0EAA282B-4957-43E1-A146-E85EEB3C412A}" type="datetimeFigureOut">
              <a:rPr lang="es-ES"/>
              <a:pPr>
                <a:defRPr/>
              </a:pPr>
              <a:t>29/05/2020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802DA88F-1580-407F-82E1-9AF5E0F6AEF1}" type="slidenum">
              <a:rPr lang="es-ES" altLang="es-ES"/>
              <a:pPr/>
              <a:t>‹Nº›</a:t>
            </a:fld>
            <a:endParaRPr lang="es-ES" alt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3"/>
            <a:ext cx="5486400" cy="425053"/>
          </a:xfrm>
        </p:spPr>
        <p:txBody>
          <a:bodyPr anchor="b"/>
          <a:lstStyle>
            <a:lvl1pPr algn="l">
              <a:defRPr sz="16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2"/>
            <a:ext cx="5486400" cy="3086100"/>
          </a:xfrm>
        </p:spPr>
        <p:txBody>
          <a:bodyPr rtlCol="0">
            <a:normAutofit/>
          </a:bodyPr>
          <a:lstStyle>
            <a:lvl1pPr marL="0" indent="0">
              <a:buNone/>
              <a:defRPr sz="2600"/>
            </a:lvl1pPr>
            <a:lvl2pPr marL="372852" indent="0">
              <a:buNone/>
              <a:defRPr sz="2300"/>
            </a:lvl2pPr>
            <a:lvl3pPr marL="745704" indent="0">
              <a:buNone/>
              <a:defRPr sz="2000"/>
            </a:lvl3pPr>
            <a:lvl4pPr marL="1118554" indent="0">
              <a:buNone/>
              <a:defRPr sz="1600"/>
            </a:lvl4pPr>
            <a:lvl5pPr marL="1491406" indent="0">
              <a:buNone/>
              <a:defRPr sz="1600"/>
            </a:lvl5pPr>
            <a:lvl6pPr marL="1864258" indent="0">
              <a:buNone/>
              <a:defRPr sz="1600"/>
            </a:lvl6pPr>
            <a:lvl7pPr marL="2237109" indent="0">
              <a:buNone/>
              <a:defRPr sz="1600"/>
            </a:lvl7pPr>
            <a:lvl8pPr marL="2609961" indent="0">
              <a:buNone/>
              <a:defRPr sz="1600"/>
            </a:lvl8pPr>
            <a:lvl9pPr marL="2982812" indent="0">
              <a:buNone/>
              <a:defRPr sz="1600"/>
            </a:lvl9pPr>
          </a:lstStyle>
          <a:p>
            <a:pPr lvl="0"/>
            <a:endParaRPr lang="es-ES" noProof="0"/>
          </a:p>
        </p:txBody>
      </p:sp>
      <p:sp>
        <p:nvSpPr>
          <p:cNvPr id="4" name="3 Marcador de texto"/>
          <p:cNvSpPr>
            <a:spLocks noGrp="1"/>
          </p:cNvSpPr>
          <p:nvPr>
            <p:ph type="body" sz="half" idx="2"/>
          </p:nvPr>
        </p:nvSpPr>
        <p:spPr>
          <a:xfrm>
            <a:off x="1792288" y="4025504"/>
            <a:ext cx="5486400" cy="603647"/>
          </a:xfrm>
        </p:spPr>
        <p:txBody>
          <a:bodyPr/>
          <a:lstStyle>
            <a:lvl1pPr marL="0" indent="0">
              <a:buNone/>
              <a:defRPr sz="1200"/>
            </a:lvl1pPr>
            <a:lvl2pPr marL="372852" indent="0">
              <a:buNone/>
              <a:defRPr sz="1000"/>
            </a:lvl2pPr>
            <a:lvl3pPr marL="745704" indent="0">
              <a:buNone/>
              <a:defRPr sz="800"/>
            </a:lvl3pPr>
            <a:lvl4pPr marL="1118554" indent="0">
              <a:buNone/>
              <a:defRPr sz="700"/>
            </a:lvl4pPr>
            <a:lvl5pPr marL="1491406" indent="0">
              <a:buNone/>
              <a:defRPr sz="700"/>
            </a:lvl5pPr>
            <a:lvl6pPr marL="1864258" indent="0">
              <a:buNone/>
              <a:defRPr sz="700"/>
            </a:lvl6pPr>
            <a:lvl7pPr marL="2237109" indent="0">
              <a:buNone/>
              <a:defRPr sz="700"/>
            </a:lvl7pPr>
            <a:lvl8pPr marL="2609961" indent="0">
              <a:buNone/>
              <a:defRPr sz="700"/>
            </a:lvl8pPr>
            <a:lvl9pPr marL="2982812" indent="0">
              <a:buNone/>
              <a:defRPr sz="7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2CDCD11B-5B8C-40DD-99FD-93678FD6B91E}" type="datetimeFigureOut">
              <a:rPr lang="es-ES"/>
              <a:pPr>
                <a:defRPr/>
              </a:pPr>
              <a:t>29/05/2020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0C6958DE-2901-4997-933A-99A678EA7A83}" type="slidenum">
              <a:rPr lang="es-ES" altLang="es-ES"/>
              <a:pPr/>
              <a:t>‹Nº›</a:t>
            </a:fld>
            <a:endParaRPr lang="es-ES" alt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93A77639-5ADD-4351-A387-2852515AF904}" type="datetimeFigureOut">
              <a:rPr lang="es-ES"/>
              <a:pPr>
                <a:defRPr/>
              </a:pPr>
              <a:t>29/05/2020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230AD185-6250-4F6C-90AA-1E585C156128}" type="slidenum">
              <a:rPr lang="es-ES" altLang="es-ES"/>
              <a:pPr/>
              <a:t>‹Nº›</a:t>
            </a:fld>
            <a:endParaRPr lang="es-ES" alt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20883565" y="561976"/>
            <a:ext cx="6480175" cy="1198126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1439863" y="561976"/>
            <a:ext cx="19291300" cy="1198126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32F06FCC-57BB-498A-89F2-3303E5FDE452}" type="datetimeFigureOut">
              <a:rPr lang="es-ES"/>
              <a:pPr>
                <a:defRPr/>
              </a:pPr>
              <a:t>29/05/2020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667EFC7E-C7D0-4A8E-B113-A14B50D66740}" type="slidenum">
              <a:rPr lang="es-ES" altLang="es-ES"/>
              <a:pPr/>
              <a:t>‹Nº›</a:t>
            </a:fld>
            <a:endParaRPr lang="es-ES" alt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048" y="205846"/>
            <a:ext cx="8229905" cy="857395"/>
          </a:xfrm>
          <a:prstGeom prst="rect">
            <a:avLst/>
          </a:prstGeom>
          <a:noFill/>
          <a:ln w="9525">
            <a:noFill/>
            <a:miter lim="800000"/>
            <a:headEnd/>
            <a:tailEnd/>
          </a:ln>
        </p:spPr>
        <p:txBody>
          <a:bodyPr vert="horz" wrap="square" lIns="74570" tIns="37286" rIns="74570" bIns="37286" numCol="1" anchor="ctr" anchorCtr="0" compatLnSpc="1">
            <a:prstTxWarp prst="textNoShape">
              <a:avLst/>
            </a:prstTxWarp>
          </a:bodyPr>
          <a:lstStyle/>
          <a:p>
            <a:pPr lvl="0"/>
            <a:r>
              <a:rPr lang="es-ES" altLang="es-ES"/>
              <a:t>Haga clic para modificar el estilo de título del patrón</a:t>
            </a:r>
          </a:p>
        </p:txBody>
      </p:sp>
      <p:sp>
        <p:nvSpPr>
          <p:cNvPr id="1027" name="2 Marcador de texto"/>
          <p:cNvSpPr>
            <a:spLocks noGrp="1"/>
          </p:cNvSpPr>
          <p:nvPr>
            <p:ph type="body" idx="1"/>
          </p:nvPr>
        </p:nvSpPr>
        <p:spPr bwMode="auto">
          <a:xfrm>
            <a:off x="457048" y="1200181"/>
            <a:ext cx="8229905" cy="3394257"/>
          </a:xfrm>
          <a:prstGeom prst="rect">
            <a:avLst/>
          </a:prstGeom>
          <a:noFill/>
          <a:ln w="9525">
            <a:noFill/>
            <a:miter lim="800000"/>
            <a:headEnd/>
            <a:tailEnd/>
          </a:ln>
        </p:spPr>
        <p:txBody>
          <a:bodyPr vert="horz" wrap="square" lIns="74570" tIns="37286" rIns="74570" bIns="37286"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4" name="3 Marcador de fecha"/>
          <p:cNvSpPr>
            <a:spLocks noGrp="1"/>
          </p:cNvSpPr>
          <p:nvPr>
            <p:ph type="dt" sz="half" idx="2"/>
          </p:nvPr>
        </p:nvSpPr>
        <p:spPr>
          <a:xfrm>
            <a:off x="457050" y="4767136"/>
            <a:ext cx="2133905" cy="273878"/>
          </a:xfrm>
          <a:prstGeom prst="rect">
            <a:avLst/>
          </a:prstGeom>
        </p:spPr>
        <p:txBody>
          <a:bodyPr vert="horz" lIns="74570" tIns="37286" rIns="74570" bIns="37286" rtlCol="0" anchor="ctr"/>
          <a:lstStyle>
            <a:lvl1pPr algn="l" eaLnBrk="1" hangingPunct="1">
              <a:defRPr sz="1000">
                <a:solidFill>
                  <a:schemeClr val="tx1">
                    <a:tint val="75000"/>
                  </a:schemeClr>
                </a:solidFill>
                <a:latin typeface="Arial" charset="0"/>
                <a:cs typeface="Arial" charset="0"/>
              </a:defRPr>
            </a:lvl1pPr>
          </a:lstStyle>
          <a:p>
            <a:pPr>
              <a:defRPr/>
            </a:pPr>
            <a:fld id="{0D6B4A59-101B-4BE6-8A6D-D32EF4C8BEA8}" type="datetimeFigureOut">
              <a:rPr lang="es-ES"/>
              <a:pPr>
                <a:defRPr/>
              </a:pPr>
              <a:t>29/05/2020</a:t>
            </a:fld>
            <a:endParaRPr lang="es-ES"/>
          </a:p>
        </p:txBody>
      </p:sp>
      <p:sp>
        <p:nvSpPr>
          <p:cNvPr id="5" name="4 Marcador de pie de página"/>
          <p:cNvSpPr>
            <a:spLocks noGrp="1"/>
          </p:cNvSpPr>
          <p:nvPr>
            <p:ph type="ftr" sz="quarter" idx="3"/>
          </p:nvPr>
        </p:nvSpPr>
        <p:spPr>
          <a:xfrm>
            <a:off x="3123884" y="4767136"/>
            <a:ext cx="2896232" cy="273878"/>
          </a:xfrm>
          <a:prstGeom prst="rect">
            <a:avLst/>
          </a:prstGeom>
        </p:spPr>
        <p:txBody>
          <a:bodyPr vert="horz" lIns="74570" tIns="37286" rIns="74570" bIns="37286" rtlCol="0" anchor="ctr"/>
          <a:lstStyle>
            <a:lvl1pPr algn="ctr" eaLnBrk="1" hangingPunct="1">
              <a:defRPr sz="1000">
                <a:solidFill>
                  <a:schemeClr val="tx1">
                    <a:tint val="75000"/>
                  </a:schemeClr>
                </a:solidFill>
                <a:latin typeface="Arial" charset="0"/>
                <a:cs typeface="Arial" charset="0"/>
              </a:defRPr>
            </a:lvl1pPr>
          </a:lstStyle>
          <a:p>
            <a:pPr>
              <a:defRPr/>
            </a:pPr>
            <a:endParaRPr lang="es-ES"/>
          </a:p>
        </p:txBody>
      </p:sp>
      <p:sp>
        <p:nvSpPr>
          <p:cNvPr id="6" name="5 Marcador de número de diapositiva"/>
          <p:cNvSpPr>
            <a:spLocks noGrp="1"/>
          </p:cNvSpPr>
          <p:nvPr>
            <p:ph type="sldNum" sz="quarter" idx="4"/>
          </p:nvPr>
        </p:nvSpPr>
        <p:spPr>
          <a:xfrm>
            <a:off x="6553049" y="4767136"/>
            <a:ext cx="2133905" cy="273878"/>
          </a:xfrm>
          <a:prstGeom prst="rect">
            <a:avLst/>
          </a:prstGeom>
        </p:spPr>
        <p:txBody>
          <a:bodyPr vert="horz" wrap="square" lIns="74570" tIns="37286" rIns="74570" bIns="37286" numCol="1" anchor="ctr" anchorCtr="0" compatLnSpc="1">
            <a:prstTxWarp prst="textNoShape">
              <a:avLst/>
            </a:prstTxWarp>
          </a:bodyPr>
          <a:lstStyle>
            <a:lvl1pPr algn="r" eaLnBrk="1" hangingPunct="1">
              <a:defRPr sz="1000">
                <a:solidFill>
                  <a:srgbClr val="898989"/>
                </a:solidFill>
              </a:defRPr>
            </a:lvl1pPr>
          </a:lstStyle>
          <a:p>
            <a:fld id="{B2594606-3558-4546-ABF1-D4713420175D}" type="slidenum">
              <a:rPr lang="es-ES" altLang="es-ES"/>
              <a:pPr/>
              <a:t>‹Nº›</a:t>
            </a:fld>
            <a:endParaRPr lang="es-ES" alt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745611" rtl="0" eaLnBrk="0" fontAlgn="base" hangingPunct="0">
        <a:spcBef>
          <a:spcPct val="0"/>
        </a:spcBef>
        <a:spcAft>
          <a:spcPct val="0"/>
        </a:spcAft>
        <a:defRPr sz="3600" kern="1200">
          <a:solidFill>
            <a:schemeClr val="tx1"/>
          </a:solidFill>
          <a:latin typeface="+mj-lt"/>
          <a:ea typeface="+mj-ea"/>
          <a:cs typeface="+mj-cs"/>
        </a:defRPr>
      </a:lvl1pPr>
      <a:lvl2pPr algn="ctr" defTabSz="745611" rtl="0" eaLnBrk="0" fontAlgn="base" hangingPunct="0">
        <a:spcBef>
          <a:spcPct val="0"/>
        </a:spcBef>
        <a:spcAft>
          <a:spcPct val="0"/>
        </a:spcAft>
        <a:defRPr sz="3600">
          <a:solidFill>
            <a:schemeClr val="tx1"/>
          </a:solidFill>
          <a:latin typeface="Calibri" pitchFamily="34" charset="0"/>
        </a:defRPr>
      </a:lvl2pPr>
      <a:lvl3pPr algn="ctr" defTabSz="745611" rtl="0" eaLnBrk="0" fontAlgn="base" hangingPunct="0">
        <a:spcBef>
          <a:spcPct val="0"/>
        </a:spcBef>
        <a:spcAft>
          <a:spcPct val="0"/>
        </a:spcAft>
        <a:defRPr sz="3600">
          <a:solidFill>
            <a:schemeClr val="tx1"/>
          </a:solidFill>
          <a:latin typeface="Calibri" pitchFamily="34" charset="0"/>
        </a:defRPr>
      </a:lvl3pPr>
      <a:lvl4pPr algn="ctr" defTabSz="745611" rtl="0" eaLnBrk="0" fontAlgn="base" hangingPunct="0">
        <a:spcBef>
          <a:spcPct val="0"/>
        </a:spcBef>
        <a:spcAft>
          <a:spcPct val="0"/>
        </a:spcAft>
        <a:defRPr sz="3600">
          <a:solidFill>
            <a:schemeClr val="tx1"/>
          </a:solidFill>
          <a:latin typeface="Calibri" pitchFamily="34" charset="0"/>
        </a:defRPr>
      </a:lvl4pPr>
      <a:lvl5pPr algn="ctr" defTabSz="745611" rtl="0" eaLnBrk="0" fontAlgn="base" hangingPunct="0">
        <a:spcBef>
          <a:spcPct val="0"/>
        </a:spcBef>
        <a:spcAft>
          <a:spcPct val="0"/>
        </a:spcAft>
        <a:defRPr sz="3600">
          <a:solidFill>
            <a:schemeClr val="tx1"/>
          </a:solidFill>
          <a:latin typeface="Calibri" pitchFamily="34" charset="0"/>
        </a:defRPr>
      </a:lvl5pPr>
      <a:lvl6pPr marL="125577" algn="ctr" defTabSz="745611" rtl="0" fontAlgn="base">
        <a:spcBef>
          <a:spcPct val="0"/>
        </a:spcBef>
        <a:spcAft>
          <a:spcPct val="0"/>
        </a:spcAft>
        <a:defRPr sz="3600">
          <a:solidFill>
            <a:schemeClr val="tx1"/>
          </a:solidFill>
          <a:latin typeface="Calibri" pitchFamily="34" charset="0"/>
        </a:defRPr>
      </a:lvl6pPr>
      <a:lvl7pPr marL="251154" algn="ctr" defTabSz="745611" rtl="0" fontAlgn="base">
        <a:spcBef>
          <a:spcPct val="0"/>
        </a:spcBef>
        <a:spcAft>
          <a:spcPct val="0"/>
        </a:spcAft>
        <a:defRPr sz="3600">
          <a:solidFill>
            <a:schemeClr val="tx1"/>
          </a:solidFill>
          <a:latin typeface="Calibri" pitchFamily="34" charset="0"/>
        </a:defRPr>
      </a:lvl7pPr>
      <a:lvl8pPr marL="376731" algn="ctr" defTabSz="745611" rtl="0" fontAlgn="base">
        <a:spcBef>
          <a:spcPct val="0"/>
        </a:spcBef>
        <a:spcAft>
          <a:spcPct val="0"/>
        </a:spcAft>
        <a:defRPr sz="3600">
          <a:solidFill>
            <a:schemeClr val="tx1"/>
          </a:solidFill>
          <a:latin typeface="Calibri" pitchFamily="34" charset="0"/>
        </a:defRPr>
      </a:lvl8pPr>
      <a:lvl9pPr marL="502307" algn="ctr" defTabSz="745611" rtl="0" fontAlgn="base">
        <a:spcBef>
          <a:spcPct val="0"/>
        </a:spcBef>
        <a:spcAft>
          <a:spcPct val="0"/>
        </a:spcAft>
        <a:defRPr sz="3600">
          <a:solidFill>
            <a:schemeClr val="tx1"/>
          </a:solidFill>
          <a:latin typeface="Calibri" pitchFamily="34" charset="0"/>
        </a:defRPr>
      </a:lvl9pPr>
    </p:titleStyle>
    <p:bodyStyle>
      <a:lvl1pPr marL="279495" indent="-279495" algn="l" defTabSz="745611" rtl="0" eaLnBrk="0" fontAlgn="base" hangingPunct="0">
        <a:spcBef>
          <a:spcPct val="20000"/>
        </a:spcBef>
        <a:spcAft>
          <a:spcPct val="0"/>
        </a:spcAft>
        <a:buFont typeface="Arial" charset="0"/>
        <a:buChar char="•"/>
        <a:defRPr sz="2600" kern="1200">
          <a:solidFill>
            <a:schemeClr val="tx1"/>
          </a:solidFill>
          <a:latin typeface="+mn-lt"/>
          <a:ea typeface="+mn-ea"/>
          <a:cs typeface="+mn-cs"/>
        </a:defRPr>
      </a:lvl1pPr>
      <a:lvl2pPr marL="605646" indent="-232840" algn="l" defTabSz="745611" rtl="0" eaLnBrk="0" fontAlgn="base" hangingPunct="0">
        <a:spcBef>
          <a:spcPct val="20000"/>
        </a:spcBef>
        <a:spcAft>
          <a:spcPct val="0"/>
        </a:spcAft>
        <a:buFont typeface="Arial" charset="0"/>
        <a:buChar char="–"/>
        <a:defRPr sz="2300" kern="1200">
          <a:solidFill>
            <a:schemeClr val="tx1"/>
          </a:solidFill>
          <a:latin typeface="+mn-lt"/>
          <a:ea typeface="+mn-ea"/>
          <a:cs typeface="+mn-cs"/>
        </a:defRPr>
      </a:lvl2pPr>
      <a:lvl3pPr marL="931796" indent="-186185" algn="l" defTabSz="745611"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304602" indent="-186185" algn="l" defTabSz="745611"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1677408" indent="-186185" algn="l" defTabSz="745611"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050684" indent="-186426" algn="l" defTabSz="745704"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423534" indent="-186426" algn="l" defTabSz="745704"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2796387" indent="-186426" algn="l" defTabSz="745704"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169238" indent="-186426" algn="l" defTabSz="745704" rtl="0" eaLnBrk="1" latinLnBrk="0" hangingPunct="1">
        <a:spcBef>
          <a:spcPct val="20000"/>
        </a:spcBef>
        <a:buFont typeface="Arial" pitchFamily="34" charset="0"/>
        <a:buChar char="•"/>
        <a:defRPr sz="1600" kern="1200">
          <a:solidFill>
            <a:schemeClr val="tx1"/>
          </a:solidFill>
          <a:latin typeface="+mn-lt"/>
          <a:ea typeface="+mn-ea"/>
          <a:cs typeface="+mn-cs"/>
        </a:defRPr>
      </a:lvl9pPr>
    </p:bodyStyle>
    <p:otherStyle>
      <a:defPPr>
        <a:defRPr lang="es-ES"/>
      </a:defPPr>
      <a:lvl1pPr marL="0" algn="l" defTabSz="745704" rtl="0" eaLnBrk="1" latinLnBrk="0" hangingPunct="1">
        <a:defRPr sz="1500" kern="1200">
          <a:solidFill>
            <a:schemeClr val="tx1"/>
          </a:solidFill>
          <a:latin typeface="+mn-lt"/>
          <a:ea typeface="+mn-ea"/>
          <a:cs typeface="+mn-cs"/>
        </a:defRPr>
      </a:lvl1pPr>
      <a:lvl2pPr marL="372852" algn="l" defTabSz="745704" rtl="0" eaLnBrk="1" latinLnBrk="0" hangingPunct="1">
        <a:defRPr sz="1500" kern="1200">
          <a:solidFill>
            <a:schemeClr val="tx1"/>
          </a:solidFill>
          <a:latin typeface="+mn-lt"/>
          <a:ea typeface="+mn-ea"/>
          <a:cs typeface="+mn-cs"/>
        </a:defRPr>
      </a:lvl2pPr>
      <a:lvl3pPr marL="745704" algn="l" defTabSz="745704" rtl="0" eaLnBrk="1" latinLnBrk="0" hangingPunct="1">
        <a:defRPr sz="1500" kern="1200">
          <a:solidFill>
            <a:schemeClr val="tx1"/>
          </a:solidFill>
          <a:latin typeface="+mn-lt"/>
          <a:ea typeface="+mn-ea"/>
          <a:cs typeface="+mn-cs"/>
        </a:defRPr>
      </a:lvl3pPr>
      <a:lvl4pPr marL="1118554" algn="l" defTabSz="745704" rtl="0" eaLnBrk="1" latinLnBrk="0" hangingPunct="1">
        <a:defRPr sz="1500" kern="1200">
          <a:solidFill>
            <a:schemeClr val="tx1"/>
          </a:solidFill>
          <a:latin typeface="+mn-lt"/>
          <a:ea typeface="+mn-ea"/>
          <a:cs typeface="+mn-cs"/>
        </a:defRPr>
      </a:lvl4pPr>
      <a:lvl5pPr marL="1491406" algn="l" defTabSz="745704" rtl="0" eaLnBrk="1" latinLnBrk="0" hangingPunct="1">
        <a:defRPr sz="1500" kern="1200">
          <a:solidFill>
            <a:schemeClr val="tx1"/>
          </a:solidFill>
          <a:latin typeface="+mn-lt"/>
          <a:ea typeface="+mn-ea"/>
          <a:cs typeface="+mn-cs"/>
        </a:defRPr>
      </a:lvl5pPr>
      <a:lvl6pPr marL="1864258" algn="l" defTabSz="745704" rtl="0" eaLnBrk="1" latinLnBrk="0" hangingPunct="1">
        <a:defRPr sz="1500" kern="1200">
          <a:solidFill>
            <a:schemeClr val="tx1"/>
          </a:solidFill>
          <a:latin typeface="+mn-lt"/>
          <a:ea typeface="+mn-ea"/>
          <a:cs typeface="+mn-cs"/>
        </a:defRPr>
      </a:lvl6pPr>
      <a:lvl7pPr marL="2237109" algn="l" defTabSz="745704" rtl="0" eaLnBrk="1" latinLnBrk="0" hangingPunct="1">
        <a:defRPr sz="1500" kern="1200">
          <a:solidFill>
            <a:schemeClr val="tx1"/>
          </a:solidFill>
          <a:latin typeface="+mn-lt"/>
          <a:ea typeface="+mn-ea"/>
          <a:cs typeface="+mn-cs"/>
        </a:defRPr>
      </a:lvl7pPr>
      <a:lvl8pPr marL="2609961" algn="l" defTabSz="745704" rtl="0" eaLnBrk="1" latinLnBrk="0" hangingPunct="1">
        <a:defRPr sz="1500" kern="1200">
          <a:solidFill>
            <a:schemeClr val="tx1"/>
          </a:solidFill>
          <a:latin typeface="+mn-lt"/>
          <a:ea typeface="+mn-ea"/>
          <a:cs typeface="+mn-cs"/>
        </a:defRPr>
      </a:lvl8pPr>
      <a:lvl9pPr marL="2982812" algn="l" defTabSz="745704"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upo 12"/>
          <p:cNvGrpSpPr>
            <a:grpSpLocks/>
          </p:cNvGrpSpPr>
          <p:nvPr/>
        </p:nvGrpSpPr>
        <p:grpSpPr bwMode="auto">
          <a:xfrm>
            <a:off x="892727" y="134951"/>
            <a:ext cx="7235564" cy="1508105"/>
            <a:chOff x="1166269" y="397685"/>
            <a:chExt cx="26340478" cy="5487983"/>
          </a:xfrm>
        </p:grpSpPr>
        <p:grpSp>
          <p:nvGrpSpPr>
            <p:cNvPr id="3078" name="Grupo 7"/>
            <p:cNvGrpSpPr>
              <a:grpSpLocks/>
            </p:cNvGrpSpPr>
            <p:nvPr/>
          </p:nvGrpSpPr>
          <p:grpSpPr bwMode="auto">
            <a:xfrm>
              <a:off x="1166269" y="744538"/>
              <a:ext cx="6121801" cy="5116512"/>
              <a:chOff x="2319017" y="1222055"/>
              <a:chExt cx="6121081" cy="5116138"/>
            </a:xfrm>
          </p:grpSpPr>
          <p:pic>
            <p:nvPicPr>
              <p:cNvPr id="11" name="Imagen 10"/>
              <p:cNvPicPr>
                <a:picLocks noChangeAspect="1"/>
              </p:cNvPicPr>
              <p:nvPr/>
            </p:nvPicPr>
            <p:blipFill>
              <a:blip r:embed="rId4" cstate="print"/>
              <a:stretch>
                <a:fillRect/>
              </a:stretch>
            </p:blipFill>
            <p:spPr>
              <a:xfrm>
                <a:off x="2319017" y="1222055"/>
                <a:ext cx="6120680" cy="3590582"/>
              </a:xfrm>
              <a:prstGeom prst="rect">
                <a:avLst/>
              </a:prstGeom>
              <a:solidFill>
                <a:srgbClr val="0070C0"/>
              </a:solidFill>
              <a:ln w="38100" cmpd="sng">
                <a:solidFill>
                  <a:schemeClr val="accent5">
                    <a:lumMod val="75000"/>
                  </a:schemeClr>
                </a:solidFill>
              </a:ln>
              <a:effectLst>
                <a:softEdge rad="127000"/>
              </a:effectLst>
            </p:spPr>
          </p:pic>
          <p:pic>
            <p:nvPicPr>
              <p:cNvPr id="12" name="Imagen 11"/>
              <p:cNvPicPr>
                <a:picLocks noChangeAspect="1"/>
              </p:cNvPicPr>
              <p:nvPr/>
            </p:nvPicPr>
            <p:blipFill>
              <a:blip r:embed="rId5"/>
              <a:stretch>
                <a:fillRect/>
              </a:stretch>
            </p:blipFill>
            <p:spPr>
              <a:xfrm>
                <a:off x="2319017" y="4813191"/>
                <a:ext cx="6121208" cy="1525002"/>
              </a:xfrm>
              <a:prstGeom prst="rect">
                <a:avLst/>
              </a:prstGeom>
              <a:ln>
                <a:solidFill>
                  <a:schemeClr val="accent5">
                    <a:lumMod val="75000"/>
                  </a:schemeClr>
                </a:solidFill>
              </a:ln>
            </p:spPr>
          </p:pic>
        </p:grpSp>
        <p:sp>
          <p:nvSpPr>
            <p:cNvPr id="4" name="CuadroTexto 3"/>
            <p:cNvSpPr txBox="1"/>
            <p:nvPr/>
          </p:nvSpPr>
          <p:spPr>
            <a:xfrm>
              <a:off x="7534478" y="397685"/>
              <a:ext cx="19972269" cy="5487983"/>
            </a:xfrm>
            <a:prstGeom prst="rect">
              <a:avLst/>
            </a:prstGeom>
            <a:ln/>
          </p:spPr>
          <p:style>
            <a:lnRef idx="0">
              <a:schemeClr val="accent1"/>
            </a:lnRef>
            <a:fillRef idx="3">
              <a:schemeClr val="accent1"/>
            </a:fillRef>
            <a:effectRef idx="3">
              <a:schemeClr val="accent1"/>
            </a:effectRef>
            <a:fontRef idx="minor">
              <a:schemeClr val="lt1"/>
            </a:fontRef>
          </p:style>
          <p:txBody>
            <a:bodyPr>
              <a:spAutoFit/>
            </a:bodyPr>
            <a:lstStyle/>
            <a:p>
              <a:pPr algn="ctr" defTabSz="1239820" eaLnBrk="1" hangingPunct="1">
                <a:defRPr/>
              </a:pPr>
              <a:r>
                <a:rPr lang="es-ES" sz="2300" b="1" dirty="0">
                  <a:solidFill>
                    <a:srgbClr val="FFC000"/>
                  </a:solidFill>
                </a:rPr>
                <a:t>TRATAMIENTO CON OMALIZUMAB EN PACIENTES CON ASMA GRAVE. NUESTRA EXPERIENCIA</a:t>
              </a:r>
              <a:r>
                <a:rPr lang="es-ES" sz="2100" b="1" dirty="0">
                  <a:solidFill>
                    <a:srgbClr val="FFC000"/>
                  </a:solidFill>
                </a:rPr>
                <a:t>.</a:t>
              </a:r>
              <a:endParaRPr lang="es-ES" sz="8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defTabSz="1239820" eaLnBrk="1" hangingPunct="1">
                <a:defRPr/>
              </a:pPr>
              <a:r>
                <a:rPr lang="es-ES" sz="700" dirty="0">
                  <a:solidFill>
                    <a:schemeClr val="bg1"/>
                  </a:solidFill>
                  <a:latin typeface="Verdana" panose="020B0604030504040204" pitchFamily="34" charset="0"/>
                  <a:ea typeface="Verdana" panose="020B0604030504040204" pitchFamily="34" charset="0"/>
                  <a:cs typeface="Verdana" panose="020B0604030504040204" pitchFamily="34" charset="0"/>
                </a:rPr>
                <a:t>E. Vázquez Gandullo, A. Hidalgo Molina, F. Montoro Ballesteros, C. España </a:t>
              </a:r>
              <a:r>
                <a:rPr lang="es-ES" sz="700" dirty="0" err="1">
                  <a:solidFill>
                    <a:schemeClr val="bg1"/>
                  </a:solidFill>
                  <a:latin typeface="Verdana" panose="020B0604030504040204" pitchFamily="34" charset="0"/>
                  <a:ea typeface="Verdana" panose="020B0604030504040204" pitchFamily="34" charset="0"/>
                  <a:cs typeface="Verdana" panose="020B0604030504040204" pitchFamily="34" charset="0"/>
                </a:rPr>
                <a:t>Dominguez</a:t>
              </a:r>
              <a:r>
                <a:rPr lang="es-ES" sz="700" dirty="0">
                  <a:solidFill>
                    <a:schemeClr val="bg1"/>
                  </a:solidFill>
                  <a:latin typeface="Verdana" panose="020B0604030504040204" pitchFamily="34" charset="0"/>
                  <a:ea typeface="Verdana" panose="020B0604030504040204" pitchFamily="34" charset="0"/>
                  <a:cs typeface="Verdana" panose="020B0604030504040204" pitchFamily="34" charset="0"/>
                </a:rPr>
                <a:t>, M. Morales González, I. Muñoz </a:t>
              </a:r>
              <a:r>
                <a:rPr lang="es-ES" sz="700" dirty="0" err="1">
                  <a:solidFill>
                    <a:schemeClr val="bg1"/>
                  </a:solidFill>
                  <a:latin typeface="Verdana" panose="020B0604030504040204" pitchFamily="34" charset="0"/>
                  <a:ea typeface="Verdana" panose="020B0604030504040204" pitchFamily="34" charset="0"/>
                  <a:cs typeface="Verdana" panose="020B0604030504040204" pitchFamily="34" charset="0"/>
                </a:rPr>
                <a:t>Ramirez</a:t>
              </a:r>
              <a:r>
                <a:rPr lang="es-ES" sz="700" dirty="0">
                  <a:solidFill>
                    <a:schemeClr val="bg1"/>
                  </a:solidFill>
                  <a:latin typeface="Verdana" panose="020B0604030504040204" pitchFamily="34" charset="0"/>
                  <a:ea typeface="Verdana" panose="020B0604030504040204" pitchFamily="34" charset="0"/>
                  <a:cs typeface="Verdana" panose="020B0604030504040204" pitchFamily="34" charset="0"/>
                </a:rPr>
                <a:t>. Unidad Clínica de Neumología, Alergología y Cirugía Torácica del Hospital Universitario Puerta del Mar de Cádiz </a:t>
              </a:r>
            </a:p>
            <a:p>
              <a:pPr algn="ctr" defTabSz="1239820" eaLnBrk="1" hangingPunct="1">
                <a:defRPr/>
              </a:pPr>
              <a:endParaRPr lang="es-ES" sz="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3" name="Rectángulo redondeado 2"/>
          <p:cNvSpPr/>
          <p:nvPr/>
        </p:nvSpPr>
        <p:spPr>
          <a:xfrm>
            <a:off x="887928" y="1797216"/>
            <a:ext cx="7240363" cy="1209774"/>
          </a:xfrm>
          <a:prstGeom prst="roundRect">
            <a:avLst/>
          </a:prstGeom>
        </p:spPr>
        <p:style>
          <a:lnRef idx="1">
            <a:schemeClr val="accent1"/>
          </a:lnRef>
          <a:fillRef idx="2">
            <a:schemeClr val="accent1"/>
          </a:fillRef>
          <a:effectRef idx="1">
            <a:schemeClr val="accent1"/>
          </a:effectRef>
          <a:fontRef idx="minor">
            <a:schemeClr val="dk1"/>
          </a:fontRef>
        </p:style>
        <p:txBody>
          <a:bodyPr lIns="25115" tIns="12557" rIns="25115" bIns="12557" anchor="ctr"/>
          <a:lstStyle/>
          <a:p>
            <a:pPr algn="just">
              <a:defRPr/>
            </a:pPr>
            <a:r>
              <a:rPr lang="es-ES" dirty="0">
                <a:solidFill>
                  <a:schemeClr val="tx1"/>
                </a:solidFill>
              </a:rPr>
              <a:t>El primer anticuerpo monoclonal comercializado fue el </a:t>
            </a:r>
            <a:r>
              <a:rPr lang="es-ES" dirty="0" err="1">
                <a:solidFill>
                  <a:schemeClr val="tx1"/>
                </a:solidFill>
              </a:rPr>
              <a:t>omalizumab</a:t>
            </a:r>
            <a:r>
              <a:rPr lang="es-ES" dirty="0">
                <a:solidFill>
                  <a:schemeClr val="tx1"/>
                </a:solidFill>
              </a:rPr>
              <a:t>, en 2005, seguido años después de otros como el </a:t>
            </a:r>
            <a:r>
              <a:rPr lang="es-ES" dirty="0" err="1">
                <a:solidFill>
                  <a:schemeClr val="tx1"/>
                </a:solidFill>
              </a:rPr>
              <a:t>mepolizumab</a:t>
            </a:r>
            <a:r>
              <a:rPr lang="es-ES" dirty="0">
                <a:solidFill>
                  <a:schemeClr val="tx1"/>
                </a:solidFill>
              </a:rPr>
              <a:t>, </a:t>
            </a:r>
            <a:r>
              <a:rPr lang="es-ES" dirty="0" err="1">
                <a:solidFill>
                  <a:schemeClr val="tx1"/>
                </a:solidFill>
              </a:rPr>
              <a:t>benralizumab</a:t>
            </a:r>
            <a:r>
              <a:rPr lang="es-ES" dirty="0">
                <a:solidFill>
                  <a:schemeClr val="tx1"/>
                </a:solidFill>
              </a:rPr>
              <a:t> y </a:t>
            </a:r>
            <a:r>
              <a:rPr lang="es-ES" dirty="0" err="1">
                <a:solidFill>
                  <a:schemeClr val="tx1"/>
                </a:solidFill>
              </a:rPr>
              <a:t>reslizumab</a:t>
            </a:r>
            <a:r>
              <a:rPr lang="es-ES" dirty="0">
                <a:solidFill>
                  <a:schemeClr val="tx1"/>
                </a:solidFill>
              </a:rPr>
              <a:t>. </a:t>
            </a:r>
          </a:p>
          <a:p>
            <a:pPr algn="just">
              <a:defRPr/>
            </a:pPr>
            <a:r>
              <a:rPr lang="es-ES" dirty="0">
                <a:solidFill>
                  <a:schemeClr val="tx1"/>
                </a:solidFill>
              </a:rPr>
              <a:t>Objetivo: Conocer las causas de retirada del tratamiento y porcentaje de casos en los que se ha tenido que reintroducir el fármaco nuevamente, u optar por nuevas terapias indicadas en asma grave.</a:t>
            </a:r>
          </a:p>
        </p:txBody>
      </p:sp>
      <p:sp>
        <p:nvSpPr>
          <p:cNvPr id="14" name="Rectángulo redondeado 13"/>
          <p:cNvSpPr/>
          <p:nvPr/>
        </p:nvSpPr>
        <p:spPr>
          <a:xfrm>
            <a:off x="887928" y="3157719"/>
            <a:ext cx="3683854" cy="1771485"/>
          </a:xfrm>
          <a:prstGeom prst="roundRect">
            <a:avLst/>
          </a:prstGeom>
          <a:ln w="57150"/>
        </p:spPr>
        <p:style>
          <a:lnRef idx="2">
            <a:schemeClr val="accent1"/>
          </a:lnRef>
          <a:fillRef idx="1">
            <a:schemeClr val="lt1"/>
          </a:fillRef>
          <a:effectRef idx="0">
            <a:schemeClr val="accent1"/>
          </a:effectRef>
          <a:fontRef idx="minor">
            <a:schemeClr val="dk1"/>
          </a:fontRef>
        </p:style>
        <p:txBody>
          <a:bodyPr lIns="25115" tIns="12557" rIns="25115" bIns="12557" anchor="ctr"/>
          <a:lstStyle/>
          <a:p>
            <a:pPr>
              <a:defRPr/>
            </a:pPr>
            <a:r>
              <a:rPr lang="es-ES" dirty="0">
                <a:solidFill>
                  <a:schemeClr val="tx1"/>
                </a:solidFill>
              </a:rPr>
              <a:t> </a:t>
            </a:r>
            <a:r>
              <a:rPr lang="es-ES" b="1" dirty="0">
                <a:solidFill>
                  <a:schemeClr val="tx1"/>
                </a:solidFill>
              </a:rPr>
              <a:t>METODOLOGÍA</a:t>
            </a:r>
            <a:r>
              <a:rPr lang="es-ES" dirty="0">
                <a:solidFill>
                  <a:schemeClr val="tx1"/>
                </a:solidFill>
              </a:rPr>
              <a:t>: </a:t>
            </a:r>
          </a:p>
          <a:p>
            <a:pPr lvl="1" indent="0">
              <a:defRPr/>
            </a:pPr>
            <a:r>
              <a:rPr lang="es-ES" dirty="0">
                <a:solidFill>
                  <a:schemeClr val="tx1"/>
                </a:solidFill>
              </a:rPr>
              <a:t>124 pacientes asmáticos tratados  con </a:t>
            </a:r>
            <a:r>
              <a:rPr lang="es-ES" dirty="0" err="1">
                <a:solidFill>
                  <a:schemeClr val="tx1"/>
                </a:solidFill>
              </a:rPr>
              <a:t>Omalizumab</a:t>
            </a:r>
            <a:r>
              <a:rPr lang="es-ES" dirty="0">
                <a:solidFill>
                  <a:schemeClr val="tx1"/>
                </a:solidFill>
              </a:rPr>
              <a:t> en el periodo comprendido entre el 2007 y 2019. De ellos, el 67.7% eran mujeres, y la edad media fue de 50.9 años.</a:t>
            </a:r>
            <a:endParaRPr lang="es-ES" sz="1300" dirty="0">
              <a:solidFill>
                <a:schemeClr val="tx1"/>
              </a:solidFill>
            </a:endParaRPr>
          </a:p>
        </p:txBody>
      </p:sp>
      <p:graphicFrame>
        <p:nvGraphicFramePr>
          <p:cNvPr id="3077" name="Marcador de contenido 15"/>
          <p:cNvGraphicFramePr>
            <a:graphicFrameLocks/>
          </p:cNvGraphicFramePr>
          <p:nvPr/>
        </p:nvGraphicFramePr>
        <p:xfrm>
          <a:off x="4888401" y="3075023"/>
          <a:ext cx="3239890" cy="1771485"/>
        </p:xfrm>
        <a:graphic>
          <a:graphicData uri="http://schemas.openxmlformats.org/presentationml/2006/ole">
            <p:oleObj spid="_x0000_s3079" name="Chart" r:id="rId6" imgW="12424725" imgH="8175445" progId="">
              <p:embed/>
            </p:oleObj>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agen 38"/>
          <p:cNvPicPr>
            <a:picLocks noChangeAspect="1" noChangeArrowheads="1"/>
          </p:cNvPicPr>
          <p:nvPr/>
        </p:nvPicPr>
        <p:blipFill>
          <a:blip r:embed="rId2"/>
          <a:srcRect/>
          <a:stretch>
            <a:fillRect/>
          </a:stretch>
        </p:blipFill>
        <p:spPr bwMode="auto">
          <a:xfrm>
            <a:off x="1426529" y="2271706"/>
            <a:ext cx="2433515" cy="1464463"/>
          </a:xfrm>
          <a:prstGeom prst="rect">
            <a:avLst/>
          </a:prstGeom>
          <a:noFill/>
          <a:ln w="9525">
            <a:noFill/>
            <a:miter lim="800000"/>
            <a:headEnd/>
            <a:tailEnd/>
          </a:ln>
        </p:spPr>
      </p:pic>
      <p:sp>
        <p:nvSpPr>
          <p:cNvPr id="16" name="CuadroTexto 15"/>
          <p:cNvSpPr txBox="1"/>
          <p:nvPr/>
        </p:nvSpPr>
        <p:spPr bwMode="auto">
          <a:xfrm>
            <a:off x="1031191" y="178370"/>
            <a:ext cx="7150087" cy="279019"/>
          </a:xfrm>
          <a:prstGeom prst="rect">
            <a:avLst/>
          </a:prstGeom>
          <a:solidFill>
            <a:schemeClr val="accent1">
              <a:lumMod val="40000"/>
              <a:lumOff val="60000"/>
            </a:schemeClr>
          </a:solidFill>
          <a:ln>
            <a:noFill/>
          </a:ln>
          <a:effectLst/>
          <a:scene3d>
            <a:camera prst="orthographicFront">
              <a:rot lat="0" lon="0" rev="0"/>
            </a:camera>
            <a:lightRig rig="glow" dir="t">
              <a:rot lat="0" lon="0" rev="14100000"/>
            </a:lightRig>
          </a:scene3d>
          <a:sp3d prstMaterial="softEdge">
            <a:bevelT w="127000" prst="artDeco"/>
          </a:sp3d>
        </p:spPr>
        <p:txBody>
          <a:bodyPr lIns="25115" tIns="12557" rIns="25115" bIns="12557">
            <a:spAutoFit/>
          </a:bodyPr>
          <a:lstStyle/>
          <a:p>
            <a:pPr algn="ctr" defTabSz="1239820" eaLnBrk="1" hangingPunct="1">
              <a:defRPr/>
            </a:pPr>
            <a:r>
              <a:rPr lang="es-ES" sz="16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RESULTADOS</a:t>
            </a:r>
          </a:p>
        </p:txBody>
      </p:sp>
      <p:sp>
        <p:nvSpPr>
          <p:cNvPr id="2" name="Rectángulo redondeado 1"/>
          <p:cNvSpPr/>
          <p:nvPr/>
        </p:nvSpPr>
        <p:spPr>
          <a:xfrm>
            <a:off x="1067171" y="3806048"/>
            <a:ext cx="7078128" cy="1266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25115" tIns="12557" rIns="25115" bIns="12557" anchor="ctr"/>
          <a:lstStyle/>
          <a:p>
            <a:pPr algn="ctr">
              <a:defRPr/>
            </a:pPr>
            <a:r>
              <a:rPr lang="es-ES" altLang="es-ES" sz="1600" b="1" dirty="0">
                <a:solidFill>
                  <a:srgbClr val="FFFFFF"/>
                </a:solidFill>
                <a:cs typeface="Arial" panose="020B0604020202020204" pitchFamily="34" charset="0"/>
              </a:rPr>
              <a:t>CONCLUSIONES</a:t>
            </a:r>
          </a:p>
          <a:p>
            <a:pPr>
              <a:defRPr/>
            </a:pPr>
            <a:r>
              <a:rPr lang="es-ES" dirty="0"/>
              <a:t>Pacientes incluidos desde 2007: sólo se disponía de </a:t>
            </a:r>
            <a:r>
              <a:rPr lang="es-ES" dirty="0" err="1"/>
              <a:t>omalizumab</a:t>
            </a:r>
            <a:r>
              <a:rPr lang="es-ES" dirty="0"/>
              <a:t> como tratamiento de pacientes con asma grave. Causa de retirada más frecuente fue la falta de respuesta clínica. El tiempo de tratamiento establecido es muy variable. El reinicio de tratamiento con </a:t>
            </a:r>
            <a:r>
              <a:rPr lang="es-ES" dirty="0" err="1"/>
              <a:t>omalizumab</a:t>
            </a:r>
            <a:r>
              <a:rPr lang="es-ES" dirty="0"/>
              <a:t> es considerable (interrogante de cuando habría que retirarlo). </a:t>
            </a:r>
          </a:p>
        </p:txBody>
      </p:sp>
      <p:pic>
        <p:nvPicPr>
          <p:cNvPr id="5127" name="Imagen 14"/>
          <p:cNvPicPr>
            <a:picLocks noChangeAspect="1" noChangeArrowheads="1"/>
          </p:cNvPicPr>
          <p:nvPr/>
        </p:nvPicPr>
        <p:blipFill>
          <a:blip r:embed="rId3"/>
          <a:srcRect/>
          <a:stretch>
            <a:fillRect/>
          </a:stretch>
        </p:blipFill>
        <p:spPr bwMode="auto">
          <a:xfrm>
            <a:off x="1242052" y="513204"/>
            <a:ext cx="2756240" cy="1772794"/>
          </a:xfrm>
          <a:prstGeom prst="rect">
            <a:avLst/>
          </a:prstGeom>
          <a:noFill/>
          <a:ln w="9525">
            <a:noFill/>
            <a:miter lim="800000"/>
            <a:headEnd/>
            <a:tailEnd/>
          </a:ln>
        </p:spPr>
      </p:pic>
      <p:graphicFrame>
        <p:nvGraphicFramePr>
          <p:cNvPr id="8" name="Tabla 11"/>
          <p:cNvGraphicFramePr>
            <a:graphicFrameLocks noGrp="1"/>
          </p:cNvGraphicFramePr>
          <p:nvPr/>
        </p:nvGraphicFramePr>
        <p:xfrm>
          <a:off x="4393848" y="563458"/>
          <a:ext cx="3606983" cy="747969"/>
        </p:xfrm>
        <a:graphic>
          <a:graphicData uri="http://schemas.openxmlformats.org/drawingml/2006/table">
            <a:tbl>
              <a:tblPr firstRow="1" bandRow="1">
                <a:tableStyleId>{5C22544A-7EE6-4342-B048-85BDC9FD1C3A}</a:tableStyleId>
              </a:tblPr>
              <a:tblGrid>
                <a:gridCol w="1505209">
                  <a:extLst>
                    <a:ext uri="{9D8B030D-6E8A-4147-A177-3AD203B41FA5}">
                      <a16:colId xmlns:a16="http://schemas.microsoft.com/office/drawing/2014/main" xmlns="" val="20000"/>
                    </a:ext>
                  </a:extLst>
                </a:gridCol>
                <a:gridCol w="2101774">
                  <a:extLst>
                    <a:ext uri="{9D8B030D-6E8A-4147-A177-3AD203B41FA5}">
                      <a16:colId xmlns:a16="http://schemas.microsoft.com/office/drawing/2014/main" xmlns="" val="20001"/>
                    </a:ext>
                  </a:extLst>
                </a:gridCol>
              </a:tblGrid>
              <a:tr h="485648">
                <a:tc>
                  <a:txBody>
                    <a:bodyPr/>
                    <a:lstStyle/>
                    <a:p>
                      <a:r>
                        <a:rPr lang="es-ES" sz="1500" dirty="0"/>
                        <a:t>Fin de tratamiento</a:t>
                      </a:r>
                    </a:p>
                  </a:txBody>
                  <a:tcPr marL="25122" marR="25122" marT="12557" marB="12557"/>
                </a:tc>
                <a:tc>
                  <a:txBody>
                    <a:bodyPr/>
                    <a:lstStyle/>
                    <a:p>
                      <a:r>
                        <a:rPr lang="es-ES" sz="1500" dirty="0"/>
                        <a:t> 28,2% (35 pacientes)</a:t>
                      </a:r>
                    </a:p>
                  </a:txBody>
                  <a:tcPr marL="25122" marR="25122" marT="12557" marB="12557"/>
                </a:tc>
                <a:extLst>
                  <a:ext uri="{0D108BD9-81ED-4DB2-BD59-A6C34878D82A}">
                    <a16:rowId xmlns:a16="http://schemas.microsoft.com/office/drawing/2014/main" xmlns="" val="10000"/>
                  </a:ext>
                </a:extLst>
              </a:tr>
              <a:tr h="262321">
                <a:tc>
                  <a:txBody>
                    <a:bodyPr/>
                    <a:lstStyle/>
                    <a:p>
                      <a:r>
                        <a:rPr lang="es-ES" sz="1500" b="1" dirty="0"/>
                        <a:t>Suspensión </a:t>
                      </a:r>
                      <a:r>
                        <a:rPr lang="es-ES" sz="1500" b="1" dirty="0" err="1"/>
                        <a:t>tto</a:t>
                      </a:r>
                      <a:r>
                        <a:rPr lang="es-ES" sz="1500" b="1" dirty="0"/>
                        <a:t> </a:t>
                      </a:r>
                    </a:p>
                  </a:txBody>
                  <a:tcPr marL="25122" marR="25122" marT="12557" marB="12557"/>
                </a:tc>
                <a:tc>
                  <a:txBody>
                    <a:bodyPr/>
                    <a:lstStyle/>
                    <a:p>
                      <a:r>
                        <a:rPr lang="es-ES" sz="1500" b="1" dirty="0"/>
                        <a:t>35,5% (44 pacientes)</a:t>
                      </a:r>
                    </a:p>
                  </a:txBody>
                  <a:tcPr marL="25122" marR="25122" marT="12557" marB="12557"/>
                </a:tc>
                <a:extLst>
                  <a:ext uri="{0D108BD9-81ED-4DB2-BD59-A6C34878D82A}">
                    <a16:rowId xmlns:a16="http://schemas.microsoft.com/office/drawing/2014/main" xmlns="" val="10001"/>
                  </a:ext>
                </a:extLst>
              </a:tr>
            </a:tbl>
          </a:graphicData>
        </a:graphic>
      </p:graphicFrame>
      <p:sp>
        <p:nvSpPr>
          <p:cNvPr id="5139" name="CuadroTexto 21"/>
          <p:cNvSpPr txBox="1">
            <a:spLocks noChangeArrowheads="1"/>
          </p:cNvSpPr>
          <p:nvPr/>
        </p:nvSpPr>
        <p:spPr bwMode="auto">
          <a:xfrm>
            <a:off x="1664211" y="1381166"/>
            <a:ext cx="474492" cy="194506"/>
          </a:xfrm>
          <a:prstGeom prst="rect">
            <a:avLst/>
          </a:prstGeom>
          <a:noFill/>
          <a:ln w="9525">
            <a:noFill/>
            <a:miter lim="800000"/>
            <a:headEnd/>
            <a:tailEnd/>
          </a:ln>
        </p:spPr>
        <p:txBody>
          <a:bodyPr lIns="25115" tIns="12557" rIns="25115" bIns="12557">
            <a:spAutoFit/>
          </a:bodyPr>
          <a:lstStyle/>
          <a:p>
            <a:r>
              <a:rPr lang="es-ES" altLang="es-ES" sz="1100" dirty="0"/>
              <a:t>28,2%</a:t>
            </a:r>
          </a:p>
        </p:txBody>
      </p:sp>
      <p:sp>
        <p:nvSpPr>
          <p:cNvPr id="5140" name="CuadroTexto 22"/>
          <p:cNvSpPr txBox="1">
            <a:spLocks noChangeArrowheads="1"/>
          </p:cNvSpPr>
          <p:nvPr/>
        </p:nvSpPr>
        <p:spPr bwMode="auto">
          <a:xfrm>
            <a:off x="2534260" y="1696474"/>
            <a:ext cx="296993" cy="194506"/>
          </a:xfrm>
          <a:prstGeom prst="rect">
            <a:avLst/>
          </a:prstGeom>
          <a:noFill/>
          <a:ln w="9525">
            <a:noFill/>
            <a:miter lim="800000"/>
            <a:headEnd/>
            <a:tailEnd/>
          </a:ln>
        </p:spPr>
        <p:txBody>
          <a:bodyPr lIns="25115" tIns="12557" rIns="25115" bIns="12557">
            <a:spAutoFit/>
          </a:bodyPr>
          <a:lstStyle/>
          <a:p>
            <a:r>
              <a:rPr lang="es-ES" altLang="es-ES" sz="1100" dirty="0"/>
              <a:t>8%</a:t>
            </a:r>
          </a:p>
        </p:txBody>
      </p:sp>
      <p:sp>
        <p:nvSpPr>
          <p:cNvPr id="5141" name="CuadroTexto 23"/>
          <p:cNvSpPr txBox="1">
            <a:spLocks noChangeArrowheads="1"/>
          </p:cNvSpPr>
          <p:nvPr/>
        </p:nvSpPr>
        <p:spPr bwMode="auto">
          <a:xfrm>
            <a:off x="3286120" y="794595"/>
            <a:ext cx="454867" cy="194506"/>
          </a:xfrm>
          <a:prstGeom prst="rect">
            <a:avLst/>
          </a:prstGeom>
          <a:noFill/>
          <a:ln w="9525">
            <a:noFill/>
            <a:miter lim="800000"/>
            <a:headEnd/>
            <a:tailEnd/>
          </a:ln>
        </p:spPr>
        <p:txBody>
          <a:bodyPr lIns="25115" tIns="12557" rIns="25115" bIns="12557">
            <a:spAutoFit/>
          </a:bodyPr>
          <a:lstStyle/>
          <a:p>
            <a:r>
              <a:rPr lang="es-ES" altLang="es-ES" sz="1100" dirty="0"/>
              <a:t>63,7%</a:t>
            </a:r>
          </a:p>
        </p:txBody>
      </p:sp>
      <p:sp>
        <p:nvSpPr>
          <p:cNvPr id="35" name="Flecha: curvada hacia abajo 34"/>
          <p:cNvSpPr/>
          <p:nvPr/>
        </p:nvSpPr>
        <p:spPr>
          <a:xfrm rot="20454602">
            <a:off x="3634504" y="616707"/>
            <a:ext cx="835524" cy="327212"/>
          </a:xfrm>
          <a:prstGeom prst="curvedDownArrow">
            <a:avLst/>
          </a:prstGeom>
        </p:spPr>
        <p:style>
          <a:lnRef idx="0">
            <a:schemeClr val="accent1"/>
          </a:lnRef>
          <a:fillRef idx="3">
            <a:schemeClr val="accent1"/>
          </a:fillRef>
          <a:effectRef idx="3">
            <a:schemeClr val="accent1"/>
          </a:effectRef>
          <a:fontRef idx="minor">
            <a:schemeClr val="lt1"/>
          </a:fontRef>
        </p:style>
        <p:txBody>
          <a:bodyPr lIns="25115" tIns="12557" rIns="25115" bIns="12557" anchor="ctr"/>
          <a:lstStyle/>
          <a:p>
            <a:pPr algn="ctr">
              <a:defRPr/>
            </a:pPr>
            <a:endParaRPr lang="es-ES">
              <a:solidFill>
                <a:schemeClr val="tx1"/>
              </a:solidFill>
            </a:endParaRPr>
          </a:p>
        </p:txBody>
      </p:sp>
      <p:pic>
        <p:nvPicPr>
          <p:cNvPr id="5145" name="Imagen 36"/>
          <p:cNvPicPr>
            <a:picLocks noChangeAspect="1" noChangeArrowheads="1"/>
          </p:cNvPicPr>
          <p:nvPr/>
        </p:nvPicPr>
        <p:blipFill>
          <a:blip r:embed="rId4"/>
          <a:srcRect/>
          <a:stretch>
            <a:fillRect/>
          </a:stretch>
        </p:blipFill>
        <p:spPr bwMode="auto">
          <a:xfrm>
            <a:off x="4307933" y="1397301"/>
            <a:ext cx="3693012" cy="2222861"/>
          </a:xfrm>
          <a:prstGeom prst="rect">
            <a:avLst/>
          </a:prstGeom>
          <a:noFill/>
          <a:ln w="9525">
            <a:noFill/>
            <a:miter lim="800000"/>
            <a:headEnd/>
            <a:tailEnd/>
          </a:ln>
        </p:spPr>
      </p:pic>
      <p:sp>
        <p:nvSpPr>
          <p:cNvPr id="33" name="Flecha: hacia la izquierda 32"/>
          <p:cNvSpPr/>
          <p:nvPr/>
        </p:nvSpPr>
        <p:spPr>
          <a:xfrm>
            <a:off x="3503780" y="2453061"/>
            <a:ext cx="1800148" cy="415417"/>
          </a:xfrm>
          <a:prstGeom prst="leftArrow">
            <a:avLst/>
          </a:prstGeom>
        </p:spPr>
        <p:style>
          <a:lnRef idx="0">
            <a:schemeClr val="accent6"/>
          </a:lnRef>
          <a:fillRef idx="3">
            <a:schemeClr val="accent6"/>
          </a:fillRef>
          <a:effectRef idx="3">
            <a:schemeClr val="accent6"/>
          </a:effectRef>
          <a:fontRef idx="minor">
            <a:schemeClr val="lt1"/>
          </a:fontRef>
        </p:style>
        <p:txBody>
          <a:bodyPr lIns="25115" tIns="12557" rIns="25115" bIns="12557" anchor="ctr"/>
          <a:lstStyle/>
          <a:p>
            <a:pPr algn="ctr">
              <a:defRPr/>
            </a:pPr>
            <a:endParaRPr lang="es-ES"/>
          </a:p>
        </p:txBody>
      </p:sp>
      <p:sp>
        <p:nvSpPr>
          <p:cNvPr id="5149" name="CuadroTexto 35"/>
          <p:cNvSpPr txBox="1">
            <a:spLocks noChangeArrowheads="1"/>
          </p:cNvSpPr>
          <p:nvPr/>
        </p:nvSpPr>
        <p:spPr bwMode="auto">
          <a:xfrm>
            <a:off x="3948139" y="2519419"/>
            <a:ext cx="1174019" cy="262103"/>
          </a:xfrm>
          <a:prstGeom prst="rect">
            <a:avLst/>
          </a:prstGeom>
          <a:noFill/>
          <a:ln w="9525">
            <a:noFill/>
            <a:miter lim="800000"/>
            <a:headEnd/>
            <a:tailEnd/>
          </a:ln>
        </p:spPr>
        <p:txBody>
          <a:bodyPr lIns="25115" tIns="12557" rIns="25115" bIns="12557">
            <a:spAutoFit/>
          </a:bodyPr>
          <a:lstStyle/>
          <a:p>
            <a:r>
              <a:rPr lang="es-ES" altLang="es-ES"/>
              <a:t>23 (18,8%)</a:t>
            </a:r>
          </a:p>
        </p:txBody>
      </p:sp>
      <p:sp>
        <p:nvSpPr>
          <p:cNvPr id="5150" name="CuadroTexto 40"/>
          <p:cNvSpPr txBox="1">
            <a:spLocks noChangeArrowheads="1"/>
          </p:cNvSpPr>
          <p:nvPr/>
        </p:nvSpPr>
        <p:spPr bwMode="auto">
          <a:xfrm>
            <a:off x="2257326" y="2598353"/>
            <a:ext cx="514614" cy="179252"/>
          </a:xfrm>
          <a:prstGeom prst="rect">
            <a:avLst/>
          </a:prstGeom>
          <a:noFill/>
          <a:ln w="9525">
            <a:noFill/>
            <a:miter lim="800000"/>
            <a:headEnd/>
            <a:tailEnd/>
          </a:ln>
        </p:spPr>
        <p:txBody>
          <a:bodyPr lIns="25115" tIns="12557" rIns="25115" bIns="12557">
            <a:spAutoFit/>
          </a:bodyPr>
          <a:lstStyle/>
          <a:p>
            <a:r>
              <a:rPr lang="es-ES" altLang="es-ES" sz="1000" dirty="0"/>
              <a:t>5,5%</a:t>
            </a:r>
          </a:p>
        </p:txBody>
      </p:sp>
      <p:sp>
        <p:nvSpPr>
          <p:cNvPr id="5151" name="CuadroTexto 44"/>
          <p:cNvSpPr txBox="1">
            <a:spLocks noChangeArrowheads="1"/>
          </p:cNvSpPr>
          <p:nvPr/>
        </p:nvSpPr>
        <p:spPr bwMode="auto">
          <a:xfrm>
            <a:off x="3503739" y="2952476"/>
            <a:ext cx="514178" cy="179252"/>
          </a:xfrm>
          <a:prstGeom prst="rect">
            <a:avLst/>
          </a:prstGeom>
          <a:noFill/>
          <a:ln w="9525">
            <a:noFill/>
            <a:miter lim="800000"/>
            <a:headEnd/>
            <a:tailEnd/>
          </a:ln>
        </p:spPr>
        <p:txBody>
          <a:bodyPr lIns="25115" tIns="12557" rIns="25115" bIns="12557">
            <a:spAutoFit/>
          </a:bodyPr>
          <a:lstStyle/>
          <a:p>
            <a:r>
              <a:rPr lang="es-ES" altLang="es-ES" sz="1000" dirty="0"/>
              <a:t>33,3%</a:t>
            </a:r>
          </a:p>
        </p:txBody>
      </p:sp>
      <p:sp>
        <p:nvSpPr>
          <p:cNvPr id="5152" name="CuadroTexto 45"/>
          <p:cNvSpPr txBox="1">
            <a:spLocks noChangeArrowheads="1"/>
          </p:cNvSpPr>
          <p:nvPr/>
        </p:nvSpPr>
        <p:spPr bwMode="auto">
          <a:xfrm>
            <a:off x="3127809" y="3323607"/>
            <a:ext cx="514614" cy="179252"/>
          </a:xfrm>
          <a:prstGeom prst="rect">
            <a:avLst/>
          </a:prstGeom>
          <a:noFill/>
          <a:ln w="9525">
            <a:noFill/>
            <a:miter lim="800000"/>
            <a:headEnd/>
            <a:tailEnd/>
          </a:ln>
        </p:spPr>
        <p:txBody>
          <a:bodyPr lIns="25115" tIns="12557" rIns="25115" bIns="12557">
            <a:spAutoFit/>
          </a:bodyPr>
          <a:lstStyle/>
          <a:p>
            <a:r>
              <a:rPr lang="es-ES" altLang="es-ES" sz="1000" dirty="0"/>
              <a:t>25%</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Diapositiva 1&quot;/&gt;&lt;property id=&quot;20307&quot; value=&quot;256&quot;/&gt;&lt;/object&gt;&lt;/object&gt;&lt;/object&gt;&lt;/database&gt;"/>
  <p:tag name="ISPRING_RESOURCE_PATHS_HASH_PRESENTER" val="1c4f7c122f149ffd317e8c333ab97755585e5d5"/>
  <p:tag name="SECTOMILLISECCONVERTED"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1534</TotalTime>
  <Words>248</Words>
  <Application>Microsoft Office PowerPoint</Application>
  <PresentationFormat>Presentación en pantalla (16:9)</PresentationFormat>
  <Paragraphs>21</Paragraphs>
  <Slides>2</Slides>
  <Notes>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vt:i4>
      </vt:variant>
    </vt:vector>
  </HeadingPairs>
  <TitlesOfParts>
    <vt:vector size="4" baseType="lpstr">
      <vt:lpstr>Tema de Office</vt:lpstr>
      <vt:lpstr>Chart</vt:lpstr>
      <vt:lpstr>Diapositiva 1</vt:lpstr>
      <vt:lpstr>Diapositiva 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Luis</dc:creator>
  <cp:lastModifiedBy>LUNA</cp:lastModifiedBy>
  <cp:revision>120</cp:revision>
  <dcterms:created xsi:type="dcterms:W3CDTF">2011-03-11T07:31:53Z</dcterms:created>
  <dcterms:modified xsi:type="dcterms:W3CDTF">2020-05-29T11:53:54Z</dcterms:modified>
</cp:coreProperties>
</file>