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1pPr>
    <a:lvl2pPr marL="0" marR="0" indent="457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2pPr>
    <a:lvl3pPr marL="0" marR="0" indent="914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3pPr>
    <a:lvl4pPr marL="0" marR="0" indent="1371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4pPr>
    <a:lvl5pPr marL="0" marR="0" indent="18288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5pPr>
    <a:lvl6pPr marL="0" marR="0" indent="22860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6pPr>
    <a:lvl7pPr marL="0" marR="0" indent="27432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7pPr>
    <a:lvl8pPr marL="0" marR="0" indent="32004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8pPr>
    <a:lvl9pPr marL="0" marR="0" indent="365760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381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381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firstRow>
  </a:tblStyle>
  <a:tblStyle styleId="{C7B018BB-80A7-4F77-B60F-C8B233D01FF8}" styleName="">
    <a:tblBg/>
    <a:wholeTbl>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wholeTbl>
    <a:band2H>
      <a:tcTxStyle b="def" i="def"/>
      <a:tcStyle>
        <a:tcBdr/>
        <a:fill>
          <a:solidFill>
            <a:srgbClr val="E3E5E8"/>
          </a:solidFill>
        </a:fill>
      </a:tcStyle>
    </a:band2H>
    <a:firstCol>
      <a:tcTxStyle b="on" i="off">
        <a:fontRef idx="minor">
          <a:srgbClr val="000000"/>
        </a:fontRef>
        <a:srgbClr val="000000"/>
      </a:tcTxStyle>
      <a:tcStyle>
        <a:tcBdr>
          <a:left>
            <a:ln w="12700" cap="flat">
              <a:solidFill>
                <a:srgbClr val="000000"/>
              </a:solidFill>
              <a:prstDash val="solid"/>
              <a:miter lim="400000"/>
            </a:ln>
          </a:left>
          <a:right>
            <a:ln w="25400" cap="flat">
              <a:solidFill>
                <a:srgbClr val="000000"/>
              </a:solidFill>
              <a:prstDash val="solid"/>
              <a:miter lim="400000"/>
            </a:ln>
          </a:right>
          <a:top>
            <a:ln w="12700" cap="flat">
              <a:solidFill>
                <a:srgbClr val="536773"/>
              </a:solidFill>
              <a:prstDash val="solid"/>
              <a:miter lim="400000"/>
            </a:ln>
          </a:top>
          <a:bottom>
            <a:ln w="12700" cap="flat">
              <a:solidFill>
                <a:srgbClr val="536773"/>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firstCol>
    <a:lastRow>
      <a:tcTxStyle b="off"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381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noFill/>
        </a:fill>
      </a:tcStyle>
    </a:lastRow>
    <a:firstRow>
      <a:tcTxStyle b="on" i="off">
        <a:fontRef idx="minor">
          <a:srgbClr val="000000"/>
        </a:fontRef>
        <a:srgbClr val="000000"/>
      </a:tcTxStyle>
      <a:tcStyle>
        <a:tcBdr>
          <a:left>
            <a:ln w="12700" cap="flat">
              <a:solidFill>
                <a:srgbClr val="536773"/>
              </a:solidFill>
              <a:prstDash val="solid"/>
              <a:miter lim="400000"/>
            </a:ln>
          </a:left>
          <a:right>
            <a:ln w="12700" cap="flat">
              <a:solidFill>
                <a:srgbClr val="536773"/>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536773"/>
              </a:solidFill>
              <a:prstDash val="solid"/>
              <a:miter lim="400000"/>
            </a:ln>
          </a:insideH>
          <a:insideV>
            <a:ln w="12700" cap="flat">
              <a:solidFill>
                <a:srgbClr val="536773"/>
              </a:solidFill>
              <a:prstDash val="solid"/>
              <a:miter lim="400000"/>
            </a:ln>
          </a:insideV>
        </a:tcBdr>
        <a:fill>
          <a:solidFill>
            <a:schemeClr val="accent1">
              <a:lumOff val="16847"/>
            </a:schemeClr>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838383"/>
              </a:solidFill>
              <a:prstDash val="solid"/>
              <a:miter lim="400000"/>
            </a:ln>
          </a:left>
          <a:right>
            <a:ln w="12700" cap="flat">
              <a:solidFill>
                <a:srgbClr val="838383"/>
              </a:solidFill>
              <a:prstDash val="solid"/>
              <a:miter lim="400000"/>
            </a:ln>
          </a:right>
          <a:top>
            <a:ln w="12700" cap="flat">
              <a:solidFill>
                <a:srgbClr val="838383"/>
              </a:solidFill>
              <a:prstDash val="solid"/>
              <a:miter lim="400000"/>
            </a:ln>
          </a:top>
          <a:bottom>
            <a:ln w="12700" cap="flat">
              <a:solidFill>
                <a:srgbClr val="838383"/>
              </a:solidFill>
              <a:prstDash val="solid"/>
              <a:miter lim="400000"/>
            </a:ln>
          </a:bottom>
          <a:insideH>
            <a:ln w="12700" cap="flat">
              <a:solidFill>
                <a:srgbClr val="838383"/>
              </a:solidFill>
              <a:prstDash val="solid"/>
              <a:miter lim="400000"/>
            </a:ln>
          </a:insideH>
          <a:insideV>
            <a:ln w="12700" cap="flat">
              <a:solidFill>
                <a:srgbClr val="838383"/>
              </a:solidFill>
              <a:prstDash val="solid"/>
              <a:miter lim="400000"/>
            </a:ln>
          </a:insideV>
        </a:tcBdr>
        <a:fill>
          <a:noFill/>
        </a:fill>
      </a:tcStyle>
    </a:wholeTbl>
    <a:band2H>
      <a:tcTxStyle b="def" i="def"/>
      <a:tcStyle>
        <a:tcBdr/>
        <a:fill>
          <a:solidFill>
            <a:srgbClr val="EDEEEE"/>
          </a:solidFill>
        </a:fill>
      </a:tcStyle>
    </a:band2H>
    <a:firstCol>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808080"/>
              </a:solidFill>
              <a:prstDash val="solid"/>
              <a:miter lim="400000"/>
            </a:ln>
          </a:right>
          <a:top>
            <a:ln w="12700" cap="flat">
              <a:solidFill>
                <a:srgbClr val="808080"/>
              </a:solidFill>
              <a:prstDash val="solid"/>
              <a:miter lim="400000"/>
            </a:ln>
          </a:top>
          <a:bottom>
            <a:ln w="12700" cap="flat">
              <a:solidFill>
                <a:srgbClr val="808080"/>
              </a:solidFill>
              <a:prstDash val="solid"/>
              <a:miter lim="400000"/>
            </a:ln>
          </a:bottom>
          <a:insideH>
            <a:ln w="12700" cap="flat">
              <a:solidFill>
                <a:srgbClr val="808080"/>
              </a:solidFill>
              <a:prstDash val="solid"/>
              <a:miter lim="400000"/>
            </a:ln>
          </a:insideH>
          <a:insideV>
            <a:ln w="12700" cap="flat">
              <a:solidFill>
                <a:srgbClr val="808080"/>
              </a:solidFill>
              <a:prstDash val="solid"/>
              <a:miter lim="400000"/>
            </a:ln>
          </a:insideV>
        </a:tcBdr>
        <a:fill>
          <a:solidFill>
            <a:srgbClr val="88FA4F"/>
          </a:solidFill>
        </a:fill>
      </a:tcStyle>
    </a:firstCol>
    <a:lastRow>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38100" cap="flat">
              <a:solidFill>
                <a:schemeClr val="accent3"/>
              </a:solidFill>
              <a:prstDash val="solid"/>
              <a:miter lim="400000"/>
            </a:ln>
          </a:top>
          <a:bottom>
            <a:ln w="12700" cap="flat">
              <a:solidFill>
                <a:srgbClr val="4D4D4D"/>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noFill/>
        </a:fill>
      </a:tcStyle>
    </a:lastRow>
    <a:firstRow>
      <a:tcTxStyle b="off" i="off">
        <a:font>
          <a:latin typeface="Helvetica Neue Medium"/>
          <a:ea typeface="Helvetica Neue Medium"/>
          <a:cs typeface="Helvetica Neue Medium"/>
        </a:font>
        <a:srgbClr val="000000"/>
      </a:tcTxStyle>
      <a:tcStyle>
        <a:tcBdr>
          <a:left>
            <a:ln w="12700" cap="flat">
              <a:solidFill>
                <a:srgbClr val="4D4D4D"/>
              </a:solidFill>
              <a:prstDash val="solid"/>
              <a:miter lim="400000"/>
            </a:ln>
          </a:left>
          <a:right>
            <a:ln w="12700" cap="flat">
              <a:solidFill>
                <a:srgbClr val="4D4D4D"/>
              </a:solidFill>
              <a:prstDash val="solid"/>
              <a:miter lim="400000"/>
            </a:ln>
          </a:right>
          <a:top>
            <a:ln w="12700" cap="flat">
              <a:solidFill>
                <a:srgbClr val="4D4D4D"/>
              </a:solidFill>
              <a:prstDash val="solid"/>
              <a:miter lim="400000"/>
            </a:ln>
          </a:top>
          <a:bottom>
            <a:ln w="12700" cap="flat">
              <a:solidFill>
                <a:srgbClr val="4D4D4D"/>
              </a:solidFill>
              <a:prstDash val="solid"/>
              <a:miter lim="400000"/>
            </a:ln>
          </a:bottom>
          <a:insideH>
            <a:ln w="12700" cap="flat">
              <a:solidFill>
                <a:srgbClr val="4D4D4D"/>
              </a:solidFill>
              <a:prstDash val="solid"/>
              <a:miter lim="400000"/>
            </a:ln>
          </a:insideH>
          <a:insideV>
            <a:ln w="12700" cap="flat">
              <a:solidFill>
                <a:srgbClr val="4D4D4D"/>
              </a:solidFill>
              <a:prstDash val="solid"/>
              <a:miter lim="400000"/>
            </a:ln>
          </a:insideV>
        </a:tcBdr>
        <a:fill>
          <a:solidFill>
            <a:srgbClr val="60D937"/>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wholeTbl>
    <a:band2H>
      <a:tcTxStyle b="def" i="def"/>
      <a:tcStyle>
        <a:tcBdr/>
        <a:fill>
          <a:solidFill>
            <a:schemeClr val="accent4">
              <a:hueOff val="348544"/>
              <a:lumOff val="7139"/>
            </a:schemeClr>
          </a:solidFill>
        </a:fill>
      </a:tcStyle>
    </a:band2H>
    <a:firstCol>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8BB00"/>
          </a:solidFill>
        </a:fill>
      </a:tcStyle>
    </a:firstCol>
    <a:la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38100" cap="flat">
              <a:solidFill>
                <a:srgbClr val="F8BA00"/>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AF7E9"/>
          </a:solidFill>
        </a:fill>
      </a:tcStyle>
    </a:lastRow>
    <a:firstRow>
      <a:tcTxStyle b="off" i="off">
        <a:font>
          <a:latin typeface="Helvetica Neue Medium"/>
          <a:ea typeface="Helvetica Neue Medium"/>
          <a:cs typeface="Helvetica Neue Medium"/>
        </a:font>
        <a:srgbClr val="000000"/>
      </a:tcTxStyle>
      <a:tcStyle>
        <a:tcBdr>
          <a:left>
            <a:ln w="12700" cap="flat">
              <a:solidFill>
                <a:srgbClr val="5B5A5A"/>
              </a:solidFill>
              <a:prstDash val="solid"/>
              <a:miter lim="400000"/>
            </a:ln>
          </a:left>
          <a:right>
            <a:ln w="12700" cap="flat">
              <a:solidFill>
                <a:srgbClr val="5B5A5A"/>
              </a:solidFill>
              <a:prstDash val="solid"/>
              <a:miter lim="400000"/>
            </a:ln>
          </a:right>
          <a:top>
            <a:ln w="12700" cap="flat">
              <a:solidFill>
                <a:srgbClr val="5B5A5A"/>
              </a:solidFill>
              <a:prstDash val="solid"/>
              <a:miter lim="400000"/>
            </a:ln>
          </a:top>
          <a:bottom>
            <a:ln w="12700" cap="flat">
              <a:solidFill>
                <a:srgbClr val="5B5A5A"/>
              </a:solidFill>
              <a:prstDash val="solid"/>
              <a:miter lim="400000"/>
            </a:ln>
          </a:bottom>
          <a:insideH>
            <a:ln w="12700" cap="flat">
              <a:solidFill>
                <a:srgbClr val="5B5A5A"/>
              </a:solidFill>
              <a:prstDash val="solid"/>
              <a:miter lim="400000"/>
            </a:ln>
          </a:insideH>
          <a:insideV>
            <a:ln w="12700" cap="flat">
              <a:solidFill>
                <a:srgbClr val="5B5A5A"/>
              </a:solidFill>
              <a:prstDash val="solid"/>
              <a:miter lim="400000"/>
            </a:ln>
          </a:insideV>
        </a:tcBdr>
        <a:fill>
          <a:solidFill>
            <a:srgbClr val="FF940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464646"/>
              </a:solidFill>
              <a:prstDash val="solid"/>
              <a:miter lim="400000"/>
            </a:ln>
          </a:left>
          <a:right>
            <a:ln w="12700" cap="flat">
              <a:solidFill>
                <a:srgbClr val="464646"/>
              </a:solidFill>
              <a:prstDash val="solid"/>
              <a:miter lim="400000"/>
            </a:ln>
          </a:right>
          <a:top>
            <a:ln w="12700" cap="flat">
              <a:solidFill>
                <a:srgbClr val="464646"/>
              </a:solidFill>
              <a:prstDash val="solid"/>
              <a:miter lim="400000"/>
            </a:ln>
          </a:top>
          <a:bottom>
            <a:ln w="12700" cap="flat">
              <a:solidFill>
                <a:srgbClr val="464646"/>
              </a:solidFill>
              <a:prstDash val="solid"/>
              <a:miter lim="400000"/>
            </a:ln>
          </a:bottom>
          <a:insideH>
            <a:ln w="12700" cap="flat">
              <a:solidFill>
                <a:srgbClr val="464646"/>
              </a:solidFill>
              <a:prstDash val="solid"/>
              <a:miter lim="400000"/>
            </a:ln>
          </a:insideH>
          <a:insideV>
            <a:ln w="12700" cap="flat">
              <a:solidFill>
                <a:srgbClr val="464646"/>
              </a:solidFill>
              <a:prstDash val="solid"/>
              <a:miter lim="400000"/>
            </a:ln>
          </a:insideV>
        </a:tcBdr>
        <a:fill>
          <a:noFill/>
        </a:fill>
      </a:tcStyle>
    </a:wholeTbl>
    <a:band2H>
      <a:tcTxStyle b="def" i="def"/>
      <a:tcStyle>
        <a:tcBdr/>
        <a:fill>
          <a:solidFill>
            <a:srgbClr val="D4D5D5"/>
          </a:solidFill>
        </a:fill>
      </a:tcStyle>
    </a:band2H>
    <a:firstCol>
      <a:tcTxStyle b="on" i="off">
        <a:fontRef idx="minor">
          <a:srgbClr val="FFFFFF"/>
        </a:fontRef>
        <a:srgbClr val="FFFFFF"/>
      </a:tcTxStyle>
      <a:tcStyle>
        <a:tcBdr>
          <a:left>
            <a:ln w="12700" cap="flat">
              <a:solidFill>
                <a:srgbClr val="5E5E5E"/>
              </a:solidFill>
              <a:prstDash val="solid"/>
              <a:miter lim="400000"/>
            </a:ln>
          </a:left>
          <a:right>
            <a:ln w="12700" cap="flat">
              <a:solidFill>
                <a:srgbClr val="A6AAA9"/>
              </a:solidFill>
              <a:prstDash val="solid"/>
              <a:miter lim="400000"/>
            </a:ln>
          </a:right>
          <a:top>
            <a:ln w="12700" cap="flat">
              <a:solidFill>
                <a:srgbClr val="C3C3C3"/>
              </a:solidFill>
              <a:prstDash val="solid"/>
              <a:miter lim="400000"/>
            </a:ln>
          </a:top>
          <a:bottom>
            <a:ln w="12700" cap="flat">
              <a:solidFill>
                <a:srgbClr val="C3C3C3"/>
              </a:solidFill>
              <a:prstDash val="solid"/>
              <a:miter lim="400000"/>
            </a:ln>
          </a:bottom>
          <a:insideH>
            <a:ln w="12700" cap="flat">
              <a:solidFill>
                <a:srgbClr val="C3C3C3"/>
              </a:solidFill>
              <a:prstDash val="solid"/>
              <a:miter lim="400000"/>
            </a:ln>
          </a:insideH>
          <a:insideV>
            <a:ln w="12700" cap="flat">
              <a:solidFill>
                <a:srgbClr val="C3C3C3"/>
              </a:solidFill>
              <a:prstDash val="solid"/>
              <a:miter lim="400000"/>
            </a:ln>
          </a:insideV>
        </a:tcBdr>
        <a:fill>
          <a:solidFill>
            <a:srgbClr val="CB2A7B"/>
          </a:solidFill>
        </a:fill>
      </a:tcStyle>
    </a:firstCol>
    <a:lastRow>
      <a:tcTxStyle b="on" i="off">
        <a:fontRef idx="minor">
          <a:srgbClr val="000000"/>
        </a:fontRef>
        <a:srgbClr val="000000"/>
      </a:tcTxStyle>
      <a:tcStyle>
        <a:tcBdr>
          <a:left>
            <a:ln w="12700" cap="flat">
              <a:solidFill>
                <a:srgbClr val="5E5E5E"/>
              </a:solidFill>
              <a:prstDash val="solid"/>
              <a:miter lim="400000"/>
            </a:ln>
          </a:left>
          <a:right>
            <a:ln w="12700" cap="flat">
              <a:solidFill>
                <a:srgbClr val="5E5E5E"/>
              </a:solidFill>
              <a:prstDash val="solid"/>
              <a:miter lim="400000"/>
            </a:ln>
          </a:right>
          <a:top>
            <a:ln w="38100" cap="flat">
              <a:solidFill>
                <a:srgbClr val="CB297B"/>
              </a:solidFill>
              <a:prstDash val="solid"/>
              <a:miter lim="400000"/>
            </a:ln>
          </a:top>
          <a:bottom>
            <a:ln w="12700" cap="flat">
              <a:solidFill>
                <a:srgbClr val="5E5E5E"/>
              </a:solidFill>
              <a:prstDash val="solid"/>
              <a:miter lim="400000"/>
            </a:ln>
          </a:bottom>
          <a:insideH>
            <a:ln w="12700" cap="flat">
              <a:solidFill>
                <a:srgbClr val="5E5E5E"/>
              </a:solidFill>
              <a:prstDash val="solid"/>
              <a:miter lim="400000"/>
            </a:ln>
          </a:insideH>
          <a:insideV>
            <a:ln w="12700" cap="flat">
              <a:solidFill>
                <a:srgbClr val="5E5E5E"/>
              </a:solidFill>
              <a:prstDash val="solid"/>
              <a:miter lim="400000"/>
            </a:ln>
          </a:insideV>
        </a:tcBdr>
        <a:fill>
          <a:solidFill>
            <a:srgbClr val="FFFFFF"/>
          </a:solidFill>
        </a:fill>
      </a:tcStyle>
    </a:lastRow>
    <a:firstRow>
      <a:tcTxStyle b="on" i="off">
        <a:fontRef idx="minor">
          <a:srgbClr val="FFFFFF"/>
        </a:fontRef>
        <a:srgbClr val="FFFFFF"/>
      </a:tcTxStyle>
      <a:tcStyle>
        <a:tcBdr>
          <a:left>
            <a:ln w="12700" cap="flat">
              <a:solidFill>
                <a:srgbClr val="A6AAA9"/>
              </a:solidFill>
              <a:prstDash val="solid"/>
              <a:miter lim="400000"/>
            </a:ln>
          </a:left>
          <a:right>
            <a:ln w="12700" cap="flat">
              <a:solidFill>
                <a:srgbClr val="A6AAA9"/>
              </a:solidFill>
              <a:prstDash val="solid"/>
              <a:miter lim="400000"/>
            </a:ln>
          </a:right>
          <a:top>
            <a:ln w="12700" cap="flat">
              <a:solidFill>
                <a:srgbClr val="5E5E5E"/>
              </a:solidFill>
              <a:prstDash val="solid"/>
              <a:miter lim="400000"/>
            </a:ln>
          </a:top>
          <a:bottom>
            <a:ln w="12700" cap="flat">
              <a:solidFill>
                <a:srgbClr val="A6AAA9"/>
              </a:solidFill>
              <a:prstDash val="solid"/>
              <a:miter lim="400000"/>
            </a:ln>
          </a:bottom>
          <a:insideH>
            <a:ln w="12700" cap="flat">
              <a:solidFill>
                <a:srgbClr val="A6AAA9"/>
              </a:solidFill>
              <a:prstDash val="solid"/>
              <a:miter lim="400000"/>
            </a:ln>
          </a:insideH>
          <a:insideV>
            <a:ln w="12700" cap="flat">
              <a:solidFill>
                <a:srgbClr val="A6AAA9"/>
              </a:solidFill>
              <a:prstDash val="solid"/>
              <a:miter lim="400000"/>
            </a:ln>
          </a:insideV>
        </a:tcBdr>
        <a:fill>
          <a:solidFill>
            <a:srgbClr val="991A5F"/>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wholeTbl>
    <a:band2H>
      <a:tcTxStyle b="def" i="def"/>
      <a:tcStyle>
        <a:tcBdr/>
        <a:fill>
          <a:solidFill>
            <a:srgbClr val="EDEEEE"/>
          </a:solidFill>
        </a:fill>
      </a:tcStyle>
    </a:band2H>
    <a:firstCol>
      <a:tcTxStyle b="on" i="off">
        <a:fontRef idx="minor">
          <a:srgbClr val="000000"/>
        </a:fontRef>
        <a:srgbClr val="000000"/>
      </a:tcTxStyle>
      <a:tcStyle>
        <a:tcBdr>
          <a:left>
            <a:ln w="12700" cap="flat">
              <a:solidFill>
                <a:srgbClr val="6C6C6C"/>
              </a:solidFill>
              <a:prstDash val="solid"/>
              <a:miter lim="400000"/>
            </a:ln>
          </a:left>
          <a:right>
            <a:ln w="254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firstCol>
    <a:la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25400" cap="flat">
              <a:solidFill>
                <a:srgbClr val="000000"/>
              </a:solidFill>
              <a:prstDash val="solid"/>
              <a:miter lim="400000"/>
            </a:ln>
          </a:top>
          <a:bottom>
            <a:ln w="12700" cap="flat">
              <a:solidFill>
                <a:srgbClr val="6C6C6C"/>
              </a:solidFill>
              <a:prstDash val="solid"/>
              <a:miter lim="400000"/>
            </a:ln>
          </a:bottom>
          <a:insideH>
            <a:ln w="12700" cap="flat">
              <a:solidFill>
                <a:srgbClr val="000000"/>
              </a:solidFill>
              <a:custDash>
                <a:ds d="200000" sp="200000"/>
              </a:custDash>
              <a:miter lim="400000"/>
            </a:ln>
          </a:insideH>
          <a:insideV>
            <a:ln w="12700" cap="flat">
              <a:solidFill>
                <a:srgbClr val="000000"/>
              </a:solidFill>
              <a:prstDash val="solid"/>
              <a:miter lim="400000"/>
            </a:ln>
          </a:insideV>
        </a:tcBdr>
        <a:fill>
          <a:noFill/>
        </a:fill>
      </a:tcStyle>
    </a:lastRow>
    <a:firstRow>
      <a:tcTxStyle b="on"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6C6C6C"/>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D6DCE0"/>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s>

</file>

<file path=ppt/charts/_rels/chart1.xml.rels><?xml version="1.0" encoding="UTF-8"?>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1"/>
  <c:roundedCorners val="0"/>
  <c:chart>
    <c:title>
      <c:tx>
        <c:rich>
          <a:bodyPr rot="0"/>
          <a:lstStyle/>
          <a:p>
            <a:pPr>
              <a:defRPr b="0" i="0" strike="noStrike" sz="2000" u="none">
                <a:solidFill>
                  <a:srgbClr val="000000"/>
                </a:solidFill>
                <a:latin typeface="Times New Roman"/>
              </a:defRPr>
            </a:pPr>
            <a:r>
              <a:rPr b="0" i="0" strike="noStrike" sz="2000" u="none">
                <a:solidFill>
                  <a:srgbClr val="000000"/>
                </a:solidFill>
                <a:latin typeface="Times New Roman"/>
              </a:rPr>
              <a:t>Localización más frecuente</a:t>
            </a:r>
          </a:p>
        </c:rich>
      </c:tx>
      <c:layout>
        <c:manualLayout>
          <c:xMode val="edge"/>
          <c:yMode val="edge"/>
          <c:x val="0.34635"/>
          <c:y val="0"/>
          <c:w val="0.307301"/>
          <c:h val="0.183541"/>
        </c:manualLayout>
      </c:layout>
      <c:overlay val="1"/>
      <c:spPr>
        <a:noFill/>
        <a:effectLst/>
      </c:spPr>
    </c:title>
    <c:autoTitleDeleted val="1"/>
    <c:plotArea>
      <c:layout>
        <c:manualLayout>
          <c:layoutTarget val="inner"/>
          <c:xMode val="edge"/>
          <c:yMode val="edge"/>
          <c:x val="0.283023"/>
          <c:y val="0.183541"/>
          <c:w val="0.689858"/>
          <c:h val="0.633451"/>
        </c:manualLayout>
      </c:layout>
      <c:barChart>
        <c:barDir val="bar"/>
        <c:grouping val="clustered"/>
        <c:varyColors val="0"/>
        <c:ser>
          <c:idx val="0"/>
          <c:order val="0"/>
          <c:tx>
            <c:strRef>
              <c:f>Sheet1!$A$2</c:f>
              <c:strCache>
                <c:ptCount val="1"/>
                <c:pt idx="0">
                  <c:v>Región 1</c:v>
                </c:pt>
              </c:strCache>
            </c:strRef>
          </c:tx>
          <c:spPr>
            <a:solidFill>
              <a:srgbClr val="CB297B"/>
            </a:solidFill>
            <a:ln w="12700" cap="flat">
              <a:noFill/>
              <a:miter lim="400000"/>
            </a:ln>
            <a:effectLst/>
          </c:spPr>
          <c:invertIfNegative val="0"/>
          <c:dLbls>
            <c:numFmt formatCode="#,##0" sourceLinked="0"/>
            <c:txPr>
              <a:bodyPr/>
              <a:lstStyle/>
              <a:p>
                <a:pPr>
                  <a:defRPr b="0" i="0" strike="noStrike" sz="5000" u="none">
                    <a:solidFill>
                      <a:srgbClr val="FFFFFF"/>
                    </a:solidFill>
                    <a:latin typeface="Helvetica Neue"/>
                  </a:defRPr>
                </a:pPr>
              </a:p>
            </c:txPr>
            <c:dLblPos val="inEnd"/>
            <c:showLegendKey val="0"/>
            <c:showVal val="0"/>
            <c:showCatName val="0"/>
            <c:showSerName val="0"/>
            <c:showPercent val="0"/>
            <c:showBubbleSize val="0"/>
            <c:showLeaderLines val="0"/>
          </c:dLbls>
          <c:cat>
            <c:strRef>
              <c:f>Sheet1!$B$1:$D$1</c:f>
              <c:strCache>
                <c:ptCount val="3"/>
                <c:pt idx="0">
                  <c:v>Subcarínica</c:v>
                </c:pt>
                <c:pt idx="1">
                  <c:v>Paratraqueal derecha</c:v>
                </c:pt>
                <c:pt idx="2">
                  <c:v>Hiliares</c:v>
                </c:pt>
              </c:strCache>
            </c:strRef>
          </c:cat>
          <c:val>
            <c:numRef>
              <c:f>Sheet1!$B$2:$D$2</c:f>
              <c:numCache>
                <c:ptCount val="3"/>
                <c:pt idx="0">
                  <c:v>47.700000</c:v>
                </c:pt>
                <c:pt idx="1">
                  <c:v>26.900000</c:v>
                </c:pt>
                <c:pt idx="2">
                  <c:v>16.700000</c:v>
                </c:pt>
              </c:numCache>
            </c:numRef>
          </c:val>
        </c:ser>
        <c:gapWidth val="40"/>
        <c:overlap val="-10"/>
        <c:axId val="2094734552"/>
        <c:axId val="2094734553"/>
      </c:barChart>
      <c:catAx>
        <c:axId val="2094734552"/>
        <c:scaling>
          <c:orientation val="maxMin"/>
        </c:scaling>
        <c:delete val="0"/>
        <c:axPos val="l"/>
        <c:numFmt formatCode="General" sourceLinked="0"/>
        <c:majorTickMark val="none"/>
        <c:minorTickMark val="none"/>
        <c:tickLblPos val="nextTo"/>
        <c:spPr>
          <a:ln w="12700" cap="flat">
            <a:solidFill>
              <a:srgbClr val="000000"/>
            </a:solidFill>
            <a:prstDash val="solid"/>
            <a:miter lim="400000"/>
          </a:ln>
        </c:spPr>
        <c:txPr>
          <a:bodyPr rot="0"/>
          <a:lstStyle/>
          <a:p>
            <a:pPr>
              <a:defRPr b="0" i="0" strike="noStrike" sz="2200" u="none">
                <a:solidFill>
                  <a:srgbClr val="000000"/>
                </a:solidFill>
                <a:latin typeface="Times New Roman"/>
              </a:defRPr>
            </a:pPr>
          </a:p>
        </c:txPr>
        <c:crossAx val="2094734553"/>
        <c:crosses val="autoZero"/>
        <c:auto val="1"/>
        <c:lblAlgn val="ctr"/>
        <c:noMultiLvlLbl val="1"/>
      </c:catAx>
      <c:valAx>
        <c:axId val="2094734553"/>
        <c:scaling>
          <c:orientation val="minMax"/>
        </c:scaling>
        <c:delete val="0"/>
        <c:axPos val="b"/>
        <c:majorGridlines>
          <c:spPr>
            <a:ln w="12700" cap="flat">
              <a:solidFill>
                <a:srgbClr val="B8B8B8"/>
              </a:solidFill>
              <a:prstDash val="solid"/>
              <a:miter lim="400000"/>
            </a:ln>
          </c:spPr>
        </c:majorGridlines>
        <c:numFmt formatCode="General" sourceLinked="0"/>
        <c:majorTickMark val="none"/>
        <c:minorTickMark val="none"/>
        <c:tickLblPos val="high"/>
        <c:spPr>
          <a:ln w="12700" cap="flat">
            <a:noFill/>
            <a:prstDash val="solid"/>
            <a:miter lim="400000"/>
          </a:ln>
        </c:spPr>
        <c:txPr>
          <a:bodyPr rot="0"/>
          <a:lstStyle/>
          <a:p>
            <a:pPr>
              <a:defRPr b="0" i="0" strike="noStrike" sz="3400" u="none">
                <a:solidFill>
                  <a:srgbClr val="000000"/>
                </a:solidFill>
                <a:latin typeface="Helvetica Neue"/>
              </a:defRPr>
            </a:pPr>
          </a:p>
        </c:txPr>
        <c:crossAx val="2094734552"/>
        <c:crosses val="autoZero"/>
        <c:crossBetween val="between"/>
        <c:majorUnit val="12.5"/>
        <c:minorUnit val="6.25"/>
      </c:valAx>
      <c:spPr>
        <a:noFill/>
        <a:ln w="12700" cap="flat">
          <a:noFill/>
          <a:miter lim="400000"/>
        </a:ln>
        <a:effectLst/>
      </c:spPr>
    </c:plotArea>
    <c:plotVisOnly val="1"/>
    <c:dispBlanksAs val="gap"/>
  </c:chart>
  <c:spPr>
    <a:noFill/>
    <a:ln>
      <a:noFill/>
    </a:ln>
    <a:effectLst/>
  </c:spPr>
  <c:externalData r:id="rId1">
    <c:autoUpdate val="0"/>
  </c:externalData>
</c:chartSpace>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48" name="Shape 148"/>
          <p:cNvSpPr/>
          <p:nvPr>
            <p:ph type="sldImg"/>
          </p:nvPr>
        </p:nvSpPr>
        <p:spPr>
          <a:xfrm>
            <a:off x="1143000" y="685800"/>
            <a:ext cx="4572000" cy="3429000"/>
          </a:xfrm>
          <a:prstGeom prst="rect">
            <a:avLst/>
          </a:prstGeom>
        </p:spPr>
        <p:txBody>
          <a:bodyPr/>
          <a:lstStyle/>
          <a:p>
            <a:pPr/>
          </a:p>
        </p:txBody>
      </p:sp>
      <p:sp>
        <p:nvSpPr>
          <p:cNvPr id="149" name="Shape 149"/>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n-lt"/>
        <a:ea typeface="+mn-ea"/>
        <a:cs typeface="+mn-cs"/>
        <a:sym typeface="Helvetica Neue"/>
      </a:defRPr>
    </a:lvl1pPr>
    <a:lvl2pPr indent="228600" defTabSz="457200" latinLnBrk="0">
      <a:lnSpc>
        <a:spcPct val="117999"/>
      </a:lnSpc>
      <a:defRPr sz="2200">
        <a:latin typeface="+mn-lt"/>
        <a:ea typeface="+mn-ea"/>
        <a:cs typeface="+mn-cs"/>
        <a:sym typeface="Helvetica Neue"/>
      </a:defRPr>
    </a:lvl2pPr>
    <a:lvl3pPr indent="457200" defTabSz="457200" latinLnBrk="0">
      <a:lnSpc>
        <a:spcPct val="117999"/>
      </a:lnSpc>
      <a:defRPr sz="2200">
        <a:latin typeface="+mn-lt"/>
        <a:ea typeface="+mn-ea"/>
        <a:cs typeface="+mn-cs"/>
        <a:sym typeface="Helvetica Neue"/>
      </a:defRPr>
    </a:lvl3pPr>
    <a:lvl4pPr indent="685800" defTabSz="457200" latinLnBrk="0">
      <a:lnSpc>
        <a:spcPct val="117999"/>
      </a:lnSpc>
      <a:defRPr sz="2200">
        <a:latin typeface="+mn-lt"/>
        <a:ea typeface="+mn-ea"/>
        <a:cs typeface="+mn-cs"/>
        <a:sym typeface="Helvetica Neue"/>
      </a:defRPr>
    </a:lvl4pPr>
    <a:lvl5pPr indent="914400" defTabSz="457200" latinLnBrk="0">
      <a:lnSpc>
        <a:spcPct val="117999"/>
      </a:lnSpc>
      <a:defRPr sz="2200">
        <a:latin typeface="+mn-lt"/>
        <a:ea typeface="+mn-ea"/>
        <a:cs typeface="+mn-cs"/>
        <a:sym typeface="Helvetica Neue"/>
      </a:defRPr>
    </a:lvl5pPr>
    <a:lvl6pPr indent="1143000" defTabSz="457200" latinLnBrk="0">
      <a:lnSpc>
        <a:spcPct val="117999"/>
      </a:lnSpc>
      <a:defRPr sz="2200">
        <a:latin typeface="+mn-lt"/>
        <a:ea typeface="+mn-ea"/>
        <a:cs typeface="+mn-cs"/>
        <a:sym typeface="Helvetica Neue"/>
      </a:defRPr>
    </a:lvl6pPr>
    <a:lvl7pPr indent="1371600" defTabSz="457200" latinLnBrk="0">
      <a:lnSpc>
        <a:spcPct val="117999"/>
      </a:lnSpc>
      <a:defRPr sz="2200">
        <a:latin typeface="+mn-lt"/>
        <a:ea typeface="+mn-ea"/>
        <a:cs typeface="+mn-cs"/>
        <a:sym typeface="Helvetica Neue"/>
      </a:defRPr>
    </a:lvl7pPr>
    <a:lvl8pPr indent="1600200" defTabSz="457200" latinLnBrk="0">
      <a:lnSpc>
        <a:spcPct val="117999"/>
      </a:lnSpc>
      <a:defRPr sz="2200">
        <a:latin typeface="+mn-lt"/>
        <a:ea typeface="+mn-ea"/>
        <a:cs typeface="+mn-cs"/>
        <a:sym typeface="Helvetica Neue"/>
      </a:defRPr>
    </a:lvl8pPr>
    <a:lvl9pPr indent="1828800" defTabSz="457200" latinLnBrk="0">
      <a:lnSpc>
        <a:spcPct val="117999"/>
      </a:lnSpc>
      <a:defRPr sz="2200">
        <a:latin typeface="+mn-lt"/>
        <a:ea typeface="+mn-ea"/>
        <a:cs typeface="+mn-cs"/>
        <a:sym typeface="Helvetica Neue"/>
      </a:defRPr>
    </a:lvl9pPr>
  </p:notesStyle>
</p:notesMaster>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ítulo">
    <p:spTree>
      <p:nvGrpSpPr>
        <p:cNvPr id="1" name=""/>
        <p:cNvGrpSpPr/>
        <p:nvPr/>
      </p:nvGrpSpPr>
      <p:grpSpPr>
        <a:xfrm>
          <a:off x="0" y="0"/>
          <a:ext cx="0" cy="0"/>
          <a:chOff x="0" y="0"/>
          <a:chExt cx="0" cy="0"/>
        </a:xfrm>
      </p:grpSpPr>
      <p:sp>
        <p:nvSpPr>
          <p:cNvPr id="11" name="Autor y fecha"/>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Autor y fecha</a:t>
            </a:r>
          </a:p>
        </p:txBody>
      </p:sp>
      <p:sp>
        <p:nvSpPr>
          <p:cNvPr id="12" name="Título de la presentación"/>
          <p:cNvSpPr txBox="1"/>
          <p:nvPr>
            <p:ph type="title" hasCustomPrompt="1"/>
          </p:nvPr>
        </p:nvSpPr>
        <p:spPr>
          <a:xfrm>
            <a:off x="1206496" y="2574991"/>
            <a:ext cx="21971004" cy="4648201"/>
          </a:xfrm>
          <a:prstGeom prst="rect">
            <a:avLst/>
          </a:prstGeom>
        </p:spPr>
        <p:txBody>
          <a:bodyPr anchor="b"/>
          <a:lstStyle>
            <a:lvl1pPr>
              <a:defRPr spc="-232" sz="11600"/>
            </a:lvl1pPr>
          </a:lstStyle>
          <a:p>
            <a:pPr/>
            <a:r>
              <a:t>Título de la presentación</a:t>
            </a:r>
          </a:p>
        </p:txBody>
      </p:sp>
      <p:sp>
        <p:nvSpPr>
          <p:cNvPr id="13" name="Nivel de texto 1…"/>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presentación</a:t>
            </a:r>
          </a:p>
          <a:p>
            <a:pPr lvl="1"/>
            <a:r>
              <a:t/>
            </a:r>
          </a:p>
          <a:p>
            <a:pPr lvl="2"/>
            <a:r>
              <a:t/>
            </a:r>
          </a:p>
          <a:p>
            <a:pPr lvl="3"/>
            <a:r>
              <a:t/>
            </a:r>
          </a:p>
          <a:p>
            <a:pPr lvl="4"/>
            <a:r>
              <a:t/>
            </a:r>
          </a:p>
        </p:txBody>
      </p:sp>
      <p:sp>
        <p:nvSpPr>
          <p:cNvPr id="1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p:spTree>
      <p:nvGrpSpPr>
        <p:cNvPr id="1" name=""/>
        <p:cNvGrpSpPr/>
        <p:nvPr/>
      </p:nvGrpSpPr>
      <p:grpSpPr>
        <a:xfrm>
          <a:off x="0" y="0"/>
          <a:ext cx="0" cy="0"/>
          <a:chOff x="0" y="0"/>
          <a:chExt cx="0" cy="0"/>
        </a:xfrm>
      </p:grpSpPr>
      <p:sp>
        <p:nvSpPr>
          <p:cNvPr id="21" name="666699290_02_crop_3159x1892.jpg"/>
          <p:cNvSpPr/>
          <p:nvPr>
            <p:ph type="pic" idx="21"/>
          </p:nvPr>
        </p:nvSpPr>
        <p:spPr>
          <a:xfrm>
            <a:off x="-1155700" y="-1295400"/>
            <a:ext cx="26746200" cy="16018933"/>
          </a:xfrm>
          <a:prstGeom prst="rect">
            <a:avLst/>
          </a:prstGeom>
        </p:spPr>
        <p:txBody>
          <a:bodyPr lIns="91439" tIns="45719" rIns="91439" bIns="45719">
            <a:noAutofit/>
          </a:bodyPr>
          <a:lstStyle/>
          <a:p>
            <a:pPr/>
          </a:p>
        </p:txBody>
      </p:sp>
      <p:sp>
        <p:nvSpPr>
          <p:cNvPr id="22" name="Título de la presentación"/>
          <p:cNvSpPr txBox="1"/>
          <p:nvPr>
            <p:ph type="title" hasCustomPrompt="1"/>
          </p:nvPr>
        </p:nvSpPr>
        <p:spPr>
          <a:xfrm>
            <a:off x="1206500" y="7124700"/>
            <a:ext cx="21971000" cy="4648200"/>
          </a:xfrm>
          <a:prstGeom prst="rect">
            <a:avLst/>
          </a:prstGeom>
        </p:spPr>
        <p:txBody>
          <a:bodyPr anchor="b"/>
          <a:lstStyle>
            <a:lvl1pPr>
              <a:defRPr spc="-232" sz="11600"/>
            </a:lvl1pPr>
          </a:lstStyle>
          <a:p>
            <a:pPr/>
            <a:r>
              <a:t>Título de la presentación</a:t>
            </a:r>
          </a:p>
        </p:txBody>
      </p:sp>
      <p:sp>
        <p:nvSpPr>
          <p:cNvPr id="23" name="Autor y fecha"/>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Autor y fecha</a:t>
            </a:r>
          </a:p>
        </p:txBody>
      </p:sp>
      <p:sp>
        <p:nvSpPr>
          <p:cNvPr id="24" name="Nivel de texto 1…"/>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presentación</a:t>
            </a:r>
          </a:p>
          <a:p>
            <a:pPr lvl="1"/>
            <a:r>
              <a:t/>
            </a:r>
          </a:p>
          <a:p>
            <a:pPr lvl="2"/>
            <a:r>
              <a:t/>
            </a:r>
          </a:p>
          <a:p>
            <a:pPr lvl="3"/>
            <a:r>
              <a:t/>
            </a:r>
          </a:p>
          <a:p>
            <a:pPr lvl="4"/>
            <a:r>
              <a:t/>
            </a:r>
          </a:p>
        </p:txBody>
      </p:sp>
      <p:sp>
        <p:nvSpPr>
          <p:cNvPr id="2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foto alt.">
    <p:spTree>
      <p:nvGrpSpPr>
        <p:cNvPr id="1" name=""/>
        <p:cNvGrpSpPr/>
        <p:nvPr/>
      </p:nvGrpSpPr>
      <p:grpSpPr>
        <a:xfrm>
          <a:off x="0" y="0"/>
          <a:ext cx="0" cy="0"/>
          <a:chOff x="0" y="0"/>
          <a:chExt cx="0" cy="0"/>
        </a:xfrm>
      </p:grpSpPr>
      <p:sp>
        <p:nvSpPr>
          <p:cNvPr id="32" name="910457886_1434x1669.jpg"/>
          <p:cNvSpPr/>
          <p:nvPr>
            <p:ph type="pic" idx="21"/>
          </p:nvPr>
        </p:nvSpPr>
        <p:spPr>
          <a:xfrm>
            <a:off x="10972800" y="-203200"/>
            <a:ext cx="12144837" cy="14135100"/>
          </a:xfrm>
          <a:prstGeom prst="rect">
            <a:avLst/>
          </a:prstGeom>
        </p:spPr>
        <p:txBody>
          <a:bodyPr lIns="91439" tIns="45719" rIns="91439" bIns="45719">
            <a:noAutofit/>
          </a:bodyPr>
          <a:lstStyle/>
          <a:p>
            <a:pPr/>
          </a:p>
        </p:txBody>
      </p:sp>
      <p:sp>
        <p:nvSpPr>
          <p:cNvPr id="33" name="Título de la diapositiva"/>
          <p:cNvSpPr txBox="1"/>
          <p:nvPr>
            <p:ph type="title" hasCustomPrompt="1"/>
          </p:nvPr>
        </p:nvSpPr>
        <p:spPr>
          <a:xfrm>
            <a:off x="1206500" y="1270000"/>
            <a:ext cx="9779000" cy="5882273"/>
          </a:xfrm>
          <a:prstGeom prst="rect">
            <a:avLst/>
          </a:prstGeom>
        </p:spPr>
        <p:txBody>
          <a:bodyPr anchor="b"/>
          <a:lstStyle/>
          <a:p>
            <a:pPr/>
            <a:r>
              <a:t>Título de la diapositiva</a:t>
            </a:r>
          </a:p>
        </p:txBody>
      </p:sp>
      <p:sp>
        <p:nvSpPr>
          <p:cNvPr id="34" name="Nivel de texto 1…"/>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b="1" sz="5500"/>
            </a:lvl1pPr>
            <a:lvl2pPr marL="0" indent="457200" defTabSz="825500">
              <a:lnSpc>
                <a:spcPct val="100000"/>
              </a:lnSpc>
              <a:spcBef>
                <a:spcPts val="0"/>
              </a:spcBef>
              <a:buSzTx/>
              <a:buNone/>
              <a:defRPr b="1" sz="5500"/>
            </a:lvl2pPr>
            <a:lvl3pPr marL="0" indent="914400" defTabSz="825500">
              <a:lnSpc>
                <a:spcPct val="100000"/>
              </a:lnSpc>
              <a:spcBef>
                <a:spcPts val="0"/>
              </a:spcBef>
              <a:buSzTx/>
              <a:buNone/>
              <a:defRPr b="1" sz="5500"/>
            </a:lvl3pPr>
            <a:lvl4pPr marL="0" indent="1371600" defTabSz="825500">
              <a:lnSpc>
                <a:spcPct val="100000"/>
              </a:lnSpc>
              <a:spcBef>
                <a:spcPts val="0"/>
              </a:spcBef>
              <a:buSzTx/>
              <a:buNone/>
              <a:defRPr b="1" sz="5500"/>
            </a:lvl4pPr>
            <a:lvl5pPr marL="0" indent="1828800" defTabSz="825500">
              <a:lnSpc>
                <a:spcPct val="100000"/>
              </a:lnSpc>
              <a:spcBef>
                <a:spcPts val="0"/>
              </a:spcBef>
              <a:buSzTx/>
              <a:buNone/>
              <a:defRPr b="1" sz="5500"/>
            </a:lvl5pPr>
          </a:lstStyle>
          <a:p>
            <a:pPr/>
            <a:r>
              <a:t>Subtítulo de la diapositiva</a:t>
            </a:r>
          </a:p>
          <a:p>
            <a:pPr lvl="1"/>
            <a:r>
              <a:t/>
            </a:r>
          </a:p>
          <a:p>
            <a:pPr lvl="2"/>
            <a:r>
              <a:t/>
            </a:r>
          </a:p>
          <a:p>
            <a:pPr lvl="3"/>
            <a:r>
              <a:t/>
            </a:r>
          </a:p>
          <a:p>
            <a:pPr lvl="4"/>
            <a:r>
              <a:t/>
            </a:r>
          </a:p>
        </p:txBody>
      </p:sp>
      <p:sp>
        <p:nvSpPr>
          <p:cNvPr id="35" name="Número de diapositiva"/>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viñetas">
    <p:spTree>
      <p:nvGrpSpPr>
        <p:cNvPr id="1" name=""/>
        <p:cNvGrpSpPr/>
        <p:nvPr/>
      </p:nvGrpSpPr>
      <p:grpSpPr>
        <a:xfrm>
          <a:off x="0" y="0"/>
          <a:ext cx="0" cy="0"/>
          <a:chOff x="0" y="0"/>
          <a:chExt cx="0" cy="0"/>
        </a:xfrm>
      </p:grpSpPr>
      <p:sp>
        <p:nvSpPr>
          <p:cNvPr id="42" name="Título de la diapositiva"/>
          <p:cNvSpPr txBox="1"/>
          <p:nvPr>
            <p:ph type="title" hasCustomPrompt="1"/>
          </p:nvPr>
        </p:nvSpPr>
        <p:spPr>
          <a:prstGeom prst="rect">
            <a:avLst/>
          </a:prstGeom>
        </p:spPr>
        <p:txBody>
          <a:bodyPr/>
          <a:lstStyle/>
          <a:p>
            <a:pPr/>
            <a:r>
              <a:t>Título de la diapositiva</a:t>
            </a:r>
          </a:p>
        </p:txBody>
      </p:sp>
      <p:sp>
        <p:nvSpPr>
          <p:cNvPr id="43" name="Subtítulo de la diapositiv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44" name="Nivel de texto 1…"/>
          <p:cNvSpPr txBox="1"/>
          <p:nvPr>
            <p:ph type="body" idx="1" hasCustomPrompt="1"/>
          </p:nvPr>
        </p:nvSpPr>
        <p:spPr>
          <a:prstGeom prst="rect">
            <a:avLst/>
          </a:prstGeom>
        </p:spPr>
        <p:txBody>
          <a:bodyPr/>
          <a:lstStyle/>
          <a:p>
            <a:pPr/>
            <a:r>
              <a:t>Texto de viñeta de la diapositiva</a:t>
            </a:r>
          </a:p>
          <a:p>
            <a:pPr lvl="1"/>
            <a:r>
              <a:t/>
            </a:r>
          </a:p>
          <a:p>
            <a:pPr lvl="2"/>
            <a:r>
              <a:t/>
            </a:r>
          </a:p>
          <a:p>
            <a:pPr lvl="3"/>
            <a:r>
              <a:t/>
            </a:r>
          </a:p>
          <a:p>
            <a:pPr lvl="4"/>
            <a:r>
              <a:t/>
            </a:r>
          </a:p>
        </p:txBody>
      </p:sp>
      <p:sp>
        <p:nvSpPr>
          <p:cNvPr id="45"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Viñetas">
    <p:spTree>
      <p:nvGrpSpPr>
        <p:cNvPr id="1" name=""/>
        <p:cNvGrpSpPr/>
        <p:nvPr/>
      </p:nvGrpSpPr>
      <p:grpSpPr>
        <a:xfrm>
          <a:off x="0" y="0"/>
          <a:ext cx="0" cy="0"/>
          <a:chOff x="0" y="0"/>
          <a:chExt cx="0" cy="0"/>
        </a:xfrm>
      </p:grpSpPr>
      <p:sp>
        <p:nvSpPr>
          <p:cNvPr id="52" name="Nivel de texto 1…"/>
          <p:cNvSpPr txBox="1"/>
          <p:nvPr>
            <p:ph type="body" idx="1" hasCustomPrompt="1"/>
          </p:nvPr>
        </p:nvSpPr>
        <p:spPr>
          <a:prstGeom prst="rect">
            <a:avLst/>
          </a:prstGeom>
        </p:spPr>
        <p:txBody>
          <a:bodyPr numCol="2" spcCol="1098550"/>
          <a:lstStyle/>
          <a:p>
            <a:pPr/>
            <a:r>
              <a:t>Texto de viñeta de la diapositiva</a:t>
            </a:r>
          </a:p>
          <a:p>
            <a:pPr lvl="1"/>
            <a:r>
              <a:t/>
            </a:r>
          </a:p>
          <a:p>
            <a:pPr lvl="2"/>
            <a:r>
              <a:t/>
            </a:r>
          </a:p>
          <a:p>
            <a:pPr lvl="3"/>
            <a:r>
              <a:t/>
            </a:r>
          </a:p>
          <a:p>
            <a:pPr lvl="4"/>
            <a:r>
              <a:t/>
            </a:r>
          </a:p>
        </p:txBody>
      </p:sp>
      <p:sp>
        <p:nvSpPr>
          <p:cNvPr id="53"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viñetas y foto">
    <p:spTree>
      <p:nvGrpSpPr>
        <p:cNvPr id="1" name=""/>
        <p:cNvGrpSpPr/>
        <p:nvPr/>
      </p:nvGrpSpPr>
      <p:grpSpPr>
        <a:xfrm>
          <a:off x="0" y="0"/>
          <a:ext cx="0" cy="0"/>
          <a:chOff x="0" y="0"/>
          <a:chExt cx="0" cy="0"/>
        </a:xfrm>
      </p:grpSpPr>
      <p:sp>
        <p:nvSpPr>
          <p:cNvPr id="60" name="Subtítulo de la diapositiva"/>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61" name="Nivel de texto 1…"/>
          <p:cNvSpPr txBox="1"/>
          <p:nvPr>
            <p:ph type="body" sz="half" idx="1" hasCustomPrompt="1"/>
          </p:nvPr>
        </p:nvSpPr>
        <p:spPr>
          <a:xfrm>
            <a:off x="1206500" y="4248504"/>
            <a:ext cx="9779000" cy="8256630"/>
          </a:xfrm>
          <a:prstGeom prst="rect">
            <a:avLst/>
          </a:prstGeom>
        </p:spPr>
        <p:txBody>
          <a:bodyPr/>
          <a:lstStyle/>
          <a:p>
            <a:pPr/>
            <a:r>
              <a:t>Texto de viñeta de la diapositiva</a:t>
            </a:r>
          </a:p>
          <a:p>
            <a:pPr lvl="1"/>
            <a:r>
              <a:t/>
            </a:r>
          </a:p>
          <a:p>
            <a:pPr lvl="2"/>
            <a:r>
              <a:t/>
            </a:r>
          </a:p>
          <a:p>
            <a:pPr lvl="3"/>
            <a:r>
              <a:t/>
            </a:r>
          </a:p>
          <a:p>
            <a:pPr lvl="4"/>
            <a:r>
              <a:t/>
            </a:r>
          </a:p>
        </p:txBody>
      </p:sp>
      <p:sp>
        <p:nvSpPr>
          <p:cNvPr id="62" name="660384004_1290x1720.jpg"/>
          <p:cNvSpPr/>
          <p:nvPr>
            <p:ph type="pic" idx="22"/>
          </p:nvPr>
        </p:nvSpPr>
        <p:spPr>
          <a:xfrm>
            <a:off x="12192000" y="-407266"/>
            <a:ext cx="10916874" cy="14555832"/>
          </a:xfrm>
          <a:prstGeom prst="rect">
            <a:avLst/>
          </a:prstGeom>
        </p:spPr>
        <p:txBody>
          <a:bodyPr lIns="91439" tIns="45719" rIns="91439" bIns="45719">
            <a:noAutofit/>
          </a:bodyPr>
          <a:lstStyle/>
          <a:p>
            <a:pPr/>
          </a:p>
        </p:txBody>
      </p:sp>
      <p:sp>
        <p:nvSpPr>
          <p:cNvPr id="63" name="Título de la diapositiva"/>
          <p:cNvSpPr txBox="1"/>
          <p:nvPr>
            <p:ph type="title" hasCustomPrompt="1"/>
          </p:nvPr>
        </p:nvSpPr>
        <p:spPr>
          <a:xfrm>
            <a:off x="1206500" y="1079500"/>
            <a:ext cx="9779000" cy="1435100"/>
          </a:xfrm>
          <a:prstGeom prst="rect">
            <a:avLst/>
          </a:prstGeom>
        </p:spPr>
        <p:txBody>
          <a:bodyPr/>
          <a:lstStyle/>
          <a:p>
            <a:pPr/>
            <a:r>
              <a:t>Título de la diapositiva</a:t>
            </a:r>
          </a:p>
        </p:txBody>
      </p:sp>
      <p:sp>
        <p:nvSpPr>
          <p:cNvPr id="64"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ción">
    <p:spTree>
      <p:nvGrpSpPr>
        <p:cNvPr id="1" name=""/>
        <p:cNvGrpSpPr/>
        <p:nvPr/>
      </p:nvGrpSpPr>
      <p:grpSpPr>
        <a:xfrm>
          <a:off x="0" y="0"/>
          <a:ext cx="0" cy="0"/>
          <a:chOff x="0" y="0"/>
          <a:chExt cx="0" cy="0"/>
        </a:xfrm>
      </p:grpSpPr>
      <p:sp>
        <p:nvSpPr>
          <p:cNvPr id="71" name="Título de sección"/>
          <p:cNvSpPr txBox="1"/>
          <p:nvPr>
            <p:ph type="title" hasCustomPrompt="1"/>
          </p:nvPr>
        </p:nvSpPr>
        <p:spPr>
          <a:xfrm>
            <a:off x="1206496" y="4533900"/>
            <a:ext cx="21971004" cy="4648200"/>
          </a:xfrm>
          <a:prstGeom prst="rect">
            <a:avLst/>
          </a:prstGeom>
        </p:spPr>
        <p:txBody>
          <a:bodyPr anchor="ctr"/>
          <a:lstStyle>
            <a:lvl1pPr>
              <a:defRPr b="0" spc="-232" sz="11600">
                <a:latin typeface="Helvetica Neue Medium"/>
                <a:ea typeface="Helvetica Neue Medium"/>
                <a:cs typeface="Helvetica Neue Medium"/>
                <a:sym typeface="Helvetica Neue Medium"/>
              </a:defRPr>
            </a:lvl1pPr>
          </a:lstStyle>
          <a:p>
            <a:pPr/>
            <a:r>
              <a:t>Título de sección</a:t>
            </a:r>
          </a:p>
        </p:txBody>
      </p:sp>
      <p:sp>
        <p:nvSpPr>
          <p:cNvPr id="72" name="Número de diapositiva"/>
          <p:cNvSpPr txBox="1"/>
          <p:nvPr>
            <p:ph type="sldNum" sz="quarter" idx="2"/>
          </p:nvPr>
        </p:nvSpPr>
        <p:spPr>
          <a:xfrm>
            <a:off x="12001499" y="13085233"/>
            <a:ext cx="368505" cy="374600"/>
          </a:xfrm>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olo título">
    <p:spTree>
      <p:nvGrpSpPr>
        <p:cNvPr id="1" name=""/>
        <p:cNvGrpSpPr/>
        <p:nvPr/>
      </p:nvGrpSpPr>
      <p:grpSpPr>
        <a:xfrm>
          <a:off x="0" y="0"/>
          <a:ext cx="0" cy="0"/>
          <a:chOff x="0" y="0"/>
          <a:chExt cx="0" cy="0"/>
        </a:xfrm>
      </p:grpSpPr>
      <p:sp>
        <p:nvSpPr>
          <p:cNvPr id="79" name="Título de la diapositiva"/>
          <p:cNvSpPr txBox="1"/>
          <p:nvPr>
            <p:ph type="title" hasCustomPrompt="1"/>
          </p:nvPr>
        </p:nvSpPr>
        <p:spPr>
          <a:xfrm>
            <a:off x="1206500" y="1079500"/>
            <a:ext cx="21971000" cy="1434949"/>
          </a:xfrm>
          <a:prstGeom prst="rect">
            <a:avLst/>
          </a:prstGeom>
        </p:spPr>
        <p:txBody>
          <a:bodyPr/>
          <a:lstStyle/>
          <a:p>
            <a:pPr/>
            <a:r>
              <a:t>Título de la diapositiva</a:t>
            </a:r>
          </a:p>
        </p:txBody>
      </p:sp>
      <p:sp>
        <p:nvSpPr>
          <p:cNvPr id="80" name="Subtítulo de la diapositiv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la diapositiva</a:t>
            </a:r>
          </a:p>
        </p:txBody>
      </p:sp>
      <p:sp>
        <p:nvSpPr>
          <p:cNvPr id="8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Agenda">
    <p:spTree>
      <p:nvGrpSpPr>
        <p:cNvPr id="1" name=""/>
        <p:cNvGrpSpPr/>
        <p:nvPr/>
      </p:nvGrpSpPr>
      <p:grpSpPr>
        <a:xfrm>
          <a:off x="0" y="0"/>
          <a:ext cx="0" cy="0"/>
          <a:chOff x="0" y="0"/>
          <a:chExt cx="0" cy="0"/>
        </a:xfrm>
      </p:grpSpPr>
      <p:sp>
        <p:nvSpPr>
          <p:cNvPr id="88" name="Título de agenda"/>
          <p:cNvSpPr txBox="1"/>
          <p:nvPr>
            <p:ph type="title" hasCustomPrompt="1"/>
          </p:nvPr>
        </p:nvSpPr>
        <p:spPr>
          <a:xfrm>
            <a:off x="1206500" y="1079500"/>
            <a:ext cx="21971000" cy="1435100"/>
          </a:xfrm>
          <a:prstGeom prst="rect">
            <a:avLst/>
          </a:prstGeom>
        </p:spPr>
        <p:txBody>
          <a:bodyPr/>
          <a:lstStyle/>
          <a:p>
            <a:pPr/>
            <a:r>
              <a:t>Título de agenda</a:t>
            </a:r>
          </a:p>
        </p:txBody>
      </p:sp>
      <p:sp>
        <p:nvSpPr>
          <p:cNvPr id="89" name="Subtítulo de agenda"/>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825500">
              <a:lnSpc>
                <a:spcPct val="100000"/>
              </a:lnSpc>
              <a:spcBef>
                <a:spcPts val="0"/>
              </a:spcBef>
              <a:buSzTx/>
              <a:buNone/>
              <a:defRPr b="1" sz="5500"/>
            </a:lvl1pPr>
          </a:lstStyle>
          <a:p>
            <a:pPr/>
            <a:r>
              <a:t>Subtítulo de agenda</a:t>
            </a:r>
          </a:p>
        </p:txBody>
      </p:sp>
      <p:sp>
        <p:nvSpPr>
          <p:cNvPr id="90" name="Nivel de texto 1…"/>
          <p:cNvSpPr txBox="1"/>
          <p:nvPr>
            <p:ph type="body" idx="1" hasCustomPrompt="1"/>
          </p:nvPr>
        </p:nvSpPr>
        <p:spPr>
          <a:prstGeom prst="rect">
            <a:avLst/>
          </a:prstGeom>
        </p:spPr>
        <p:txBody>
          <a:bodyPr/>
          <a:lstStyle>
            <a:lvl1pPr marL="0" indent="0" defTabSz="825500">
              <a:lnSpc>
                <a:spcPct val="100000"/>
              </a:lnSpc>
              <a:spcBef>
                <a:spcPts val="1800"/>
              </a:spcBef>
              <a:buSzTx/>
              <a:buNone/>
              <a:defRPr spc="-55" sz="5500"/>
            </a:lvl1pPr>
            <a:lvl2pPr marL="0" indent="457200" defTabSz="825500">
              <a:lnSpc>
                <a:spcPct val="100000"/>
              </a:lnSpc>
              <a:spcBef>
                <a:spcPts val="1800"/>
              </a:spcBef>
              <a:buSzTx/>
              <a:buNone/>
              <a:defRPr spc="-55" sz="5500"/>
            </a:lvl2pPr>
            <a:lvl3pPr marL="0" indent="914400" defTabSz="825500">
              <a:lnSpc>
                <a:spcPct val="100000"/>
              </a:lnSpc>
              <a:spcBef>
                <a:spcPts val="1800"/>
              </a:spcBef>
              <a:buSzTx/>
              <a:buNone/>
              <a:defRPr spc="-55" sz="5500"/>
            </a:lvl3pPr>
            <a:lvl4pPr marL="0" indent="1371600" defTabSz="825500">
              <a:lnSpc>
                <a:spcPct val="100000"/>
              </a:lnSpc>
              <a:spcBef>
                <a:spcPts val="1800"/>
              </a:spcBef>
              <a:buSzTx/>
              <a:buNone/>
              <a:defRPr spc="-55" sz="5500"/>
            </a:lvl4pPr>
            <a:lvl5pPr marL="0" indent="1828800" defTabSz="825500">
              <a:lnSpc>
                <a:spcPct val="100000"/>
              </a:lnSpc>
              <a:spcBef>
                <a:spcPts val="1800"/>
              </a:spcBef>
              <a:buSzTx/>
              <a:buNone/>
              <a:defRPr spc="-55" sz="5500"/>
            </a:lvl5pPr>
          </a:lstStyle>
          <a:p>
            <a:pPr/>
            <a:r>
              <a:t>Temas relacionados con la agenda</a:t>
            </a:r>
          </a:p>
          <a:p>
            <a:pPr lvl="1"/>
            <a:r>
              <a:t/>
            </a:r>
          </a:p>
          <a:p>
            <a:pPr lvl="2"/>
            <a:r>
              <a:t/>
            </a:r>
          </a:p>
          <a:p>
            <a:pPr lvl="3"/>
            <a:r>
              <a:t/>
            </a:r>
          </a:p>
          <a:p>
            <a:pPr lvl="4"/>
            <a:r>
              <a:t/>
            </a:r>
          </a:p>
        </p:txBody>
      </p:sp>
      <p:sp>
        <p:nvSpPr>
          <p:cNvPr id="91"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eclaración">
    <p:spTree>
      <p:nvGrpSpPr>
        <p:cNvPr id="1" name=""/>
        <p:cNvGrpSpPr/>
        <p:nvPr/>
      </p:nvGrpSpPr>
      <p:grpSpPr>
        <a:xfrm>
          <a:off x="0" y="0"/>
          <a:ext cx="0" cy="0"/>
          <a:chOff x="0" y="0"/>
          <a:chExt cx="0" cy="0"/>
        </a:xfrm>
      </p:grpSpPr>
      <p:sp>
        <p:nvSpPr>
          <p:cNvPr id="98" name="Nivel de texto 1…"/>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pc="-232" sz="11600">
                <a:latin typeface="Helvetica Neue Medium"/>
                <a:ea typeface="Helvetica Neue Medium"/>
                <a:cs typeface="Helvetica Neue Medium"/>
                <a:sym typeface="Helvetica Neue Medium"/>
              </a:defRPr>
            </a:lvl1pPr>
            <a:lvl2pPr marL="0" indent="457200" algn="ctr">
              <a:lnSpc>
                <a:spcPct val="80000"/>
              </a:lnSpc>
              <a:spcBef>
                <a:spcPts val="0"/>
              </a:spcBef>
              <a:buSzTx/>
              <a:buNone/>
              <a:defRPr spc="-232" sz="11600">
                <a:latin typeface="Helvetica Neue Medium"/>
                <a:ea typeface="Helvetica Neue Medium"/>
                <a:cs typeface="Helvetica Neue Medium"/>
                <a:sym typeface="Helvetica Neue Medium"/>
              </a:defRPr>
            </a:lvl2pPr>
            <a:lvl3pPr marL="0" indent="914400" algn="ctr">
              <a:lnSpc>
                <a:spcPct val="80000"/>
              </a:lnSpc>
              <a:spcBef>
                <a:spcPts val="0"/>
              </a:spcBef>
              <a:buSzTx/>
              <a:buNone/>
              <a:defRPr spc="-232" sz="11600">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pc="-232" sz="11600">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pc="-232" sz="11600">
                <a:latin typeface="Helvetica Neue Medium"/>
                <a:ea typeface="Helvetica Neue Medium"/>
                <a:cs typeface="Helvetica Neue Medium"/>
                <a:sym typeface="Helvetica Neue Medium"/>
              </a:defRPr>
            </a:lvl5pPr>
          </a:lstStyle>
          <a:p>
            <a:pPr/>
            <a:r>
              <a:t>Declaración</a:t>
            </a:r>
          </a:p>
          <a:p>
            <a:pPr lvl="1"/>
            <a:r>
              <a:t/>
            </a:r>
          </a:p>
          <a:p>
            <a:pPr lvl="2"/>
            <a:r>
              <a:t/>
            </a:r>
          </a:p>
          <a:p>
            <a:pPr lvl="3"/>
            <a:r>
              <a:t/>
            </a:r>
          </a:p>
          <a:p>
            <a:pPr lvl="4"/>
            <a:r>
              <a:t/>
            </a:r>
          </a:p>
        </p:txBody>
      </p:sp>
      <p:sp>
        <p:nvSpPr>
          <p:cNvPr id="99"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Dato importante">
    <p:spTree>
      <p:nvGrpSpPr>
        <p:cNvPr id="1" name=""/>
        <p:cNvGrpSpPr/>
        <p:nvPr/>
      </p:nvGrpSpPr>
      <p:grpSpPr>
        <a:xfrm>
          <a:off x="0" y="0"/>
          <a:ext cx="0" cy="0"/>
          <a:chOff x="0" y="0"/>
          <a:chExt cx="0" cy="0"/>
        </a:xfrm>
      </p:grpSpPr>
      <p:sp>
        <p:nvSpPr>
          <p:cNvPr id="106" name="Nivel de texto 1…"/>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b="1" spc="-250" sz="25000"/>
            </a:lvl1pPr>
            <a:lvl2pPr marL="0" indent="457200" algn="ctr">
              <a:lnSpc>
                <a:spcPct val="80000"/>
              </a:lnSpc>
              <a:spcBef>
                <a:spcPts val="0"/>
              </a:spcBef>
              <a:buSzTx/>
              <a:buNone/>
              <a:defRPr b="1" spc="-250" sz="25000"/>
            </a:lvl2pPr>
            <a:lvl3pPr marL="0" indent="914400" algn="ctr">
              <a:lnSpc>
                <a:spcPct val="80000"/>
              </a:lnSpc>
              <a:spcBef>
                <a:spcPts val="0"/>
              </a:spcBef>
              <a:buSzTx/>
              <a:buNone/>
              <a:defRPr b="1" spc="-250" sz="25000"/>
            </a:lvl3pPr>
            <a:lvl4pPr marL="0" indent="1371600" algn="ctr">
              <a:lnSpc>
                <a:spcPct val="80000"/>
              </a:lnSpc>
              <a:spcBef>
                <a:spcPts val="0"/>
              </a:spcBef>
              <a:buSzTx/>
              <a:buNone/>
              <a:defRPr b="1" spc="-250" sz="25000"/>
            </a:lvl4pPr>
            <a:lvl5pPr marL="0" indent="1828800" algn="ctr">
              <a:lnSpc>
                <a:spcPct val="80000"/>
              </a:lnSpc>
              <a:spcBef>
                <a:spcPts val="0"/>
              </a:spcBef>
              <a:buSzTx/>
              <a:buNone/>
              <a:defRPr b="1" spc="-250" sz="25000"/>
            </a:lvl5pPr>
          </a:lstStyle>
          <a:p>
            <a:pPr/>
            <a:r>
              <a:t>100 %</a:t>
            </a:r>
          </a:p>
          <a:p>
            <a:pPr lvl="1"/>
            <a:r>
              <a:t/>
            </a:r>
          </a:p>
          <a:p>
            <a:pPr lvl="2"/>
            <a:r>
              <a:t/>
            </a:r>
          </a:p>
          <a:p>
            <a:pPr lvl="3"/>
            <a:r>
              <a:t/>
            </a:r>
          </a:p>
          <a:p>
            <a:pPr lvl="4"/>
            <a:r>
              <a:t/>
            </a:r>
          </a:p>
        </p:txBody>
      </p:sp>
      <p:sp>
        <p:nvSpPr>
          <p:cNvPr id="107" name="Información fáctica"/>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825500">
              <a:lnSpc>
                <a:spcPct val="100000"/>
              </a:lnSpc>
              <a:spcBef>
                <a:spcPts val="0"/>
              </a:spcBef>
              <a:buSzTx/>
              <a:buNone/>
              <a:defRPr b="1" sz="5500"/>
            </a:lvl1pPr>
          </a:lstStyle>
          <a:p>
            <a:pPr/>
            <a:r>
              <a:t>Información fáctica</a:t>
            </a:r>
          </a:p>
        </p:txBody>
      </p:sp>
      <p:sp>
        <p:nvSpPr>
          <p:cNvPr id="108"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ita">
    <p:spTree>
      <p:nvGrpSpPr>
        <p:cNvPr id="1" name=""/>
        <p:cNvGrpSpPr/>
        <p:nvPr/>
      </p:nvGrpSpPr>
      <p:grpSpPr>
        <a:xfrm>
          <a:off x="0" y="0"/>
          <a:ext cx="0" cy="0"/>
          <a:chOff x="0" y="0"/>
          <a:chExt cx="0" cy="0"/>
        </a:xfrm>
      </p:grpSpPr>
      <p:sp>
        <p:nvSpPr>
          <p:cNvPr id="115" name="Atribución"/>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825500">
              <a:lnSpc>
                <a:spcPct val="100000"/>
              </a:lnSpc>
              <a:spcBef>
                <a:spcPts val="0"/>
              </a:spcBef>
              <a:buSzTx/>
              <a:buNone/>
              <a:defRPr b="1" sz="3600"/>
            </a:lvl1pPr>
          </a:lstStyle>
          <a:p>
            <a:pPr/>
            <a:r>
              <a:t>Atribución</a:t>
            </a:r>
          </a:p>
        </p:txBody>
      </p:sp>
      <p:sp>
        <p:nvSpPr>
          <p:cNvPr id="116" name="Nivel de texto 1…"/>
          <p:cNvSpPr txBox="1"/>
          <p:nvPr>
            <p:ph type="body" sz="half" idx="1" hasCustomPrompt="1"/>
          </p:nvPr>
        </p:nvSpPr>
        <p:spPr>
          <a:xfrm>
            <a:off x="1753923" y="4939860"/>
            <a:ext cx="20876154" cy="3836280"/>
          </a:xfrm>
          <a:prstGeom prst="rect">
            <a:avLst/>
          </a:prstGeom>
        </p:spPr>
        <p:txBody>
          <a:bodyPr/>
          <a:lstStyle>
            <a:lvl1pPr marL="638923" indent="-469900">
              <a:spcBef>
                <a:spcPts val="0"/>
              </a:spcBef>
              <a:buSzTx/>
              <a:buNone/>
              <a:defRPr spc="-170" sz="8500">
                <a:latin typeface="Helvetica Neue Medium"/>
                <a:ea typeface="Helvetica Neue Medium"/>
                <a:cs typeface="Helvetica Neue Medium"/>
                <a:sym typeface="Helvetica Neue Medium"/>
              </a:defRPr>
            </a:lvl1pPr>
            <a:lvl2pPr marL="638923" indent="-12700">
              <a:spcBef>
                <a:spcPts val="0"/>
              </a:spcBef>
              <a:buSzTx/>
              <a:buNone/>
              <a:defRPr spc="-170" sz="8500">
                <a:latin typeface="Helvetica Neue Medium"/>
                <a:ea typeface="Helvetica Neue Medium"/>
                <a:cs typeface="Helvetica Neue Medium"/>
                <a:sym typeface="Helvetica Neue Medium"/>
              </a:defRPr>
            </a:lvl2pPr>
            <a:lvl3pPr marL="638923" indent="444500">
              <a:spcBef>
                <a:spcPts val="0"/>
              </a:spcBef>
              <a:buSzTx/>
              <a:buNone/>
              <a:defRPr spc="-170" sz="8500">
                <a:latin typeface="Helvetica Neue Medium"/>
                <a:ea typeface="Helvetica Neue Medium"/>
                <a:cs typeface="Helvetica Neue Medium"/>
                <a:sym typeface="Helvetica Neue Medium"/>
              </a:defRPr>
            </a:lvl3pPr>
            <a:lvl4pPr marL="638923" indent="901700">
              <a:spcBef>
                <a:spcPts val="0"/>
              </a:spcBef>
              <a:buSzTx/>
              <a:buNone/>
              <a:defRPr spc="-170" sz="8500">
                <a:latin typeface="Helvetica Neue Medium"/>
                <a:ea typeface="Helvetica Neue Medium"/>
                <a:cs typeface="Helvetica Neue Medium"/>
                <a:sym typeface="Helvetica Neue Medium"/>
              </a:defRPr>
            </a:lvl4pPr>
            <a:lvl5pPr marL="638923" indent="1358900">
              <a:spcBef>
                <a:spcPts val="0"/>
              </a:spcBef>
              <a:buSzTx/>
              <a:buNone/>
              <a:defRPr spc="-170" sz="8500">
                <a:latin typeface="Helvetica Neue Medium"/>
                <a:ea typeface="Helvetica Neue Medium"/>
                <a:cs typeface="Helvetica Neue Medium"/>
                <a:sym typeface="Helvetica Neue Medium"/>
              </a:defRPr>
            </a:lvl5pPr>
          </a:lstStyle>
          <a:p>
            <a:pPr/>
            <a:r>
              <a:t>“Cita destacable”</a:t>
            </a:r>
          </a:p>
          <a:p>
            <a:pPr lvl="1"/>
            <a:r>
              <a:t/>
            </a:r>
          </a:p>
          <a:p>
            <a:pPr lvl="2"/>
            <a:r>
              <a:t/>
            </a:r>
          </a:p>
          <a:p>
            <a:pPr lvl="3"/>
            <a:r>
              <a:t/>
            </a:r>
          </a:p>
          <a:p>
            <a:pPr lvl="4"/>
            <a:r>
              <a:t/>
            </a:r>
          </a:p>
        </p:txBody>
      </p:sp>
      <p:sp>
        <p:nvSpPr>
          <p:cNvPr id="117"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3 fotos">
    <p:spTree>
      <p:nvGrpSpPr>
        <p:cNvPr id="1" name=""/>
        <p:cNvGrpSpPr/>
        <p:nvPr/>
      </p:nvGrpSpPr>
      <p:grpSpPr>
        <a:xfrm>
          <a:off x="0" y="0"/>
          <a:ext cx="0" cy="0"/>
          <a:chOff x="0" y="0"/>
          <a:chExt cx="0" cy="0"/>
        </a:xfrm>
      </p:grpSpPr>
      <p:sp>
        <p:nvSpPr>
          <p:cNvPr id="124" name="Imagen"/>
          <p:cNvSpPr/>
          <p:nvPr>
            <p:ph type="pic" sz="quarter" idx="21"/>
          </p:nvPr>
        </p:nvSpPr>
        <p:spPr>
          <a:xfrm>
            <a:off x="15760700" y="1016000"/>
            <a:ext cx="7439099" cy="5949678"/>
          </a:xfrm>
          <a:prstGeom prst="rect">
            <a:avLst/>
          </a:prstGeom>
        </p:spPr>
        <p:txBody>
          <a:bodyPr lIns="91439" tIns="45719" rIns="91439" bIns="45719">
            <a:noAutofit/>
          </a:bodyPr>
          <a:lstStyle/>
          <a:p>
            <a:pPr/>
          </a:p>
        </p:txBody>
      </p:sp>
      <p:sp>
        <p:nvSpPr>
          <p:cNvPr id="125" name="Imagen"/>
          <p:cNvSpPr/>
          <p:nvPr>
            <p:ph type="pic" sz="half" idx="22"/>
          </p:nvPr>
        </p:nvSpPr>
        <p:spPr>
          <a:xfrm>
            <a:off x="13500100" y="3978275"/>
            <a:ext cx="10439400" cy="12150181"/>
          </a:xfrm>
          <a:prstGeom prst="rect">
            <a:avLst/>
          </a:prstGeom>
        </p:spPr>
        <p:txBody>
          <a:bodyPr lIns="91439" tIns="45719" rIns="91439" bIns="45719">
            <a:noAutofit/>
          </a:bodyPr>
          <a:lstStyle/>
          <a:p>
            <a:pPr/>
          </a:p>
        </p:txBody>
      </p:sp>
      <p:sp>
        <p:nvSpPr>
          <p:cNvPr id="126" name="Imagen"/>
          <p:cNvSpPr/>
          <p:nvPr>
            <p:ph type="pic" idx="23"/>
          </p:nvPr>
        </p:nvSpPr>
        <p:spPr>
          <a:xfrm>
            <a:off x="-139700" y="495300"/>
            <a:ext cx="16611600" cy="12458700"/>
          </a:xfrm>
          <a:prstGeom prst="rect">
            <a:avLst/>
          </a:prstGeom>
        </p:spPr>
        <p:txBody>
          <a:bodyPr lIns="91439" tIns="45719" rIns="91439" bIns="45719">
            <a:noAutofit/>
          </a:bodyPr>
          <a:lstStyle/>
          <a:p>
            <a:pPr/>
          </a:p>
        </p:txBody>
      </p:sp>
      <p:sp>
        <p:nvSpPr>
          <p:cNvPr id="127"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Foto">
    <p:spTree>
      <p:nvGrpSpPr>
        <p:cNvPr id="1" name=""/>
        <p:cNvGrpSpPr/>
        <p:nvPr/>
      </p:nvGrpSpPr>
      <p:grpSpPr>
        <a:xfrm>
          <a:off x="0" y="0"/>
          <a:ext cx="0" cy="0"/>
          <a:chOff x="0" y="0"/>
          <a:chExt cx="0" cy="0"/>
        </a:xfrm>
      </p:grpSpPr>
      <p:sp>
        <p:nvSpPr>
          <p:cNvPr id="134" name="Imagen"/>
          <p:cNvSpPr/>
          <p:nvPr>
            <p:ph type="pic" idx="21"/>
          </p:nvPr>
        </p:nvSpPr>
        <p:spPr>
          <a:xfrm>
            <a:off x="-1333500" y="-5524500"/>
            <a:ext cx="27051000" cy="21640800"/>
          </a:xfrm>
          <a:prstGeom prst="rect">
            <a:avLst/>
          </a:prstGeom>
        </p:spPr>
        <p:txBody>
          <a:bodyPr lIns="91439" tIns="45719" rIns="91439" bIns="45719">
            <a:noAutofit/>
          </a:bodyPr>
          <a:lstStyle/>
          <a:p>
            <a:pPr/>
          </a:p>
        </p:txBody>
      </p:sp>
      <p:sp>
        <p:nvSpPr>
          <p:cNvPr id="135" name="Número de diapositiva"/>
          <p:cNvSpPr txBox="1"/>
          <p:nvPr>
            <p:ph type="sldNum" sz="quarter" idx="2"/>
          </p:nvPr>
        </p:nvSpPr>
        <p:spPr>
          <a:prstGeom prst="rect">
            <a:avLst/>
          </a:prstGeom>
        </p:spPr>
        <p:txBody>
          <a:bodyPr/>
          <a:lstStyle>
            <a:lvl1pPr>
              <a:defRPr>
                <a:solidFill>
                  <a:srgbClr val="FFFFFF"/>
                </a:solidFill>
              </a:defRPr>
            </a:lvl1p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En blanco">
    <p:spTree>
      <p:nvGrpSpPr>
        <p:cNvPr id="1" name=""/>
        <p:cNvGrpSpPr/>
        <p:nvPr/>
      </p:nvGrpSpPr>
      <p:grpSpPr>
        <a:xfrm>
          <a:off x="0" y="0"/>
          <a:ext cx="0" cy="0"/>
          <a:chOff x="0" y="0"/>
          <a:chExt cx="0" cy="0"/>
        </a:xfrm>
      </p:grpSpPr>
      <p:sp>
        <p:nvSpPr>
          <p:cNvPr id="142" name="Número de diapositiva"/>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Relationship Id="rId14" Type="http://schemas.openxmlformats.org/officeDocument/2006/relationships/slideLayout" Target="../slideLayouts/slideLayout13.xml"/><Relationship Id="rId15" Type="http://schemas.openxmlformats.org/officeDocument/2006/relationships/slideLayout" Target="../slideLayouts/slideLayout14.xml"/><Relationship Id="rId16"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FFFFFF"/>
        </a:solidFill>
      </p:bgPr>
    </p:bg>
    <p:spTree>
      <p:nvGrpSpPr>
        <p:cNvPr id="1" name=""/>
        <p:cNvGrpSpPr/>
        <p:nvPr/>
      </p:nvGrpSpPr>
      <p:grpSpPr>
        <a:xfrm>
          <a:off x="0" y="0"/>
          <a:ext cx="0" cy="0"/>
          <a:chOff x="0" y="0"/>
          <a:chExt cx="0" cy="0"/>
        </a:xfrm>
      </p:grpSpPr>
      <p:sp>
        <p:nvSpPr>
          <p:cNvPr id="2" name="Título de la diapositiva"/>
          <p:cNvSpPr txBox="1"/>
          <p:nvPr>
            <p:ph type="title" hasCustomPrompt="1"/>
          </p:nvPr>
        </p:nvSpPr>
        <p:spPr>
          <a:xfrm>
            <a:off x="1206500" y="1079500"/>
            <a:ext cx="21971000" cy="143316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Título de la diapositiva</a:t>
            </a:r>
          </a:p>
        </p:txBody>
      </p:sp>
      <p:sp>
        <p:nvSpPr>
          <p:cNvPr id="3" name="Nivel de texto 1…"/>
          <p:cNvSpPr txBox="1"/>
          <p:nvPr>
            <p:ph type="body" idx="1" hasCustomPrompt="1"/>
          </p:nvPr>
        </p:nvSpPr>
        <p:spPr>
          <a:xfrm>
            <a:off x="1206500" y="4248504"/>
            <a:ext cx="21971000" cy="8256012"/>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fontScale="100000" lnSpcReduction="0"/>
          </a:bodyPr>
          <a:lstStyle/>
          <a:p>
            <a:pPr/>
            <a:r>
              <a:t>Texto de viñeta de la diapositiva</a:t>
            </a:r>
          </a:p>
          <a:p>
            <a:pPr lvl="1"/>
            <a:r>
              <a:t/>
            </a:r>
          </a:p>
          <a:p>
            <a:pPr lvl="2"/>
            <a:r>
              <a:t/>
            </a:r>
          </a:p>
          <a:p>
            <a:pPr lvl="3"/>
            <a:r>
              <a:t/>
            </a:r>
          </a:p>
          <a:p>
            <a:pPr lvl="4"/>
            <a:r>
              <a:t/>
            </a:r>
          </a:p>
        </p:txBody>
      </p:sp>
      <p:sp>
        <p:nvSpPr>
          <p:cNvPr id="4" name="Número de diapositiva"/>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pPr/>
            <a:fld id="{86CB4B4D-7CA3-9044-876B-883B54F8677D}" type="slidenum"/>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Lst>
  <p:transition xmlns:p14="http://schemas.microsoft.com/office/powerpoint/2010/main" spd="med" advClick="1"/>
  <p:txStyles>
    <p:titleStyle>
      <a:lvl1pPr marL="0" marR="0" indent="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1pPr>
      <a:lvl2pPr marL="0" marR="0" indent="457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2pPr>
      <a:lvl3pPr marL="0" marR="0" indent="914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3pPr>
      <a:lvl4pPr marL="0" marR="0" indent="1371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4pPr>
      <a:lvl5pPr marL="0" marR="0" indent="18288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5pPr>
      <a:lvl6pPr marL="0" marR="0" indent="22860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6pPr>
      <a:lvl7pPr marL="0" marR="0" indent="27432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7pPr>
      <a:lvl8pPr marL="0" marR="0" indent="32004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8pPr>
      <a:lvl9pPr marL="0" marR="0" indent="3657600" algn="l" defTabSz="2438338" rtl="0" latinLnBrk="0">
        <a:lnSpc>
          <a:spcPct val="80000"/>
        </a:lnSpc>
        <a:spcBef>
          <a:spcPts val="0"/>
        </a:spcBef>
        <a:spcAft>
          <a:spcPts val="0"/>
        </a:spcAft>
        <a:buClrTx/>
        <a:buSzTx/>
        <a:buFontTx/>
        <a:buNone/>
        <a:tabLst/>
        <a:defRPr b="1" baseline="0" cap="none" i="0" spc="-170" strike="noStrike" sz="8500" u="none">
          <a:solidFill>
            <a:srgbClr val="000000"/>
          </a:solidFill>
          <a:uFillTx/>
          <a:latin typeface="+mn-lt"/>
          <a:ea typeface="+mn-ea"/>
          <a:cs typeface="+mn-cs"/>
          <a:sym typeface="Helvetica Neue"/>
        </a:defRPr>
      </a:lvl9pPr>
    </p:titleStyle>
    <p:bodyStyle>
      <a:lvl1pPr marL="609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1pPr>
      <a:lvl2pPr marL="1219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2pPr>
      <a:lvl3pPr marL="1828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3pPr>
      <a:lvl4pPr marL="2438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4pPr>
      <a:lvl5pPr marL="30480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5pPr>
      <a:lvl6pPr marL="36576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6pPr>
      <a:lvl7pPr marL="42672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7pPr>
      <a:lvl8pPr marL="48768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8pPr>
      <a:lvl9pPr marL="5486400" marR="0" indent="-609600" algn="l" defTabSz="2438338" rtl="0" latinLnBrk="0">
        <a:lnSpc>
          <a:spcPct val="90000"/>
        </a:lnSpc>
        <a:spcBef>
          <a:spcPts val="4500"/>
        </a:spcBef>
        <a:spcAft>
          <a:spcPts val="0"/>
        </a:spcAft>
        <a:buClrTx/>
        <a:buSzPct val="123000"/>
        <a:buFontTx/>
        <a:buChar char="•"/>
        <a:tabLst/>
        <a:defRPr b="0" baseline="0" cap="none" i="0" spc="0" strike="noStrike" sz="4800" u="none">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tabLst/>
        <a:defRPr b="0" baseline="0" cap="none" i="0" spc="0" strike="noStrike" sz="1800" u="none">
          <a:solidFill>
            <a:schemeClr val="tx1"/>
          </a:solidFill>
          <a:uFillTx/>
          <a:latin typeface="+mn-lt"/>
          <a:ea typeface="+mn-ea"/>
          <a:cs typeface="+mn-cs"/>
          <a:sym typeface="Helvetica Neue"/>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image" Target="../media/image4.png"/><Relationship Id="rId3" Type="http://schemas.openxmlformats.org/officeDocument/2006/relationships/chart" Target="../charts/chart1.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1" name="Rectángulo"/>
          <p:cNvSpPr/>
          <p:nvPr/>
        </p:nvSpPr>
        <p:spPr>
          <a:xfrm>
            <a:off x="1014921" y="466098"/>
            <a:ext cx="23291649" cy="2655014"/>
          </a:xfrm>
          <a:prstGeom prst="rect">
            <a:avLst/>
          </a:prstGeom>
          <a:solidFill>
            <a:schemeClr val="accent5">
              <a:hueOff val="-152895"/>
              <a:lumOff val="12368"/>
            </a:schemeClr>
          </a:solidFill>
          <a:ln w="12700">
            <a:miter lim="400000"/>
          </a:ln>
        </p:spPr>
        <p:txBody>
          <a:bodyPr lIns="50800" tIns="50800" rIns="50800" bIns="50800" anchor="ctr"/>
          <a:lstStyle/>
          <a:p>
            <a:pPr defTabSz="825500">
              <a:defRPr sz="3200">
                <a:solidFill>
                  <a:srgbClr val="000000"/>
                </a:solidFill>
                <a:latin typeface="Helvetica Neue Medium"/>
                <a:ea typeface="Helvetica Neue Medium"/>
                <a:cs typeface="Helvetica Neue Medium"/>
                <a:sym typeface="Helvetica Neue Medium"/>
              </a:defRPr>
            </a:pPr>
          </a:p>
        </p:txBody>
      </p:sp>
      <p:sp>
        <p:nvSpPr>
          <p:cNvPr id="152" name="ANÁLISIS DE LA EVALUACION RAPIDA IN SITU (ROSE) DE LAS MUESTRAS  OBTENIDAS POR ECOBRONCOSCOPIA (EBUS) EN NUESTRO HOSPITAL.…"/>
          <p:cNvSpPr txBox="1"/>
          <p:nvPr/>
        </p:nvSpPr>
        <p:spPr>
          <a:xfrm>
            <a:off x="2126731" y="1114494"/>
            <a:ext cx="21870862" cy="1866114"/>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r>
              <a:t>ANÁLISIS DE LA EVALUACION RAPIDA IN SITU (ROSE) DE LAS MUESTRAS  OBTENIDAS POR ECOBRONCOSCOPIA (EBUS) EN NUESTRO HOSPITAL. </a:t>
            </a:r>
          </a:p>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p>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r>
              <a:t>E. SALCEDO LOBERA, D. MARTÍNEZ RODRÍGUEZ, N. GONZÁLEZ FLORIDO.  </a:t>
            </a:r>
          </a:p>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p>
          <a:p>
            <a:pPr marR="39369" indent="2540" defTabSz="449580">
              <a:defRPr sz="2500">
                <a:solidFill>
                  <a:srgbClr val="FFFFFF"/>
                </a:solidFill>
                <a:uFill>
                  <a:solidFill>
                    <a:srgbClr val="000000"/>
                  </a:solidFill>
                </a:uFill>
                <a:latin typeface="Times New Roman"/>
                <a:ea typeface="Times New Roman"/>
                <a:cs typeface="Times New Roman"/>
                <a:sym typeface="Times New Roman"/>
              </a:defRPr>
            </a:pPr>
            <a:r>
              <a:t>UGC E.RESPIRATORIAS. H. REGIONAL UNIVERSITARIO DE MÁLAGA</a:t>
            </a:r>
          </a:p>
        </p:txBody>
      </p:sp>
      <p:grpSp>
        <p:nvGrpSpPr>
          <p:cNvPr id="155" name="Rectángulo redondeado"/>
          <p:cNvGrpSpPr/>
          <p:nvPr/>
        </p:nvGrpSpPr>
        <p:grpSpPr>
          <a:xfrm>
            <a:off x="475342" y="3518159"/>
            <a:ext cx="8477230" cy="4585154"/>
            <a:chOff x="0" y="0"/>
            <a:chExt cx="8477228" cy="4585153"/>
          </a:xfrm>
        </p:grpSpPr>
        <p:sp>
          <p:nvSpPr>
            <p:cNvPr id="154" name="Rectángulo redondeado"/>
            <p:cNvSpPr/>
            <p:nvPr/>
          </p:nvSpPr>
          <p:spPr>
            <a:xfrm>
              <a:off x="50800" y="50800"/>
              <a:ext cx="8375629" cy="4483554"/>
            </a:xfrm>
            <a:prstGeom prst="roundRect">
              <a:avLst>
                <a:gd name="adj" fmla="val 4249"/>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53" name="Rectángulo redondeado Rectángulo redondeado" descr="Rectángulo redondeado Rectángulo redondeado"/>
            <p:cNvPicPr>
              <a:picLocks noChangeAspect="0"/>
            </p:cNvPicPr>
            <p:nvPr/>
          </p:nvPicPr>
          <p:blipFill>
            <a:blip r:embed="rId2">
              <a:extLst/>
            </a:blip>
            <a:stretch>
              <a:fillRect/>
            </a:stretch>
          </p:blipFill>
          <p:spPr>
            <a:xfrm>
              <a:off x="0" y="0"/>
              <a:ext cx="8477229" cy="4585154"/>
            </a:xfrm>
            <a:prstGeom prst="rect">
              <a:avLst/>
            </a:prstGeom>
            <a:effectLst/>
          </p:spPr>
        </p:pic>
      </p:grpSp>
      <p:sp>
        <p:nvSpPr>
          <p:cNvPr id="156" name="INTRODUCCION…"/>
          <p:cNvSpPr txBox="1"/>
          <p:nvPr/>
        </p:nvSpPr>
        <p:spPr>
          <a:xfrm>
            <a:off x="1022911" y="3838232"/>
            <a:ext cx="7382092" cy="3945008"/>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5714" algn="just" defTabSz="449580">
              <a:spcBef>
                <a:spcPts val="1300"/>
              </a:spcBef>
              <a:defRPr>
                <a:solidFill>
                  <a:srgbClr val="000000"/>
                </a:solidFill>
                <a:uFill>
                  <a:solidFill>
                    <a:srgbClr val="000000"/>
                  </a:solidFill>
                </a:uFill>
                <a:latin typeface="Times New Roman"/>
                <a:ea typeface="Times New Roman"/>
                <a:cs typeface="Times New Roman"/>
                <a:sym typeface="Times New Roman"/>
              </a:defRPr>
            </a:pPr>
            <a:r>
              <a:t>INTRODUCCION  </a:t>
            </a:r>
          </a:p>
          <a:p>
            <a:pPr marL="1270" marR="165735" indent="3175" algn="just" defTabSz="449580">
              <a:spcBef>
                <a:spcPts val="2000"/>
              </a:spcBef>
              <a:defRPr>
                <a:solidFill>
                  <a:srgbClr val="000000"/>
                </a:solidFill>
                <a:uFill>
                  <a:solidFill>
                    <a:srgbClr val="000000"/>
                  </a:solidFill>
                </a:uFill>
                <a:latin typeface="Times New Roman"/>
                <a:ea typeface="Times New Roman"/>
                <a:cs typeface="Times New Roman"/>
                <a:sym typeface="Times New Roman"/>
              </a:defRPr>
            </a:pPr>
            <a:r>
              <a:t>El EBUS es una técnica mínimamente invasiva para el diagnóstico histocitológico de los ganglios mediastínicos a partir de la  punción aspirativa con aguja fina (PAAF) guiada por ecografía para el diagnóstico y  estadificación en el cáncer de pulmón, extendiéndose su uso a diferentes patologías respiratorias.</a:t>
            </a:r>
          </a:p>
          <a:p>
            <a:pPr marR="80644" algn="just" defTabSz="449580">
              <a:spcBef>
                <a:spcPts val="1300"/>
              </a:spcBef>
              <a:defRPr>
                <a:solidFill>
                  <a:srgbClr val="000000"/>
                </a:solidFill>
                <a:uFill>
                  <a:solidFill>
                    <a:srgbClr val="000000"/>
                  </a:solidFill>
                </a:uFill>
                <a:latin typeface="Times New Roman"/>
                <a:ea typeface="Times New Roman"/>
                <a:cs typeface="Times New Roman"/>
                <a:sym typeface="Times New Roman"/>
              </a:defRPr>
            </a:pPr>
            <a:r>
              <a:t>Nuestro objetivo es evaluar la correspondencia entre el ROSE y la evaluación posterior  de la muestra en el laboratorio de Anatomía Patológica.  </a:t>
            </a:r>
          </a:p>
        </p:txBody>
      </p:sp>
      <p:grpSp>
        <p:nvGrpSpPr>
          <p:cNvPr id="159" name="Rectángulo redondeado"/>
          <p:cNvGrpSpPr/>
          <p:nvPr/>
        </p:nvGrpSpPr>
        <p:grpSpPr>
          <a:xfrm>
            <a:off x="436465" y="8640864"/>
            <a:ext cx="8554984" cy="4585155"/>
            <a:chOff x="0" y="0"/>
            <a:chExt cx="8554983" cy="4585153"/>
          </a:xfrm>
        </p:grpSpPr>
        <p:sp>
          <p:nvSpPr>
            <p:cNvPr id="158" name="Rectángulo redondeado"/>
            <p:cNvSpPr/>
            <p:nvPr/>
          </p:nvSpPr>
          <p:spPr>
            <a:xfrm>
              <a:off x="50800" y="50800"/>
              <a:ext cx="8453384" cy="4483554"/>
            </a:xfrm>
            <a:prstGeom prst="roundRect">
              <a:avLst>
                <a:gd name="adj" fmla="val 4249"/>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57" name="Rectángulo redondeado Rectángulo redondeado" descr="Rectángulo redondeado Rectángulo redondeado"/>
            <p:cNvPicPr>
              <a:picLocks noChangeAspect="0"/>
            </p:cNvPicPr>
            <p:nvPr/>
          </p:nvPicPr>
          <p:blipFill>
            <a:blip r:embed="rId3">
              <a:extLst/>
            </a:blip>
            <a:stretch>
              <a:fillRect/>
            </a:stretch>
          </p:blipFill>
          <p:spPr>
            <a:xfrm>
              <a:off x="0" y="0"/>
              <a:ext cx="8554984" cy="4585154"/>
            </a:xfrm>
            <a:prstGeom prst="rect">
              <a:avLst/>
            </a:prstGeom>
            <a:effectLst/>
          </p:spPr>
        </p:pic>
      </p:grpSp>
      <p:sp>
        <p:nvSpPr>
          <p:cNvPr id="160" name="MATERIAL Y METODOS…"/>
          <p:cNvSpPr txBox="1"/>
          <p:nvPr/>
        </p:nvSpPr>
        <p:spPr>
          <a:xfrm>
            <a:off x="783801" y="9047615"/>
            <a:ext cx="7565383" cy="37716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marL="4444" algn="just" defTabSz="449580">
              <a:spcBef>
                <a:spcPts val="1300"/>
              </a:spcBef>
              <a:defRPr>
                <a:solidFill>
                  <a:srgbClr val="000000"/>
                </a:solidFill>
                <a:uFill>
                  <a:solidFill>
                    <a:srgbClr val="000000"/>
                  </a:solidFill>
                </a:uFill>
                <a:latin typeface="Times New Roman"/>
                <a:ea typeface="Times New Roman"/>
                <a:cs typeface="Times New Roman"/>
                <a:sym typeface="Times New Roman"/>
              </a:defRPr>
            </a:pPr>
            <a:r>
              <a:t>MATERIAL Y METODOS  </a:t>
            </a:r>
          </a:p>
          <a:p>
            <a:pPr marL="2540" indent="2540" algn="just" defTabSz="449580">
              <a:spcBef>
                <a:spcPts val="2000"/>
              </a:spcBef>
              <a:defRPr>
                <a:solidFill>
                  <a:srgbClr val="000000"/>
                </a:solidFill>
                <a:uFill>
                  <a:solidFill>
                    <a:srgbClr val="000000"/>
                  </a:solidFill>
                </a:uFill>
                <a:latin typeface="Times New Roman"/>
                <a:ea typeface="Times New Roman"/>
                <a:cs typeface="Times New Roman"/>
                <a:sym typeface="Times New Roman"/>
              </a:defRPr>
            </a:pPr>
            <a:r>
              <a:t>Estudio retrospectivo y descriptivo con 78 casos que fueron derivados a la unidad de  Técnicas Broncopleurales para la realización de un EBUS ante sospecha de proceso  neoplásico, de los cuales en 45 estaba disponible la presencia de patólogo para la  realización del ROSE, mientras que en 33 casos no. Se recogieron datos generales, clínicos, espirométricos, sedación realizada, número de muestras, localización de toma  de las mismas, complicaciones y resultados.  </a:t>
            </a:r>
          </a:p>
        </p:txBody>
      </p:sp>
      <p:grpSp>
        <p:nvGrpSpPr>
          <p:cNvPr id="163" name="Rectángulo redondeado"/>
          <p:cNvGrpSpPr/>
          <p:nvPr/>
        </p:nvGrpSpPr>
        <p:grpSpPr>
          <a:xfrm>
            <a:off x="10878111" y="4845179"/>
            <a:ext cx="12767151" cy="6627880"/>
            <a:chOff x="0" y="0"/>
            <a:chExt cx="12767150" cy="6627879"/>
          </a:xfrm>
        </p:grpSpPr>
        <p:sp>
          <p:nvSpPr>
            <p:cNvPr id="162" name="Rectángulo redondeado"/>
            <p:cNvSpPr/>
            <p:nvPr/>
          </p:nvSpPr>
          <p:spPr>
            <a:xfrm>
              <a:off x="50799" y="50800"/>
              <a:ext cx="12665552" cy="6526280"/>
            </a:xfrm>
            <a:prstGeom prst="roundRect">
              <a:avLst>
                <a:gd name="adj" fmla="val 4115"/>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61" name="Rectángulo redondeado Rectángulo redondeado" descr="Rectángulo redondeado Rectángulo redondeado"/>
            <p:cNvPicPr>
              <a:picLocks noChangeAspect="0"/>
            </p:cNvPicPr>
            <p:nvPr/>
          </p:nvPicPr>
          <p:blipFill>
            <a:blip r:embed="rId4">
              <a:extLst/>
            </a:blip>
            <a:stretch>
              <a:fillRect/>
            </a:stretch>
          </p:blipFill>
          <p:spPr>
            <a:xfrm>
              <a:off x="0" y="0"/>
              <a:ext cx="12767151" cy="6627880"/>
            </a:xfrm>
            <a:prstGeom prst="rect">
              <a:avLst/>
            </a:prstGeom>
            <a:effectLst/>
          </p:spPr>
        </p:pic>
      </p:grpSp>
      <p:sp>
        <p:nvSpPr>
          <p:cNvPr id="164" name="RESULTADOS…"/>
          <p:cNvSpPr txBox="1"/>
          <p:nvPr/>
        </p:nvSpPr>
        <p:spPr>
          <a:xfrm>
            <a:off x="11376661" y="5916056"/>
            <a:ext cx="11770051" cy="5054353"/>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pPr algn="just" defTabSz="449580">
              <a:defRPr>
                <a:solidFill>
                  <a:srgbClr val="000000"/>
                </a:solidFill>
                <a:uFill>
                  <a:solidFill>
                    <a:srgbClr val="000000"/>
                  </a:solidFill>
                </a:uFill>
                <a:latin typeface="Times New Roman"/>
                <a:ea typeface="Times New Roman"/>
                <a:cs typeface="Times New Roman"/>
                <a:sym typeface="Times New Roman"/>
              </a:defRPr>
            </a:pPr>
            <a:r>
              <a:t>RESULTADOS</a:t>
            </a:r>
          </a:p>
          <a:p>
            <a:pPr algn="just" defTabSz="449580">
              <a:defRPr>
                <a:solidFill>
                  <a:srgbClr val="000000"/>
                </a:solidFill>
                <a:uFill>
                  <a:solidFill>
                    <a:srgbClr val="000000"/>
                  </a:solidFill>
                </a:uFill>
                <a:latin typeface="Times New Roman"/>
                <a:ea typeface="Times New Roman"/>
                <a:cs typeface="Times New Roman"/>
                <a:sym typeface="Times New Roman"/>
              </a:defRPr>
            </a:pPr>
          </a:p>
          <a:p>
            <a:pPr algn="just" defTabSz="449580">
              <a:defRPr>
                <a:solidFill>
                  <a:srgbClr val="000000"/>
                </a:solidFill>
                <a:uFill>
                  <a:solidFill>
                    <a:srgbClr val="000000"/>
                  </a:solidFill>
                </a:uFill>
                <a:latin typeface="Calibri"/>
                <a:ea typeface="Calibri"/>
                <a:cs typeface="Calibri"/>
                <a:sym typeface="Calibri"/>
              </a:defRPr>
            </a:pPr>
            <a:r>
              <a:rPr>
                <a:latin typeface="Times New Roman"/>
                <a:ea typeface="Times New Roman"/>
                <a:cs typeface="Times New Roman"/>
                <a:sym typeface="Times New Roman"/>
              </a:rPr>
              <a:t>De 78 casos, el 66,6 % eran varones con una edad media de 66 </a:t>
            </a:r>
            <a:r>
              <a:rPr>
                <a:solidFill>
                  <a:srgbClr val="222222"/>
                </a:solidFill>
                <a:uFill>
                  <a:solidFill>
                    <a:srgbClr val="222222"/>
                  </a:solidFill>
                </a:uFill>
                <a:latin typeface="Times New Roman"/>
                <a:ea typeface="Times New Roman"/>
                <a:cs typeface="Times New Roman"/>
                <a:sym typeface="Times New Roman"/>
              </a:rPr>
              <a:t>± </a:t>
            </a:r>
            <a:r>
              <a:rPr>
                <a:latin typeface="Times New Roman"/>
                <a:ea typeface="Times New Roman"/>
                <a:cs typeface="Times New Roman"/>
                <a:sym typeface="Times New Roman"/>
              </a:rPr>
              <a:t>10.03 a</a:t>
            </a:r>
            <a:r>
              <a:rPr>
                <a:latin typeface="Times New Roman"/>
                <a:ea typeface="Times New Roman"/>
                <a:cs typeface="Times New Roman"/>
                <a:sym typeface="Times New Roman"/>
              </a:rPr>
              <a:t>ñ</a:t>
            </a:r>
            <a:r>
              <a:rPr>
                <a:latin typeface="Times New Roman"/>
                <a:ea typeface="Times New Roman"/>
                <a:cs typeface="Times New Roman"/>
                <a:sym typeface="Times New Roman"/>
              </a:rPr>
              <a:t>os siendo el 47.2% exfumadores con un IAT medio de 40.68 </a:t>
            </a:r>
            <a:r>
              <a:rPr>
                <a:solidFill>
                  <a:srgbClr val="222222"/>
                </a:solidFill>
                <a:uFill>
                  <a:solidFill>
                    <a:srgbClr val="222222"/>
                  </a:solidFill>
                </a:uFill>
                <a:latin typeface="Times New Roman"/>
                <a:ea typeface="Times New Roman"/>
                <a:cs typeface="Times New Roman"/>
                <a:sym typeface="Times New Roman"/>
              </a:rPr>
              <a:t>± </a:t>
            </a:r>
            <a:r>
              <a:rPr>
                <a:solidFill>
                  <a:srgbClr val="222222"/>
                </a:solidFill>
                <a:uFill>
                  <a:solidFill>
                    <a:srgbClr val="222222"/>
                  </a:solidFill>
                </a:uFill>
                <a:latin typeface="Times New Roman"/>
                <a:ea typeface="Times New Roman"/>
                <a:cs typeface="Times New Roman"/>
                <a:sym typeface="Times New Roman"/>
              </a:rPr>
              <a:t>31.94 paq/a, el 27% presentaba patolog</a:t>
            </a:r>
            <a:r>
              <a:rPr>
                <a:solidFill>
                  <a:srgbClr val="222222"/>
                </a:solidFill>
                <a:uFill>
                  <a:solidFill>
                    <a:srgbClr val="222222"/>
                  </a:solidFill>
                </a:uFill>
                <a:latin typeface="Times New Roman"/>
                <a:ea typeface="Times New Roman"/>
                <a:cs typeface="Times New Roman"/>
                <a:sym typeface="Times New Roman"/>
              </a:rPr>
              <a:t>í</a:t>
            </a:r>
            <a:r>
              <a:rPr>
                <a:solidFill>
                  <a:srgbClr val="222222"/>
                </a:solidFill>
                <a:uFill>
                  <a:solidFill>
                    <a:srgbClr val="222222"/>
                  </a:solidFill>
                </a:uFill>
                <a:latin typeface="Times New Roman"/>
                <a:ea typeface="Times New Roman"/>
                <a:cs typeface="Times New Roman"/>
                <a:sym typeface="Times New Roman"/>
              </a:rPr>
              <a:t>a respiratoria previa con los siguientes valores espirom</a:t>
            </a:r>
            <a:r>
              <a:rPr>
                <a:solidFill>
                  <a:srgbClr val="222222"/>
                </a:solidFill>
                <a:uFill>
                  <a:solidFill>
                    <a:srgbClr val="222222"/>
                  </a:solidFill>
                </a:uFill>
                <a:latin typeface="Times New Roman"/>
                <a:ea typeface="Times New Roman"/>
                <a:cs typeface="Times New Roman"/>
                <a:sym typeface="Times New Roman"/>
              </a:rPr>
              <a:t>é</a:t>
            </a:r>
            <a:r>
              <a:rPr>
                <a:solidFill>
                  <a:srgbClr val="222222"/>
                </a:solidFill>
                <a:uFill>
                  <a:solidFill>
                    <a:srgbClr val="222222"/>
                  </a:solidFill>
                </a:uFill>
                <a:latin typeface="Times New Roman"/>
                <a:ea typeface="Times New Roman"/>
                <a:cs typeface="Times New Roman"/>
                <a:sym typeface="Times New Roman"/>
              </a:rPr>
              <a:t>tricos medios: FVC 3012</a:t>
            </a:r>
            <a:r>
              <a:rPr>
                <a:solidFill>
                  <a:srgbClr val="222222"/>
                </a:solidFill>
                <a:uFill>
                  <a:solidFill>
                    <a:srgbClr val="222222"/>
                  </a:solidFill>
                </a:uFill>
                <a:latin typeface="Times New Roman"/>
                <a:ea typeface="Times New Roman"/>
                <a:cs typeface="Times New Roman"/>
                <a:sym typeface="Times New Roman"/>
              </a:rPr>
              <a:t>±</a:t>
            </a:r>
            <a:r>
              <a:rPr>
                <a:solidFill>
                  <a:srgbClr val="222222"/>
                </a:solidFill>
                <a:uFill>
                  <a:solidFill>
                    <a:srgbClr val="222222"/>
                  </a:solidFill>
                </a:uFill>
                <a:latin typeface="Times New Roman"/>
                <a:ea typeface="Times New Roman"/>
                <a:cs typeface="Times New Roman"/>
                <a:sym typeface="Times New Roman"/>
              </a:rPr>
              <a:t>802ml (73.2</a:t>
            </a:r>
            <a:r>
              <a:rPr>
                <a:solidFill>
                  <a:srgbClr val="222222"/>
                </a:solidFill>
                <a:uFill>
                  <a:solidFill>
                    <a:srgbClr val="222222"/>
                  </a:solidFill>
                </a:uFill>
                <a:latin typeface="Times New Roman"/>
                <a:ea typeface="Times New Roman"/>
                <a:cs typeface="Times New Roman"/>
                <a:sym typeface="Times New Roman"/>
              </a:rPr>
              <a:t>±</a:t>
            </a:r>
            <a:r>
              <a:rPr>
                <a:solidFill>
                  <a:srgbClr val="222222"/>
                </a:solidFill>
                <a:uFill>
                  <a:solidFill>
                    <a:srgbClr val="222222"/>
                  </a:solidFill>
                </a:uFill>
                <a:latin typeface="Times New Roman"/>
                <a:ea typeface="Times New Roman"/>
                <a:cs typeface="Times New Roman"/>
                <a:sym typeface="Times New Roman"/>
              </a:rPr>
              <a:t>19%), FEV1 2238</a:t>
            </a:r>
            <a:r>
              <a:rPr>
                <a:solidFill>
                  <a:srgbClr val="222222"/>
                </a:solidFill>
                <a:uFill>
                  <a:solidFill>
                    <a:srgbClr val="222222"/>
                  </a:solidFill>
                </a:uFill>
                <a:latin typeface="Times New Roman"/>
                <a:ea typeface="Times New Roman"/>
                <a:cs typeface="Times New Roman"/>
                <a:sym typeface="Times New Roman"/>
              </a:rPr>
              <a:t>±</a:t>
            </a:r>
            <a:r>
              <a:rPr>
                <a:solidFill>
                  <a:srgbClr val="222222"/>
                </a:solidFill>
                <a:uFill>
                  <a:solidFill>
                    <a:srgbClr val="222222"/>
                  </a:solidFill>
                </a:uFill>
                <a:latin typeface="Times New Roman"/>
                <a:ea typeface="Times New Roman"/>
                <a:cs typeface="Times New Roman"/>
                <a:sym typeface="Times New Roman"/>
              </a:rPr>
              <a:t>602ml (71.4</a:t>
            </a:r>
            <a:r>
              <a:rPr>
                <a:solidFill>
                  <a:srgbClr val="222222"/>
                </a:solidFill>
                <a:uFill>
                  <a:solidFill>
                    <a:srgbClr val="222222"/>
                  </a:solidFill>
                </a:uFill>
                <a:latin typeface="Times New Roman"/>
                <a:ea typeface="Times New Roman"/>
                <a:cs typeface="Times New Roman"/>
                <a:sym typeface="Times New Roman"/>
              </a:rPr>
              <a:t>±</a:t>
            </a:r>
            <a:r>
              <a:rPr>
                <a:solidFill>
                  <a:srgbClr val="222222"/>
                </a:solidFill>
                <a:uFill>
                  <a:solidFill>
                    <a:srgbClr val="222222"/>
                  </a:solidFill>
                </a:uFill>
                <a:latin typeface="Times New Roman"/>
                <a:ea typeface="Times New Roman"/>
                <a:cs typeface="Times New Roman"/>
                <a:sym typeface="Times New Roman"/>
              </a:rPr>
              <a:t>23.8%), FEV1/FVC 74</a:t>
            </a:r>
            <a:r>
              <a:rPr>
                <a:solidFill>
                  <a:srgbClr val="222222"/>
                </a:solidFill>
                <a:uFill>
                  <a:solidFill>
                    <a:srgbClr val="222222"/>
                  </a:solidFill>
                </a:uFill>
                <a:latin typeface="Times New Roman"/>
                <a:ea typeface="Times New Roman"/>
                <a:cs typeface="Times New Roman"/>
                <a:sym typeface="Times New Roman"/>
              </a:rPr>
              <a:t>±</a:t>
            </a:r>
            <a:r>
              <a:rPr>
                <a:solidFill>
                  <a:srgbClr val="222222"/>
                </a:solidFill>
                <a:uFill>
                  <a:solidFill>
                    <a:srgbClr val="222222"/>
                  </a:solidFill>
                </a:uFill>
                <a:latin typeface="Times New Roman"/>
                <a:ea typeface="Times New Roman"/>
                <a:cs typeface="Times New Roman"/>
                <a:sym typeface="Times New Roman"/>
              </a:rPr>
              <a:t>9%.</a:t>
            </a:r>
            <a:endParaRPr>
              <a:solidFill>
                <a:srgbClr val="222222"/>
              </a:solidFill>
              <a:uFill>
                <a:solidFill>
                  <a:srgbClr val="222222"/>
                </a:solidFill>
              </a:uFill>
              <a:latin typeface="Times New Roman"/>
              <a:ea typeface="Times New Roman"/>
              <a:cs typeface="Times New Roman"/>
              <a:sym typeface="Times New Roman"/>
            </a:endParaRPr>
          </a:p>
          <a:p>
            <a:pPr algn="just" defTabSz="449580">
              <a:defRPr>
                <a:solidFill>
                  <a:srgbClr val="222222"/>
                </a:solidFill>
                <a:uFill>
                  <a:solidFill>
                    <a:srgbClr val="222222"/>
                  </a:solidFill>
                </a:uFill>
                <a:latin typeface="Times New Roman"/>
                <a:ea typeface="Times New Roman"/>
                <a:cs typeface="Times New Roman"/>
                <a:sym typeface="Times New Roman"/>
              </a:defRPr>
            </a:pPr>
          </a:p>
          <a:p>
            <a:pPr algn="just" defTabSz="449580">
              <a:defRPr>
                <a:solidFill>
                  <a:srgbClr val="000000"/>
                </a:solidFill>
                <a:uFill>
                  <a:solidFill>
                    <a:srgbClr val="000000"/>
                  </a:solidFill>
                </a:uFill>
                <a:latin typeface="Calibri"/>
                <a:ea typeface="Calibri"/>
                <a:cs typeface="Calibri"/>
                <a:sym typeface="Calibri"/>
              </a:defRPr>
            </a:pPr>
            <a:r>
              <a:rPr>
                <a:solidFill>
                  <a:srgbClr val="222222"/>
                </a:solidFill>
                <a:uFill>
                  <a:solidFill>
                    <a:srgbClr val="222222"/>
                  </a:solidFill>
                </a:uFill>
                <a:latin typeface="Times New Roman"/>
                <a:ea typeface="Times New Roman"/>
                <a:cs typeface="Times New Roman"/>
                <a:sym typeface="Times New Roman"/>
              </a:rPr>
              <a:t>El 97,4%de los casos se realiz</a:t>
            </a:r>
            <a:r>
              <a:rPr>
                <a:solidFill>
                  <a:srgbClr val="222222"/>
                </a:solidFill>
                <a:uFill>
                  <a:solidFill>
                    <a:srgbClr val="222222"/>
                  </a:solidFill>
                </a:uFill>
                <a:latin typeface="Times New Roman"/>
                <a:ea typeface="Times New Roman"/>
                <a:cs typeface="Times New Roman"/>
                <a:sym typeface="Times New Roman"/>
              </a:rPr>
              <a:t>ó </a:t>
            </a:r>
            <a:r>
              <a:rPr>
                <a:solidFill>
                  <a:srgbClr val="222222"/>
                </a:solidFill>
                <a:uFill>
                  <a:solidFill>
                    <a:srgbClr val="222222"/>
                  </a:solidFill>
                </a:uFill>
                <a:latin typeface="Times New Roman"/>
                <a:ea typeface="Times New Roman"/>
                <a:cs typeface="Times New Roman"/>
                <a:sym typeface="Times New Roman"/>
              </a:rPr>
              <a:t>por sospecha de proceso neopl</a:t>
            </a:r>
            <a:r>
              <a:rPr>
                <a:solidFill>
                  <a:srgbClr val="222222"/>
                </a:solidFill>
                <a:uFill>
                  <a:solidFill>
                    <a:srgbClr val="222222"/>
                  </a:solidFill>
                </a:uFill>
                <a:latin typeface="Times New Roman"/>
                <a:ea typeface="Times New Roman"/>
                <a:cs typeface="Times New Roman"/>
                <a:sym typeface="Times New Roman"/>
              </a:rPr>
              <a:t>á</a:t>
            </a:r>
            <a:r>
              <a:rPr>
                <a:solidFill>
                  <a:srgbClr val="222222"/>
                </a:solidFill>
                <a:uFill>
                  <a:solidFill>
                    <a:srgbClr val="222222"/>
                  </a:solidFill>
                </a:uFill>
                <a:latin typeface="Times New Roman"/>
                <a:ea typeface="Times New Roman"/>
                <a:cs typeface="Times New Roman"/>
                <a:sym typeface="Times New Roman"/>
              </a:rPr>
              <a:t>sico siendo los 2 restantes por sospecha de sarcoidosis.</a:t>
            </a:r>
            <a:endParaRPr>
              <a:solidFill>
                <a:srgbClr val="222222"/>
              </a:solidFill>
              <a:uFill>
                <a:solidFill>
                  <a:srgbClr val="222222"/>
                </a:solidFill>
              </a:uFill>
              <a:latin typeface="Times New Roman"/>
              <a:ea typeface="Times New Roman"/>
              <a:cs typeface="Times New Roman"/>
              <a:sym typeface="Times New Roman"/>
            </a:endParaRPr>
          </a:p>
          <a:p>
            <a:pPr algn="just" defTabSz="449580">
              <a:defRPr>
                <a:solidFill>
                  <a:srgbClr val="222222"/>
                </a:solidFill>
                <a:uFill>
                  <a:solidFill>
                    <a:srgbClr val="222222"/>
                  </a:solidFill>
                </a:uFill>
                <a:latin typeface="Times New Roman"/>
                <a:ea typeface="Times New Roman"/>
                <a:cs typeface="Times New Roman"/>
                <a:sym typeface="Times New Roman"/>
              </a:defRPr>
            </a:pPr>
          </a:p>
          <a:p>
            <a:pPr algn="just" defTabSz="449580">
              <a:defRPr>
                <a:solidFill>
                  <a:srgbClr val="000000"/>
                </a:solidFill>
                <a:uFill>
                  <a:solidFill>
                    <a:srgbClr val="000000"/>
                  </a:solidFill>
                </a:uFill>
                <a:latin typeface="Calibri"/>
                <a:ea typeface="Calibri"/>
                <a:cs typeface="Calibri"/>
                <a:sym typeface="Calibri"/>
              </a:defRPr>
            </a:pPr>
            <a:r>
              <a:rPr>
                <a:solidFill>
                  <a:srgbClr val="222222"/>
                </a:solidFill>
                <a:uFill>
                  <a:solidFill>
                    <a:srgbClr val="222222"/>
                  </a:solidFill>
                </a:uFill>
                <a:latin typeface="Times New Roman"/>
                <a:ea typeface="Times New Roman"/>
                <a:cs typeface="Times New Roman"/>
                <a:sym typeface="Times New Roman"/>
              </a:rPr>
              <a:t>El 98,71% se realizaron en la sala de broncoscopia con una sedaci</a:t>
            </a:r>
            <a:r>
              <a:rPr>
                <a:solidFill>
                  <a:srgbClr val="222222"/>
                </a:solidFill>
                <a:uFill>
                  <a:solidFill>
                    <a:srgbClr val="222222"/>
                  </a:solidFill>
                </a:uFill>
                <a:latin typeface="Times New Roman"/>
                <a:ea typeface="Times New Roman"/>
                <a:cs typeface="Times New Roman"/>
                <a:sym typeface="Times New Roman"/>
              </a:rPr>
              <a:t>ó</a:t>
            </a:r>
            <a:r>
              <a:rPr>
                <a:solidFill>
                  <a:srgbClr val="222222"/>
                </a:solidFill>
                <a:uFill>
                  <a:solidFill>
                    <a:srgbClr val="222222"/>
                  </a:solidFill>
                </a:uFill>
                <a:latin typeface="Times New Roman"/>
                <a:ea typeface="Times New Roman"/>
                <a:cs typeface="Times New Roman"/>
                <a:sym typeface="Times New Roman"/>
              </a:rPr>
              <a:t>n media de midazolam 4.9mg y 1.8cc de fentanilo consiguiendo una buena tolerancia en el 70.7% con un 87.3% de casos sin complicaciones.</a:t>
            </a:r>
            <a:endParaRPr>
              <a:solidFill>
                <a:srgbClr val="222222"/>
              </a:solidFill>
              <a:uFill>
                <a:solidFill>
                  <a:srgbClr val="222222"/>
                </a:solidFill>
              </a:uFill>
              <a:latin typeface="Times New Roman"/>
              <a:ea typeface="Times New Roman"/>
              <a:cs typeface="Times New Roman"/>
              <a:sym typeface="Times New Roman"/>
            </a:endParaRPr>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graphicFrame>
        <p:nvGraphicFramePr>
          <p:cNvPr id="166" name="Tabla"/>
          <p:cNvGraphicFramePr/>
          <p:nvPr/>
        </p:nvGraphicFramePr>
        <p:xfrm>
          <a:off x="2358182" y="5864753"/>
          <a:ext cx="12253147" cy="4074217"/>
        </p:xfrm>
        <a:graphic xmlns:a="http://schemas.openxmlformats.org/drawingml/2006/main">
          <a:graphicData uri="http://schemas.openxmlformats.org/drawingml/2006/table">
            <a:tbl>
              <a:tblPr firstCol="0" firstRow="0" lastCol="0" lastRow="0" bandCol="0" bandRow="0" rtl="0">
                <a:tableStyleId>{4C3C2611-4C71-4FC5-86AE-919BDF0F9419}</a:tableStyleId>
              </a:tblPr>
              <a:tblGrid>
                <a:gridCol w="1013489"/>
                <a:gridCol w="1580709"/>
                <a:gridCol w="1744362"/>
                <a:gridCol w="2135949"/>
                <a:gridCol w="1690956"/>
                <a:gridCol w="1820166"/>
                <a:gridCol w="2261163"/>
              </a:tblGrid>
              <a:tr h="1104655">
                <a:tc>
                  <a:txBody>
                    <a:bodyPr/>
                    <a:lstStyle/>
                    <a:p>
                      <a:pPr defTabSz="449580">
                        <a:lnSpc>
                          <a:spcPts val="5400"/>
                        </a:lnSpc>
                        <a:spcBef>
                          <a:spcPts val="1000"/>
                        </a:spcBef>
                        <a:defRPr sz="2000">
                          <a:solidFill>
                            <a:srgbClr val="222222"/>
                          </a:solidFill>
                          <a:uFill>
                            <a:solidFill>
                              <a:srgbClr val="222222"/>
                            </a:solidFill>
                          </a:uFill>
                          <a:latin typeface="Times New Roman"/>
                          <a:ea typeface="Times New Roman"/>
                          <a:cs typeface="Times New Roman"/>
                          <a:sym typeface="Times New Roman"/>
                        </a:defRPr>
                      </a:pP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ROSE</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NO ROSE</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1104655">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POSITIVO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NEGATIVO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INADECUADO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POSITIVO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NEGATIVO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INADECUADO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753898">
                <a:tc>
                  <a:txBody>
                    <a:bodyPr/>
                    <a:lstStyle/>
                    <a:p>
                      <a:pPr defTabSz="449580">
                        <a:lnSpc>
                          <a:spcPts val="5400"/>
                        </a:lnSpc>
                      </a:pPr>
                      <a:r>
                        <a:rPr sz="2000">
                          <a:solidFill>
                            <a:srgbClr val="222222"/>
                          </a:solidFill>
                          <a:uFill>
                            <a:solidFill>
                              <a:srgbClr val="222222"/>
                            </a:solidFill>
                          </a:uFill>
                          <a:latin typeface="Times New Roman"/>
                          <a:ea typeface="Times New Roman"/>
                          <a:cs typeface="Times New Roman"/>
                          <a:sym typeface="Times New Roman"/>
                        </a:rPr>
                        <a:t>AP</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46.1%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46.1%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7.8%</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57.7%</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21.21%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21.09%</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1104655">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Cito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56.1%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43.8%</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39.2%</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60.7%</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bl>
          </a:graphicData>
        </a:graphic>
      </p:graphicFrame>
      <p:graphicFrame>
        <p:nvGraphicFramePr>
          <p:cNvPr id="167" name="Tabla"/>
          <p:cNvGraphicFramePr/>
          <p:nvPr/>
        </p:nvGraphicFramePr>
        <p:xfrm>
          <a:off x="16910525" y="4969630"/>
          <a:ext cx="7296271" cy="5864463"/>
        </p:xfrm>
        <a:graphic xmlns:a="http://schemas.openxmlformats.org/drawingml/2006/main">
          <a:graphicData uri="http://schemas.openxmlformats.org/drawingml/2006/table">
            <a:tbl>
              <a:tblPr firstCol="0" firstRow="0" lastCol="0" lastRow="0" bandCol="0" bandRow="1" rtl="0">
                <a:tableStyleId>{4C3C2611-4C71-4FC5-86AE-919BDF0F9419}</a:tableStyleId>
              </a:tblPr>
              <a:tblGrid>
                <a:gridCol w="1946208"/>
                <a:gridCol w="1194644"/>
                <a:gridCol w="1194644"/>
                <a:gridCol w="1477212"/>
                <a:gridCol w="1477212"/>
              </a:tblGrid>
              <a:tr h="1454095">
                <a:tc>
                  <a:txBody>
                    <a:bodyPr/>
                    <a:lstStyle/>
                    <a:p>
                      <a:pPr defTabSz="449580">
                        <a:lnSpc>
                          <a:spcPts val="5400"/>
                        </a:lnSpc>
                        <a:spcBef>
                          <a:spcPts val="1000"/>
                        </a:spcBef>
                        <a:defRPr sz="2000">
                          <a:solidFill>
                            <a:srgbClr val="222222"/>
                          </a:solidFill>
                          <a:uFill>
                            <a:solidFill>
                              <a:srgbClr val="222222"/>
                            </a:solidFill>
                          </a:uFill>
                          <a:latin typeface="Times New Roman"/>
                          <a:ea typeface="Times New Roman"/>
                          <a:cs typeface="Times New Roman"/>
                          <a:sym typeface="Times New Roman"/>
                        </a:defRPr>
                      </a:pP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ROSE AP</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ROSE CITO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NO ROSE AP</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NO ROSE CITO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972874">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Adenocarcinoma</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7</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7</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6</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3</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491653">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Escamoso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4</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2</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491653">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Microcítico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2</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2</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2</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972874">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C.Celulas gigantes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491653">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Metástasis</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2</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2</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r h="491653">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No filiado</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2</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9</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5</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tcPr>
                </a:tc>
              </a:tr>
              <a:tr h="491653">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Sarcoidosis </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1</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c>
                  <a:txBody>
                    <a:bodyPr/>
                    <a:lstStyle/>
                    <a:p>
                      <a:pPr defTabSz="449580">
                        <a:lnSpc>
                          <a:spcPts val="5400"/>
                        </a:lnSpc>
                        <a:defRPr sz="2000">
                          <a:solidFill>
                            <a:srgbClr val="222222"/>
                          </a:solidFill>
                          <a:uFill>
                            <a:solidFill>
                              <a:srgbClr val="222222"/>
                            </a:solidFill>
                          </a:uFill>
                          <a:latin typeface="Times New Roman"/>
                          <a:ea typeface="Times New Roman"/>
                          <a:cs typeface="Times New Roman"/>
                          <a:sym typeface="Times New Roman"/>
                        </a:defRPr>
                      </a:pPr>
                      <a:r>
                        <a:t>0</a:t>
                      </a:r>
                    </a:p>
                  </a:txBody>
                  <a:tcPr marL="50800" marR="50800" marT="50800" marB="50800" anchor="t" anchorCtr="0" horzOverflow="overflow">
                    <a:lnL w="6350">
                      <a:solidFill>
                        <a:srgbClr val="000000"/>
                      </a:solidFill>
                      <a:miter lim="400000"/>
                    </a:lnL>
                    <a:lnR w="6350">
                      <a:solidFill>
                        <a:srgbClr val="000000"/>
                      </a:solidFill>
                      <a:miter lim="400000"/>
                    </a:lnR>
                    <a:lnT w="6350">
                      <a:solidFill>
                        <a:srgbClr val="000000"/>
                      </a:solidFill>
                      <a:miter lim="400000"/>
                    </a:lnT>
                    <a:lnB w="6350">
                      <a:solidFill>
                        <a:srgbClr val="000000"/>
                      </a:solidFill>
                      <a:miter lim="400000"/>
                    </a:lnB>
                    <a:noFill/>
                  </a:tcPr>
                </a:tc>
              </a:tr>
            </a:tbl>
          </a:graphicData>
        </a:graphic>
      </p:graphicFrame>
      <p:grpSp>
        <p:nvGrpSpPr>
          <p:cNvPr id="170" name="Rectángulo redondeado"/>
          <p:cNvGrpSpPr/>
          <p:nvPr/>
        </p:nvGrpSpPr>
        <p:grpSpPr>
          <a:xfrm>
            <a:off x="751805" y="11464877"/>
            <a:ext cx="15815150" cy="1974164"/>
            <a:chOff x="0" y="0"/>
            <a:chExt cx="15815149" cy="1974163"/>
          </a:xfrm>
        </p:grpSpPr>
        <p:sp>
          <p:nvSpPr>
            <p:cNvPr id="169" name="Rectángulo redondeado"/>
            <p:cNvSpPr/>
            <p:nvPr/>
          </p:nvSpPr>
          <p:spPr>
            <a:xfrm>
              <a:off x="50799" y="50800"/>
              <a:ext cx="15713551" cy="1872564"/>
            </a:xfrm>
            <a:prstGeom prst="roundRect">
              <a:avLst>
                <a:gd name="adj" fmla="val 10173"/>
              </a:avLst>
            </a:prstGeom>
            <a:solidFill>
              <a:srgbClr val="FFFFFF"/>
            </a:solidFill>
            <a:ln>
              <a:noFill/>
            </a:ln>
            <a:effectLst/>
          </p:spPr>
          <p:txBody>
            <a:bodyPr wrap="square" lIns="50800" tIns="50800" rIns="50800" bIns="50800" numCol="1" anchor="ctr">
              <a:noAutofit/>
            </a:bodyPr>
            <a:lstStyle/>
            <a:p>
              <a:pPr defTabSz="825500">
                <a:defRPr sz="3200">
                  <a:solidFill>
                    <a:srgbClr val="FFFFFF"/>
                  </a:solidFill>
                  <a:latin typeface="Helvetica Neue Medium"/>
                  <a:ea typeface="Helvetica Neue Medium"/>
                  <a:cs typeface="Helvetica Neue Medium"/>
                  <a:sym typeface="Helvetica Neue Medium"/>
                </a:defRPr>
              </a:pPr>
            </a:p>
          </p:txBody>
        </p:sp>
        <p:pic>
          <p:nvPicPr>
            <p:cNvPr id="168" name="Rectángulo redondeado Rectángulo redondeado" descr="Rectángulo redondeado Rectángulo redondeado"/>
            <p:cNvPicPr>
              <a:picLocks noChangeAspect="0"/>
            </p:cNvPicPr>
            <p:nvPr/>
          </p:nvPicPr>
          <p:blipFill>
            <a:blip r:embed="rId2">
              <a:extLst/>
            </a:blip>
            <a:stretch>
              <a:fillRect/>
            </a:stretch>
          </p:blipFill>
          <p:spPr>
            <a:xfrm>
              <a:off x="0" y="0"/>
              <a:ext cx="15815150" cy="1974164"/>
            </a:xfrm>
            <a:prstGeom prst="rect">
              <a:avLst/>
            </a:prstGeom>
            <a:effectLst/>
          </p:spPr>
        </p:pic>
      </p:grpSp>
      <p:sp>
        <p:nvSpPr>
          <p:cNvPr id="171" name="CONCLUSIONES…"/>
          <p:cNvSpPr txBox="1"/>
          <p:nvPr/>
        </p:nvSpPr>
        <p:spPr>
          <a:xfrm>
            <a:off x="1852299" y="11728183"/>
            <a:ext cx="13947558" cy="1447552"/>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p>
            <a:pPr marL="5080" marR="12700" indent="-1905" algn="just" defTabSz="449580">
              <a:spcBef>
                <a:spcPts val="1300"/>
              </a:spcBef>
              <a:defRPr>
                <a:solidFill>
                  <a:srgbClr val="000000"/>
                </a:solidFill>
                <a:uFill>
                  <a:solidFill>
                    <a:srgbClr val="000000"/>
                  </a:solidFill>
                </a:uFill>
                <a:latin typeface="Times New Roman"/>
                <a:ea typeface="Times New Roman"/>
                <a:cs typeface="Times New Roman"/>
                <a:sym typeface="Times New Roman"/>
              </a:defRPr>
            </a:pPr>
            <a:r>
              <a:t>CONCLUSIONES  </a:t>
            </a:r>
          </a:p>
          <a:p>
            <a:pPr marL="233045" marR="64135" indent="-228600" algn="just" defTabSz="449580">
              <a:spcBef>
                <a:spcPts val="1300"/>
              </a:spcBef>
              <a:buClr>
                <a:srgbClr val="000000"/>
              </a:buClr>
              <a:buSzPct val="100000"/>
              <a:buFont typeface="Times New Roman"/>
              <a:buChar char="-"/>
              <a:defRPr>
                <a:solidFill>
                  <a:srgbClr val="000000"/>
                </a:solidFill>
                <a:uFill>
                  <a:solidFill>
                    <a:srgbClr val="000000"/>
                  </a:solidFill>
                </a:uFill>
                <a:latin typeface="Times New Roman"/>
                <a:ea typeface="Times New Roman"/>
                <a:cs typeface="Times New Roman"/>
                <a:sym typeface="Times New Roman"/>
              </a:defRPr>
            </a:pPr>
            <a:r>
              <a:t>La rentabilidad anatomopatólogica no se ve aumentada con la técnica ROSE. </a:t>
            </a:r>
          </a:p>
          <a:p>
            <a:pPr marL="233045" marR="64135" indent="-228600" algn="just" defTabSz="449580">
              <a:spcBef>
                <a:spcPts val="1300"/>
              </a:spcBef>
              <a:buClr>
                <a:srgbClr val="000000"/>
              </a:buClr>
              <a:buSzPct val="100000"/>
              <a:buFont typeface="Times New Roman"/>
              <a:buChar char="-"/>
              <a:defRPr>
                <a:solidFill>
                  <a:srgbClr val="000000"/>
                </a:solidFill>
                <a:uFill>
                  <a:solidFill>
                    <a:srgbClr val="000000"/>
                  </a:solidFill>
                </a:uFill>
                <a:latin typeface="Times New Roman"/>
                <a:ea typeface="Times New Roman"/>
                <a:cs typeface="Times New Roman"/>
                <a:sym typeface="Times New Roman"/>
              </a:defRPr>
            </a:pPr>
            <a:r>
              <a:t>El EBUS presenta buena tolerancia y seguridad a pesar de realizarse en una sala de broncoscopia convencional.</a:t>
            </a:r>
          </a:p>
        </p:txBody>
      </p:sp>
      <p:graphicFrame>
        <p:nvGraphicFramePr>
          <p:cNvPr id="172" name="Localización más frecuente"/>
          <p:cNvGraphicFramePr/>
          <p:nvPr/>
        </p:nvGraphicFramePr>
        <p:xfrm>
          <a:off x="6485917" y="556634"/>
          <a:ext cx="9086822" cy="4234588"/>
        </p:xfrm>
        <a:graphic xmlns:a="http://schemas.openxmlformats.org/drawingml/2006/main">
          <a:graphicData uri="http://schemas.openxmlformats.org/drawingml/2006/chart">
            <c:chart xmlns:c="http://schemas.openxmlformats.org/drawingml/2006/chart" r:id="rId3"/>
          </a:graphicData>
        </a:graphic>
      </p:graphicFrame>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21_BasicWhite">
  <a:themeElements>
    <a:clrScheme name="21_BasicWhite">
      <a:dk1>
        <a:srgbClr val="5E5E5E"/>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tabLst/>
          <a:defRPr b="0" baseline="0" cap="none" i="0" spc="0" strike="noStrike" sz="3200" u="none" kumimoji="0" normalizeH="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upright="0">
        <a:spAutoFit/>
      </a:bodyPr>
      <a:lstStyle>
        <a:defPPr marL="0" marR="0" indent="0" algn="ctr" defTabSz="2438338" rtl="0" fontAlgn="auto" latinLnBrk="0" hangingPunct="0">
          <a:lnSpc>
            <a:spcPct val="100000"/>
          </a:lnSpc>
          <a:spcBef>
            <a:spcPts val="0"/>
          </a:spcBef>
          <a:spcAft>
            <a:spcPts val="0"/>
          </a:spcAft>
          <a:buClrTx/>
          <a:buSzTx/>
          <a:buFontTx/>
          <a:buNone/>
          <a:tabLst/>
          <a:defRPr b="0" baseline="0" cap="none" i="0" spc="0" strike="noStrike" sz="2400" u="none" kumimoji="0" normalizeH="0">
            <a:ln>
              <a:noFill/>
            </a:ln>
            <a:solidFill>
              <a:srgbClr val="5E5E5E"/>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