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552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441427179465455"/>
          <c:y val="9.1311045120133577E-2"/>
          <c:w val="0.77117145641069096"/>
          <c:h val="0.74823106118180316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0.15209341803179396"/>
                  <c:y val="-0.339971778648415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00814579789056"/>
                      <c:h val="0.3353622156029590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6015058577651528"/>
                  <c:y val="1.15242479032488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24432957741537"/>
                      <c:h val="0.3353622156029590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Varón</c:v>
                </c:pt>
                <c:pt idx="1">
                  <c:v>Mujer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0.76900000000000002</c:v>
                </c:pt>
                <c:pt idx="1">
                  <c:v>0.23100000000000001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400087677945691"/>
          <c:y val="5.0975383449674561E-2"/>
          <c:w val="0.77013214747910896"/>
          <c:h val="0.74823106118180316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3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0.10486822785456279"/>
                  <c:y val="-0.455216526278297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851975906580952"/>
                      <c:h val="0.3353622156029590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496405119728562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36864672694025"/>
                      <c:h val="0.3353622156029590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Varón</c:v>
                </c:pt>
                <c:pt idx="1">
                  <c:v>Mujer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0.85699999999999998</c:v>
                </c:pt>
                <c:pt idx="1">
                  <c:v>0.14299999999999999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FDCCD-E4A1-41B2-A1E8-17460731B6C6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CF3C8-7400-4A97-A0FD-25E2099F02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04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CF3C8-7400-4A97-A0FD-25E2099F02A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060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07504" y="51470"/>
            <a:ext cx="89289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SOBRE LOS EFECTOS DE LA PANDEMIA COVID-19 EN CONSULTA MONOGRÁFICA DE PULMÓN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Elena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Viciana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Martín, Estefanía Luque Crespo, María Pavón Masa, Rafael Perera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Louvier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Jesús Gordillo Fuentes </a:t>
            </a:r>
          </a:p>
          <a:p>
            <a:endParaRPr lang="es-ES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07504" y="1218987"/>
            <a:ext cx="2204812" cy="3552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5496" y="1589652"/>
            <a:ext cx="864096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Dada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 actual situación de pandemia, los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pacientes en proceso de diagnóstico de Cáncer de Pulmón (CP)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han tenido mayor dificultad para la asistencia médica y la realización de pruebas complementaria, lo cual ha podido perjudicar al diagnóstico precoz del CP.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20326" y="2436038"/>
            <a:ext cx="2218511" cy="3552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5487" y="2814479"/>
            <a:ext cx="862813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valuar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las posibles demoras en  el diagnóstico de CP y a su vez comprobar si la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estadificación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de los tumores ha empeorado por dicha situación</a:t>
            </a:r>
            <a:r>
              <a:rPr lang="es-ES" dirty="0"/>
              <a:t>. </a:t>
            </a:r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120325" y="3444673"/>
            <a:ext cx="2218511" cy="3860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423232" y="3937116"/>
            <a:ext cx="58326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retrospectivo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compara las diferencias en el curso de la consulta de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CP entre </a:t>
            </a:r>
            <a:endParaRPr lang="es-ES" dirty="0"/>
          </a:p>
          <a:p>
            <a:r>
              <a:rPr lang="es-ES" dirty="0" smtClean="0"/>
              <a:t> marzo-junio del 2019 frente marzo- junio/2020  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2410" y="53672"/>
            <a:ext cx="1649930" cy="3552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727684" y="410453"/>
            <a:ext cx="936104" cy="46166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s-ES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218432" y="403895"/>
            <a:ext cx="864096" cy="46166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endParaRPr lang="es-ES" sz="24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272829" y="867912"/>
            <a:ext cx="1169092" cy="57553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n: 39 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/>
          <p:cNvSpPr/>
          <p:nvPr/>
        </p:nvSpPr>
        <p:spPr>
          <a:xfrm>
            <a:off x="4743178" y="894229"/>
            <a:ext cx="1224136" cy="57606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n:35 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1848698458"/>
              </p:ext>
            </p:extLst>
          </p:nvPr>
        </p:nvGraphicFramePr>
        <p:xfrm>
          <a:off x="-70250" y="1537106"/>
          <a:ext cx="2410002" cy="1593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1437685890"/>
              </p:ext>
            </p:extLst>
          </p:nvPr>
        </p:nvGraphicFramePr>
        <p:xfrm>
          <a:off x="4263830" y="1633696"/>
          <a:ext cx="2364891" cy="1565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2195736" y="1030259"/>
            <a:ext cx="1907220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µ Edad: 67,4 años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628721" y="986401"/>
            <a:ext cx="183956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µ Edad: 65,4 años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2620708" y="1858234"/>
            <a:ext cx="1440827" cy="584775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Estadío IV 25,7%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089861" y="1849269"/>
            <a:ext cx="1584176" cy="584775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Estadío IV 21,9%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96305" y="2988043"/>
            <a:ext cx="273630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Tiempo de estudio:</a:t>
            </a:r>
          </a:p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29 días 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753983" y="2988042"/>
            <a:ext cx="2736304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Tiempo de estudio:</a:t>
            </a:r>
          </a:p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14 días 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1040154" y="3666480"/>
            <a:ext cx="640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Siendo menor en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periodo del 2020 de forma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significativa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lecha izquierda, derecha y arriba 21"/>
          <p:cNvSpPr/>
          <p:nvPr/>
        </p:nvSpPr>
        <p:spPr>
          <a:xfrm rot="10800000">
            <a:off x="3634904" y="3070256"/>
            <a:ext cx="936104" cy="547356"/>
          </a:xfrm>
          <a:prstGeom prst="leftRightUp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/>
          <p:cNvSpPr txBox="1"/>
          <p:nvPr/>
        </p:nvSpPr>
        <p:spPr>
          <a:xfrm>
            <a:off x="857375" y="4030768"/>
            <a:ext cx="1649930" cy="3552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25080" y="4411778"/>
            <a:ext cx="748883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hubo aumento del tiempo de estudio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del CP debido a la pandemia COVID 19.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Los pacientes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 se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han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diagnosticado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estadíos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más avanzados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 este período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4555</TotalTime>
  <Words>220</Words>
  <Application>Microsoft Office PowerPoint</Application>
  <PresentationFormat>Presentación en pantalla (16:9)</PresentationFormat>
  <Paragraphs>31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13</cp:revision>
  <dcterms:created xsi:type="dcterms:W3CDTF">2021-06-21T11:13:42Z</dcterms:created>
  <dcterms:modified xsi:type="dcterms:W3CDTF">2021-09-08T15:43:58Z</dcterms:modified>
</cp:coreProperties>
</file>