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035F8A-DEBA-4DD1-9AB6-C64A0F4BC57A}" v="85" dt="2021-09-06T15:35:56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54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li Domínguez" userId="b19c209eeadf4a7a" providerId="LiveId" clId="{36035F8A-DEBA-4DD1-9AB6-C64A0F4BC57A}"/>
    <pc:docChg chg="undo custSel modSld">
      <pc:chgData name="Loli Domínguez" userId="b19c209eeadf4a7a" providerId="LiveId" clId="{36035F8A-DEBA-4DD1-9AB6-C64A0F4BC57A}" dt="2021-09-06T15:37:17.220" v="717" actId="20577"/>
      <pc:docMkLst>
        <pc:docMk/>
      </pc:docMkLst>
      <pc:sldChg chg="addSp delSp modSp mod">
        <pc:chgData name="Loli Domínguez" userId="b19c209eeadf4a7a" providerId="LiveId" clId="{36035F8A-DEBA-4DD1-9AB6-C64A0F4BC57A}" dt="2021-09-01T19:06:57.322" v="684" actId="1076"/>
        <pc:sldMkLst>
          <pc:docMk/>
          <pc:sldMk cId="0" sldId="256"/>
        </pc:sldMkLst>
        <pc:spChg chg="mod">
          <ac:chgData name="Loli Domínguez" userId="b19c209eeadf4a7a" providerId="LiveId" clId="{36035F8A-DEBA-4DD1-9AB6-C64A0F4BC57A}" dt="2021-08-30T19:20:34.671" v="594" actId="1076"/>
          <ac:spMkLst>
            <pc:docMk/>
            <pc:sldMk cId="0" sldId="256"/>
            <ac:spMk id="11" creationId="{FB47AD3C-FD3B-4D04-977B-AF1F8E9992D6}"/>
          </ac:spMkLst>
        </pc:spChg>
        <pc:spChg chg="add mod">
          <ac:chgData name="Loli Domínguez" userId="b19c209eeadf4a7a" providerId="LiveId" clId="{36035F8A-DEBA-4DD1-9AB6-C64A0F4BC57A}" dt="2021-08-30T19:19:31.428" v="579" actId="1076"/>
          <ac:spMkLst>
            <pc:docMk/>
            <pc:sldMk cId="0" sldId="256"/>
            <ac:spMk id="14" creationId="{52C957C0-BABC-46FD-9774-2ACEDF62717D}"/>
          </ac:spMkLst>
        </pc:spChg>
        <pc:spChg chg="mod">
          <ac:chgData name="Loli Domínguez" userId="b19c209eeadf4a7a" providerId="LiveId" clId="{36035F8A-DEBA-4DD1-9AB6-C64A0F4BC57A}" dt="2021-09-01T19:06:45.278" v="680" actId="14100"/>
          <ac:spMkLst>
            <pc:docMk/>
            <pc:sldMk cId="0" sldId="256"/>
            <ac:spMk id="15" creationId="{16001DAA-3F05-4F98-AC42-8EB75F4EBB7D}"/>
          </ac:spMkLst>
        </pc:spChg>
        <pc:spChg chg="add mod">
          <ac:chgData name="Loli Domínguez" userId="b19c209eeadf4a7a" providerId="LiveId" clId="{36035F8A-DEBA-4DD1-9AB6-C64A0F4BC57A}" dt="2021-09-01T19:06:51.288" v="682" actId="1076"/>
          <ac:spMkLst>
            <pc:docMk/>
            <pc:sldMk cId="0" sldId="256"/>
            <ac:spMk id="16" creationId="{A9658CCE-FBEC-4F6B-830C-875FD010B3BB}"/>
          </ac:spMkLst>
        </pc:spChg>
        <pc:spChg chg="mod">
          <ac:chgData name="Loli Domínguez" userId="b19c209eeadf4a7a" providerId="LiveId" clId="{36035F8A-DEBA-4DD1-9AB6-C64A0F4BC57A}" dt="2021-08-30T19:18:13.229" v="567" actId="403"/>
          <ac:spMkLst>
            <pc:docMk/>
            <pc:sldMk cId="0" sldId="256"/>
            <ac:spMk id="17" creationId="{B3BAC1EA-0664-4371-B304-AE93CFEFC5EB}"/>
          </ac:spMkLst>
        </pc:spChg>
        <pc:spChg chg="add mod">
          <ac:chgData name="Loli Domínguez" userId="b19c209eeadf4a7a" providerId="LiveId" clId="{36035F8A-DEBA-4DD1-9AB6-C64A0F4BC57A}" dt="2021-09-01T19:06:53.801" v="683" actId="1076"/>
          <ac:spMkLst>
            <pc:docMk/>
            <pc:sldMk cId="0" sldId="256"/>
            <ac:spMk id="19" creationId="{C80DC56A-C2CF-46D5-9A9E-56E78D321EB4}"/>
          </ac:spMkLst>
        </pc:spChg>
        <pc:spChg chg="add mod">
          <ac:chgData name="Loli Domínguez" userId="b19c209eeadf4a7a" providerId="LiveId" clId="{36035F8A-DEBA-4DD1-9AB6-C64A0F4BC57A}" dt="2021-09-01T19:06:57.322" v="684" actId="1076"/>
          <ac:spMkLst>
            <pc:docMk/>
            <pc:sldMk cId="0" sldId="256"/>
            <ac:spMk id="20" creationId="{AE2AB05D-8200-4DFC-8246-88CF555342B5}"/>
          </ac:spMkLst>
        </pc:spChg>
        <pc:spChg chg="add del">
          <ac:chgData name="Loli Domínguez" userId="b19c209eeadf4a7a" providerId="LiveId" clId="{36035F8A-DEBA-4DD1-9AB6-C64A0F4BC57A}" dt="2021-08-30T19:12:55.983" v="498" actId="22"/>
          <ac:spMkLst>
            <pc:docMk/>
            <pc:sldMk cId="0" sldId="256"/>
            <ac:spMk id="22" creationId="{8EAA4602-BE1F-440F-B890-512F2536B4B4}"/>
          </ac:spMkLst>
        </pc:spChg>
        <pc:spChg chg="mod">
          <ac:chgData name="Loli Domínguez" userId="b19c209eeadf4a7a" providerId="LiveId" clId="{36035F8A-DEBA-4DD1-9AB6-C64A0F4BC57A}" dt="2021-08-30T19:20:29.866" v="593" actId="1076"/>
          <ac:spMkLst>
            <pc:docMk/>
            <pc:sldMk cId="0" sldId="256"/>
            <ac:spMk id="24" creationId="{7B859C4D-2199-4834-8332-0EB42811DCF3}"/>
          </ac:spMkLst>
        </pc:spChg>
        <pc:spChg chg="add del mod">
          <ac:chgData name="Loli Domínguez" userId="b19c209eeadf4a7a" providerId="LiveId" clId="{36035F8A-DEBA-4DD1-9AB6-C64A0F4BC57A}" dt="2021-08-30T19:23:09.552" v="668" actId="478"/>
          <ac:spMkLst>
            <pc:docMk/>
            <pc:sldMk cId="0" sldId="256"/>
            <ac:spMk id="27" creationId="{6B15A696-8852-45A8-8BBE-8E2ED4D8E021}"/>
          </ac:spMkLst>
        </pc:spChg>
        <pc:spChg chg="mod">
          <ac:chgData name="Loli Domínguez" userId="b19c209eeadf4a7a" providerId="LiveId" clId="{36035F8A-DEBA-4DD1-9AB6-C64A0F4BC57A}" dt="2021-08-30T19:20:46.055" v="595" actId="1076"/>
          <ac:spMkLst>
            <pc:docMk/>
            <pc:sldMk cId="0" sldId="256"/>
            <ac:spMk id="37" creationId="{66897BE9-7C42-4BFE-94BD-1AF019F5F8A0}"/>
          </ac:spMkLst>
        </pc:spChg>
        <pc:spChg chg="mod">
          <ac:chgData name="Loli Domínguez" userId="b19c209eeadf4a7a" providerId="LiveId" clId="{36035F8A-DEBA-4DD1-9AB6-C64A0F4BC57A}" dt="2021-08-30T19:20:51.176" v="596" actId="1076"/>
          <ac:spMkLst>
            <pc:docMk/>
            <pc:sldMk cId="0" sldId="256"/>
            <ac:spMk id="39" creationId="{72EFD65F-1F9B-4CC1-BC63-FA85CF728B2F}"/>
          </ac:spMkLst>
        </pc:spChg>
        <pc:spChg chg="mod">
          <ac:chgData name="Loli Domínguez" userId="b19c209eeadf4a7a" providerId="LiveId" clId="{36035F8A-DEBA-4DD1-9AB6-C64A0F4BC57A}" dt="2021-08-30T19:16:37.239" v="548" actId="1076"/>
          <ac:spMkLst>
            <pc:docMk/>
            <pc:sldMk cId="0" sldId="256"/>
            <ac:spMk id="42" creationId="{A0D5BB7E-C9A5-4852-95B2-F2523507F7A2}"/>
          </ac:spMkLst>
        </pc:spChg>
        <pc:graphicFrameChg chg="add mod modGraphic">
          <ac:chgData name="Loli Domínguez" userId="b19c209eeadf4a7a" providerId="LiveId" clId="{36035F8A-DEBA-4DD1-9AB6-C64A0F4BC57A}" dt="2021-09-01T19:06:48.226" v="681" actId="1076"/>
          <ac:graphicFrameMkLst>
            <pc:docMk/>
            <pc:sldMk cId="0" sldId="256"/>
            <ac:graphicFrameMk id="2" creationId="{28A7CE5F-D2F1-46E6-B9E5-B4ADB1EFDBD2}"/>
          </ac:graphicFrameMkLst>
        </pc:graphicFrameChg>
        <pc:graphicFrameChg chg="mod modGraphic">
          <ac:chgData name="Loli Domínguez" userId="b19c209eeadf4a7a" providerId="LiveId" clId="{36035F8A-DEBA-4DD1-9AB6-C64A0F4BC57A}" dt="2021-08-30T19:23:44.993" v="673" actId="1076"/>
          <ac:graphicFrameMkLst>
            <pc:docMk/>
            <pc:sldMk cId="0" sldId="256"/>
            <ac:graphicFrameMk id="29" creationId="{7239E5AB-C764-48DE-851C-B123211B4A2D}"/>
          </ac:graphicFrameMkLst>
        </pc:graphicFrameChg>
        <pc:picChg chg="add del mod">
          <ac:chgData name="Loli Domínguez" userId="b19c209eeadf4a7a" providerId="LiveId" clId="{36035F8A-DEBA-4DD1-9AB6-C64A0F4BC57A}" dt="2021-08-30T19:13:07.102" v="503" actId="478"/>
          <ac:picMkLst>
            <pc:docMk/>
            <pc:sldMk cId="0" sldId="256"/>
            <ac:picMk id="9" creationId="{76BA64C5-FEDE-4C51-B457-E093278364F3}"/>
          </ac:picMkLst>
        </pc:picChg>
        <pc:picChg chg="add del">
          <ac:chgData name="Loli Domínguez" userId="b19c209eeadf4a7a" providerId="LiveId" clId="{36035F8A-DEBA-4DD1-9AB6-C64A0F4BC57A}" dt="2021-08-30T19:13:16.472" v="505" actId="478"/>
          <ac:picMkLst>
            <pc:docMk/>
            <pc:sldMk cId="0" sldId="256"/>
            <ac:picMk id="10" creationId="{1B28B055-F7D3-45BD-9FCF-58C926E68B0D}"/>
          </ac:picMkLst>
        </pc:picChg>
        <pc:picChg chg="add del mod">
          <ac:chgData name="Loli Domínguez" userId="b19c209eeadf4a7a" providerId="LiveId" clId="{36035F8A-DEBA-4DD1-9AB6-C64A0F4BC57A}" dt="2021-08-30T19:13:40.147" v="510" actId="931"/>
          <ac:picMkLst>
            <pc:docMk/>
            <pc:sldMk cId="0" sldId="256"/>
            <ac:picMk id="13" creationId="{B44C0604-8DA0-4A6C-9528-426C657E5736}"/>
          </ac:picMkLst>
        </pc:picChg>
        <pc:picChg chg="add mod">
          <ac:chgData name="Loli Domínguez" userId="b19c209eeadf4a7a" providerId="LiveId" clId="{36035F8A-DEBA-4DD1-9AB6-C64A0F4BC57A}" dt="2021-08-30T19:20:10.443" v="589" actId="1076"/>
          <ac:picMkLst>
            <pc:docMk/>
            <pc:sldMk cId="0" sldId="256"/>
            <ac:picMk id="23" creationId="{4F3178E9-C69E-47B7-8EDB-AC12B061D5BD}"/>
          </ac:picMkLst>
        </pc:picChg>
        <pc:picChg chg="add mod">
          <ac:chgData name="Loli Domínguez" userId="b19c209eeadf4a7a" providerId="LiveId" clId="{36035F8A-DEBA-4DD1-9AB6-C64A0F4BC57A}" dt="2021-08-30T19:20:07.325" v="588" actId="1076"/>
          <ac:picMkLst>
            <pc:docMk/>
            <pc:sldMk cId="0" sldId="256"/>
            <ac:picMk id="26" creationId="{845519D9-CB1D-40F1-84F9-914701F43BC2}"/>
          </ac:picMkLst>
        </pc:picChg>
      </pc:sldChg>
      <pc:sldChg chg="addSp delSp modSp mod">
        <pc:chgData name="Loli Domínguez" userId="b19c209eeadf4a7a" providerId="LiveId" clId="{36035F8A-DEBA-4DD1-9AB6-C64A0F4BC57A}" dt="2021-09-06T15:37:17.220" v="717" actId="20577"/>
        <pc:sldMkLst>
          <pc:docMk/>
          <pc:sldMk cId="0" sldId="257"/>
        </pc:sldMkLst>
        <pc:spChg chg="add mod">
          <ac:chgData name="Loli Domínguez" userId="b19c209eeadf4a7a" providerId="LiveId" clId="{36035F8A-DEBA-4DD1-9AB6-C64A0F4BC57A}" dt="2021-09-06T15:35:46.955" v="685" actId="113"/>
          <ac:spMkLst>
            <pc:docMk/>
            <pc:sldMk cId="0" sldId="257"/>
            <ac:spMk id="9" creationId="{810DD658-CF17-4A1F-BE2C-67C9A48DA46E}"/>
          </ac:spMkLst>
        </pc:spChg>
        <pc:spChg chg="add del mod">
          <ac:chgData name="Loli Domínguez" userId="b19c209eeadf4a7a" providerId="LiveId" clId="{36035F8A-DEBA-4DD1-9AB6-C64A0F4BC57A}" dt="2021-08-30T19:23:11.811" v="669" actId="478"/>
          <ac:spMkLst>
            <pc:docMk/>
            <pc:sldMk cId="0" sldId="257"/>
            <ac:spMk id="10" creationId="{72EA9DAA-988F-4E9E-85D7-19C44B0D404F}"/>
          </ac:spMkLst>
        </pc:spChg>
        <pc:spChg chg="mod">
          <ac:chgData name="Loli Domínguez" userId="b19c209eeadf4a7a" providerId="LiveId" clId="{36035F8A-DEBA-4DD1-9AB6-C64A0F4BC57A}" dt="2021-09-06T15:36:06.601" v="694" actId="20577"/>
          <ac:spMkLst>
            <pc:docMk/>
            <pc:sldMk cId="0" sldId="257"/>
            <ac:spMk id="16" creationId="{AFF5D30C-36A0-4A49-9A58-772A2831B3D4}"/>
          </ac:spMkLst>
        </pc:spChg>
        <pc:spChg chg="mod">
          <ac:chgData name="Loli Domínguez" userId="b19c209eeadf4a7a" providerId="LiveId" clId="{36035F8A-DEBA-4DD1-9AB6-C64A0F4BC57A}" dt="2021-09-06T15:36:52.533" v="698" actId="207"/>
          <ac:spMkLst>
            <pc:docMk/>
            <pc:sldMk cId="0" sldId="257"/>
            <ac:spMk id="20" creationId="{BD151F09-AA45-4C52-9D69-06F965B88A91}"/>
          </ac:spMkLst>
        </pc:spChg>
        <pc:spChg chg="mod">
          <ac:chgData name="Loli Domínguez" userId="b19c209eeadf4a7a" providerId="LiveId" clId="{36035F8A-DEBA-4DD1-9AB6-C64A0F4BC57A}" dt="2021-09-06T15:37:17.220" v="717" actId="20577"/>
          <ac:spMkLst>
            <pc:docMk/>
            <pc:sldMk cId="0" sldId="257"/>
            <ac:spMk id="23" creationId="{874B513D-FD4F-4C62-8678-0A3C95A3CE21}"/>
          </ac:spMkLst>
        </pc:spChg>
        <pc:spChg chg="mod">
          <ac:chgData name="Loli Domínguez" userId="b19c209eeadf4a7a" providerId="LiveId" clId="{36035F8A-DEBA-4DD1-9AB6-C64A0F4BC57A}" dt="2021-09-06T15:37:12.307" v="707" actId="20577"/>
          <ac:spMkLst>
            <pc:docMk/>
            <pc:sldMk cId="0" sldId="257"/>
            <ac:spMk id="24" creationId="{FAF6462C-209A-40A2-B548-3AE8D2BA5B9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769803-FCED-4271-9E64-4A2EC839E38E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D1DE8C8C-7F7C-4886-B0E9-5D50785B813D}">
      <dgm:prSet phldrT="[Texto]" custT="1"/>
      <dgm:spPr/>
      <dgm:t>
        <a:bodyPr/>
        <a:lstStyle/>
        <a:p>
          <a:r>
            <a:rPr lang="es-ES" sz="1050" b="1" dirty="0">
              <a:solidFill>
                <a:srgbClr val="00B0F0"/>
              </a:solidFill>
              <a:effectLst/>
            </a:rPr>
            <a:t>LEVE</a:t>
          </a:r>
        </a:p>
      </dgm:t>
    </dgm:pt>
    <dgm:pt modelId="{288E7106-3C64-4C0E-A090-318B39584B3E}" type="parTrans" cxnId="{836F113B-AACA-4938-B547-6980CEFEC298}">
      <dgm:prSet/>
      <dgm:spPr/>
      <dgm:t>
        <a:bodyPr/>
        <a:lstStyle/>
        <a:p>
          <a:endParaRPr lang="es-ES"/>
        </a:p>
      </dgm:t>
    </dgm:pt>
    <dgm:pt modelId="{A0C58D6B-5AD3-4856-86A3-EC41FD815A6E}" type="sibTrans" cxnId="{836F113B-AACA-4938-B547-6980CEFEC298}">
      <dgm:prSet/>
      <dgm:spPr/>
      <dgm:t>
        <a:bodyPr/>
        <a:lstStyle/>
        <a:p>
          <a:endParaRPr lang="es-ES"/>
        </a:p>
      </dgm:t>
    </dgm:pt>
    <dgm:pt modelId="{73096A57-F90E-47E8-8A8A-C6CDE5D78F27}">
      <dgm:prSet phldrT="[Texto]" custT="1"/>
      <dgm:spPr/>
      <dgm:t>
        <a:bodyPr/>
        <a:lstStyle/>
        <a:p>
          <a:r>
            <a:rPr lang="es-ES" sz="1050" b="1" dirty="0">
              <a:solidFill>
                <a:srgbClr val="00B050"/>
              </a:solidFill>
            </a:rPr>
            <a:t>MODERADO</a:t>
          </a:r>
        </a:p>
      </dgm:t>
    </dgm:pt>
    <dgm:pt modelId="{0BBB7BC1-BD11-4F2A-B7E4-C139BA75A395}" type="parTrans" cxnId="{B0CB7D3B-C23A-4BCA-A6BB-13289D01547A}">
      <dgm:prSet/>
      <dgm:spPr/>
      <dgm:t>
        <a:bodyPr/>
        <a:lstStyle/>
        <a:p>
          <a:endParaRPr lang="es-ES"/>
        </a:p>
      </dgm:t>
    </dgm:pt>
    <dgm:pt modelId="{097C1AA3-DCE2-4E7A-A42C-45123CB39D65}" type="sibTrans" cxnId="{B0CB7D3B-C23A-4BCA-A6BB-13289D01547A}">
      <dgm:prSet/>
      <dgm:spPr/>
      <dgm:t>
        <a:bodyPr/>
        <a:lstStyle/>
        <a:p>
          <a:endParaRPr lang="es-ES"/>
        </a:p>
      </dgm:t>
    </dgm:pt>
    <dgm:pt modelId="{5A93C6BB-7358-4046-8F44-B7CCFE980FAE}">
      <dgm:prSet phldrT="[Texto]" custT="1"/>
      <dgm:spPr/>
      <dgm:t>
        <a:bodyPr/>
        <a:lstStyle/>
        <a:p>
          <a:r>
            <a:rPr lang="es-ES" sz="1050" b="1" dirty="0">
              <a:solidFill>
                <a:schemeClr val="accent6">
                  <a:lumMod val="75000"/>
                </a:schemeClr>
              </a:solidFill>
            </a:rPr>
            <a:t>   GRAVE</a:t>
          </a:r>
        </a:p>
        <a:p>
          <a:endParaRPr lang="es-ES" sz="500" dirty="0"/>
        </a:p>
      </dgm:t>
    </dgm:pt>
    <dgm:pt modelId="{B31ED4C0-3048-4F3B-B510-5737B7C05873}" type="parTrans" cxnId="{B0D71293-1E1A-4446-BB4B-6F7BAA3D0646}">
      <dgm:prSet/>
      <dgm:spPr/>
      <dgm:t>
        <a:bodyPr/>
        <a:lstStyle/>
        <a:p>
          <a:endParaRPr lang="es-ES"/>
        </a:p>
      </dgm:t>
    </dgm:pt>
    <dgm:pt modelId="{2118D7BE-CF9E-4F5D-B23B-78C73BD91EAD}" type="sibTrans" cxnId="{B0D71293-1E1A-4446-BB4B-6F7BAA3D0646}">
      <dgm:prSet/>
      <dgm:spPr/>
      <dgm:t>
        <a:bodyPr/>
        <a:lstStyle/>
        <a:p>
          <a:endParaRPr lang="es-ES"/>
        </a:p>
      </dgm:t>
    </dgm:pt>
    <dgm:pt modelId="{CC0F6E4A-8F30-47D9-AE02-516A27A7219D}" type="pres">
      <dgm:prSet presAssocID="{FC769803-FCED-4271-9E64-4A2EC839E38E}" presName="rootnode" presStyleCnt="0">
        <dgm:presLayoutVars>
          <dgm:chMax/>
          <dgm:chPref/>
          <dgm:dir/>
          <dgm:animLvl val="lvl"/>
        </dgm:presLayoutVars>
      </dgm:prSet>
      <dgm:spPr/>
    </dgm:pt>
    <dgm:pt modelId="{E77D7BD6-D5E6-4091-B4E5-102F91C44597}" type="pres">
      <dgm:prSet presAssocID="{D1DE8C8C-7F7C-4886-B0E9-5D50785B813D}" presName="composite" presStyleCnt="0"/>
      <dgm:spPr/>
    </dgm:pt>
    <dgm:pt modelId="{10974C6D-B558-4ED0-999B-1C20FD00F062}" type="pres">
      <dgm:prSet presAssocID="{D1DE8C8C-7F7C-4886-B0E9-5D50785B813D}" presName="LShape" presStyleLbl="alignNode1" presStyleIdx="0" presStyleCnt="5"/>
      <dgm:spPr/>
    </dgm:pt>
    <dgm:pt modelId="{516707E7-2266-4326-841A-8C84B3BCBB45}" type="pres">
      <dgm:prSet presAssocID="{D1DE8C8C-7F7C-4886-B0E9-5D50785B813D}" presName="ParentText" presStyleLbl="revTx" presStyleIdx="0" presStyleCnt="3" custScaleX="105867" custScaleY="34343" custLinFactNeighborX="7781" custLinFactNeighborY="-27742">
        <dgm:presLayoutVars>
          <dgm:chMax val="0"/>
          <dgm:chPref val="0"/>
          <dgm:bulletEnabled val="1"/>
        </dgm:presLayoutVars>
      </dgm:prSet>
      <dgm:spPr/>
    </dgm:pt>
    <dgm:pt modelId="{4DBC40BD-C86B-4E0E-BA91-033A740A5CE6}" type="pres">
      <dgm:prSet presAssocID="{D1DE8C8C-7F7C-4886-B0E9-5D50785B813D}" presName="Triangle" presStyleLbl="alignNode1" presStyleIdx="1" presStyleCnt="5"/>
      <dgm:spPr/>
    </dgm:pt>
    <dgm:pt modelId="{148E139F-1F67-4A9A-A075-9B5EFB8F23AC}" type="pres">
      <dgm:prSet presAssocID="{A0C58D6B-5AD3-4856-86A3-EC41FD815A6E}" presName="sibTrans" presStyleCnt="0"/>
      <dgm:spPr/>
    </dgm:pt>
    <dgm:pt modelId="{51EA631F-397A-426B-B30A-BC7218FCAC6C}" type="pres">
      <dgm:prSet presAssocID="{A0C58D6B-5AD3-4856-86A3-EC41FD815A6E}" presName="space" presStyleCnt="0"/>
      <dgm:spPr/>
    </dgm:pt>
    <dgm:pt modelId="{D861BA3F-3EFA-4FFA-9CBD-9E1D387F9AAB}" type="pres">
      <dgm:prSet presAssocID="{73096A57-F90E-47E8-8A8A-C6CDE5D78F27}" presName="composite" presStyleCnt="0"/>
      <dgm:spPr/>
    </dgm:pt>
    <dgm:pt modelId="{E5DF1F80-43CB-4C21-858A-AD549A19F54E}" type="pres">
      <dgm:prSet presAssocID="{73096A57-F90E-47E8-8A8A-C6CDE5D78F27}" presName="LShape" presStyleLbl="alignNode1" presStyleIdx="2" presStyleCnt="5"/>
      <dgm:spPr/>
    </dgm:pt>
    <dgm:pt modelId="{D59D7E77-995A-438B-9F85-03763050A51D}" type="pres">
      <dgm:prSet presAssocID="{73096A57-F90E-47E8-8A8A-C6CDE5D78F27}" presName="ParentText" presStyleLbl="revTx" presStyleIdx="1" presStyleCnt="3" custScaleX="113837">
        <dgm:presLayoutVars>
          <dgm:chMax val="0"/>
          <dgm:chPref val="0"/>
          <dgm:bulletEnabled val="1"/>
        </dgm:presLayoutVars>
      </dgm:prSet>
      <dgm:spPr/>
    </dgm:pt>
    <dgm:pt modelId="{02F7D839-8A4B-4A1D-AD84-50D7CBCB3B1F}" type="pres">
      <dgm:prSet presAssocID="{73096A57-F90E-47E8-8A8A-C6CDE5D78F27}" presName="Triangle" presStyleLbl="alignNode1" presStyleIdx="3" presStyleCnt="5"/>
      <dgm:spPr/>
    </dgm:pt>
    <dgm:pt modelId="{B88353D4-54F3-4161-A777-6807FA7AFB0F}" type="pres">
      <dgm:prSet presAssocID="{097C1AA3-DCE2-4E7A-A42C-45123CB39D65}" presName="sibTrans" presStyleCnt="0"/>
      <dgm:spPr/>
    </dgm:pt>
    <dgm:pt modelId="{E89E4001-0BC2-4B1F-AA73-3AF8C56DDC28}" type="pres">
      <dgm:prSet presAssocID="{097C1AA3-DCE2-4E7A-A42C-45123CB39D65}" presName="space" presStyleCnt="0"/>
      <dgm:spPr/>
    </dgm:pt>
    <dgm:pt modelId="{A45A1BAC-A3A2-4A8E-ABEB-37EAA4D63781}" type="pres">
      <dgm:prSet presAssocID="{5A93C6BB-7358-4046-8F44-B7CCFE980FAE}" presName="composite" presStyleCnt="0"/>
      <dgm:spPr/>
    </dgm:pt>
    <dgm:pt modelId="{22CFE8E6-C531-4685-9C95-679940BB538D}" type="pres">
      <dgm:prSet presAssocID="{5A93C6BB-7358-4046-8F44-B7CCFE980FAE}" presName="LShape" presStyleLbl="alignNode1" presStyleIdx="4" presStyleCnt="5"/>
      <dgm:spPr/>
    </dgm:pt>
    <dgm:pt modelId="{C8734F01-00EB-4641-AC61-4DAD5E284A86}" type="pres">
      <dgm:prSet presAssocID="{5A93C6BB-7358-4046-8F44-B7CCFE980FAE}" presName="ParentText" presStyleLbl="revTx" presStyleIdx="2" presStyleCnt="3" custScaleX="124989" custLinFactNeighborX="18987" custLinFactNeighborY="5332">
        <dgm:presLayoutVars>
          <dgm:chMax val="0"/>
          <dgm:chPref val="0"/>
          <dgm:bulletEnabled val="1"/>
        </dgm:presLayoutVars>
      </dgm:prSet>
      <dgm:spPr/>
    </dgm:pt>
  </dgm:ptLst>
  <dgm:cxnLst>
    <dgm:cxn modelId="{C6990B2D-7EF3-48CD-A3EA-D4B0B9EDEA3F}" type="presOf" srcId="{5A93C6BB-7358-4046-8F44-B7CCFE980FAE}" destId="{C8734F01-00EB-4641-AC61-4DAD5E284A86}" srcOrd="0" destOrd="0" presId="urn:microsoft.com/office/officeart/2009/3/layout/StepUpProcess"/>
    <dgm:cxn modelId="{836F113B-AACA-4938-B547-6980CEFEC298}" srcId="{FC769803-FCED-4271-9E64-4A2EC839E38E}" destId="{D1DE8C8C-7F7C-4886-B0E9-5D50785B813D}" srcOrd="0" destOrd="0" parTransId="{288E7106-3C64-4C0E-A090-318B39584B3E}" sibTransId="{A0C58D6B-5AD3-4856-86A3-EC41FD815A6E}"/>
    <dgm:cxn modelId="{B0CB7D3B-C23A-4BCA-A6BB-13289D01547A}" srcId="{FC769803-FCED-4271-9E64-4A2EC839E38E}" destId="{73096A57-F90E-47E8-8A8A-C6CDE5D78F27}" srcOrd="1" destOrd="0" parTransId="{0BBB7BC1-BD11-4F2A-B7E4-C139BA75A395}" sibTransId="{097C1AA3-DCE2-4E7A-A42C-45123CB39D65}"/>
    <dgm:cxn modelId="{B0D71293-1E1A-4446-BB4B-6F7BAA3D0646}" srcId="{FC769803-FCED-4271-9E64-4A2EC839E38E}" destId="{5A93C6BB-7358-4046-8F44-B7CCFE980FAE}" srcOrd="2" destOrd="0" parTransId="{B31ED4C0-3048-4F3B-B510-5737B7C05873}" sibTransId="{2118D7BE-CF9E-4F5D-B23B-78C73BD91EAD}"/>
    <dgm:cxn modelId="{E10558AC-9802-42EB-9611-653C4398F20C}" type="presOf" srcId="{FC769803-FCED-4271-9E64-4A2EC839E38E}" destId="{CC0F6E4A-8F30-47D9-AE02-516A27A7219D}" srcOrd="0" destOrd="0" presId="urn:microsoft.com/office/officeart/2009/3/layout/StepUpProcess"/>
    <dgm:cxn modelId="{DA7C3DB6-1BBD-4628-AA1E-9A640D30CDC2}" type="presOf" srcId="{D1DE8C8C-7F7C-4886-B0E9-5D50785B813D}" destId="{516707E7-2266-4326-841A-8C84B3BCBB45}" srcOrd="0" destOrd="0" presId="urn:microsoft.com/office/officeart/2009/3/layout/StepUpProcess"/>
    <dgm:cxn modelId="{19110DC9-40BD-4766-9A7E-E8A77702046B}" type="presOf" srcId="{73096A57-F90E-47E8-8A8A-C6CDE5D78F27}" destId="{D59D7E77-995A-438B-9F85-03763050A51D}" srcOrd="0" destOrd="0" presId="urn:microsoft.com/office/officeart/2009/3/layout/StepUpProcess"/>
    <dgm:cxn modelId="{ED423CE5-329F-488C-AAEF-285056365F43}" type="presParOf" srcId="{CC0F6E4A-8F30-47D9-AE02-516A27A7219D}" destId="{E77D7BD6-D5E6-4091-B4E5-102F91C44597}" srcOrd="0" destOrd="0" presId="urn:microsoft.com/office/officeart/2009/3/layout/StepUpProcess"/>
    <dgm:cxn modelId="{9A0D02E6-B17A-4123-ACFC-163BA8CD40C6}" type="presParOf" srcId="{E77D7BD6-D5E6-4091-B4E5-102F91C44597}" destId="{10974C6D-B558-4ED0-999B-1C20FD00F062}" srcOrd="0" destOrd="0" presId="urn:microsoft.com/office/officeart/2009/3/layout/StepUpProcess"/>
    <dgm:cxn modelId="{B8A66CF2-3946-4D08-B8F9-4EA1560F4BC2}" type="presParOf" srcId="{E77D7BD6-D5E6-4091-B4E5-102F91C44597}" destId="{516707E7-2266-4326-841A-8C84B3BCBB45}" srcOrd="1" destOrd="0" presId="urn:microsoft.com/office/officeart/2009/3/layout/StepUpProcess"/>
    <dgm:cxn modelId="{8994C2EF-E856-400D-93B4-5BAFDD937C56}" type="presParOf" srcId="{E77D7BD6-D5E6-4091-B4E5-102F91C44597}" destId="{4DBC40BD-C86B-4E0E-BA91-033A740A5CE6}" srcOrd="2" destOrd="0" presId="urn:microsoft.com/office/officeart/2009/3/layout/StepUpProcess"/>
    <dgm:cxn modelId="{F88BA609-FFC8-44D3-A4F6-A375D9FE5501}" type="presParOf" srcId="{CC0F6E4A-8F30-47D9-AE02-516A27A7219D}" destId="{148E139F-1F67-4A9A-A075-9B5EFB8F23AC}" srcOrd="1" destOrd="0" presId="urn:microsoft.com/office/officeart/2009/3/layout/StepUpProcess"/>
    <dgm:cxn modelId="{A391018D-9559-45A7-B9DF-6D25285949AF}" type="presParOf" srcId="{148E139F-1F67-4A9A-A075-9B5EFB8F23AC}" destId="{51EA631F-397A-426B-B30A-BC7218FCAC6C}" srcOrd="0" destOrd="0" presId="urn:microsoft.com/office/officeart/2009/3/layout/StepUpProcess"/>
    <dgm:cxn modelId="{70FB38F4-663D-4270-B4FA-C7A3AF627757}" type="presParOf" srcId="{CC0F6E4A-8F30-47D9-AE02-516A27A7219D}" destId="{D861BA3F-3EFA-4FFA-9CBD-9E1D387F9AAB}" srcOrd="2" destOrd="0" presId="urn:microsoft.com/office/officeart/2009/3/layout/StepUpProcess"/>
    <dgm:cxn modelId="{90A5B581-7FCE-4B85-BAA7-E634E518462B}" type="presParOf" srcId="{D861BA3F-3EFA-4FFA-9CBD-9E1D387F9AAB}" destId="{E5DF1F80-43CB-4C21-858A-AD549A19F54E}" srcOrd="0" destOrd="0" presId="urn:microsoft.com/office/officeart/2009/3/layout/StepUpProcess"/>
    <dgm:cxn modelId="{3F7F2081-96B9-422B-9736-17563CE91B39}" type="presParOf" srcId="{D861BA3F-3EFA-4FFA-9CBD-9E1D387F9AAB}" destId="{D59D7E77-995A-438B-9F85-03763050A51D}" srcOrd="1" destOrd="0" presId="urn:microsoft.com/office/officeart/2009/3/layout/StepUpProcess"/>
    <dgm:cxn modelId="{B80BB322-17D7-4957-8DAF-B2DB7311CCF5}" type="presParOf" srcId="{D861BA3F-3EFA-4FFA-9CBD-9E1D387F9AAB}" destId="{02F7D839-8A4B-4A1D-AD84-50D7CBCB3B1F}" srcOrd="2" destOrd="0" presId="urn:microsoft.com/office/officeart/2009/3/layout/StepUpProcess"/>
    <dgm:cxn modelId="{98479D10-8B6E-4373-AD77-80DE7EAFC6A4}" type="presParOf" srcId="{CC0F6E4A-8F30-47D9-AE02-516A27A7219D}" destId="{B88353D4-54F3-4161-A777-6807FA7AFB0F}" srcOrd="3" destOrd="0" presId="urn:microsoft.com/office/officeart/2009/3/layout/StepUpProcess"/>
    <dgm:cxn modelId="{B7CF20CA-D9A8-4F47-9B26-01C95ACC5E86}" type="presParOf" srcId="{B88353D4-54F3-4161-A777-6807FA7AFB0F}" destId="{E89E4001-0BC2-4B1F-AA73-3AF8C56DDC28}" srcOrd="0" destOrd="0" presId="urn:microsoft.com/office/officeart/2009/3/layout/StepUpProcess"/>
    <dgm:cxn modelId="{22F40A09-483A-4E24-AD29-B6F74ECB5148}" type="presParOf" srcId="{CC0F6E4A-8F30-47D9-AE02-516A27A7219D}" destId="{A45A1BAC-A3A2-4A8E-ABEB-37EAA4D63781}" srcOrd="4" destOrd="0" presId="urn:microsoft.com/office/officeart/2009/3/layout/StepUpProcess"/>
    <dgm:cxn modelId="{0590A58C-7DDD-4EAB-B5CC-7C00B2B7EAB0}" type="presParOf" srcId="{A45A1BAC-A3A2-4A8E-ABEB-37EAA4D63781}" destId="{22CFE8E6-C531-4685-9C95-679940BB538D}" srcOrd="0" destOrd="0" presId="urn:microsoft.com/office/officeart/2009/3/layout/StepUpProcess"/>
    <dgm:cxn modelId="{29176B47-21F4-4FF2-8421-9D591C9D82A8}" type="presParOf" srcId="{A45A1BAC-A3A2-4A8E-ABEB-37EAA4D63781}" destId="{C8734F01-00EB-4641-AC61-4DAD5E284A8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1F71B3-3839-4407-BC83-AE54B168BC97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6EB5416-E9F8-4A19-B5F2-2F9EAA413F7D}">
      <dgm:prSet phldrT="[Texto]" custT="1"/>
      <dgm:spPr/>
      <dgm:t>
        <a:bodyPr/>
        <a:lstStyle/>
        <a:p>
          <a:r>
            <a:rPr lang="es-E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FVC</a:t>
          </a:r>
          <a:r>
            <a:rPr lang="es-E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(capacidad vital forzada) media del </a:t>
          </a:r>
          <a:r>
            <a:rPr lang="es-E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84.73%</a:t>
          </a:r>
          <a:endParaRPr lang="es-ES" sz="700" dirty="0"/>
        </a:p>
      </dgm:t>
    </dgm:pt>
    <dgm:pt modelId="{E921F235-B6AF-40DD-A290-1DE5567C7F7A}" type="parTrans" cxnId="{CFF2B469-3AF2-4A59-9FCA-FE66530ECE4D}">
      <dgm:prSet/>
      <dgm:spPr/>
      <dgm:t>
        <a:bodyPr/>
        <a:lstStyle/>
        <a:p>
          <a:endParaRPr lang="es-ES"/>
        </a:p>
      </dgm:t>
    </dgm:pt>
    <dgm:pt modelId="{ED4458EA-912B-4DA8-8AB7-A4D8D02AAC2F}" type="sibTrans" cxnId="{CFF2B469-3AF2-4A59-9FCA-FE66530ECE4D}">
      <dgm:prSet/>
      <dgm:spPr/>
      <dgm:t>
        <a:bodyPr/>
        <a:lstStyle/>
        <a:p>
          <a:endParaRPr lang="es-ES"/>
        </a:p>
      </dgm:t>
    </dgm:pt>
    <dgm:pt modelId="{BC38E707-E458-47E2-A2F6-AD4FEFE0B7F2}">
      <dgm:prSet phldrT="[Texto]" custT="1"/>
      <dgm:spPr/>
      <dgm:t>
        <a:bodyPr/>
        <a:lstStyle/>
        <a:p>
          <a:r>
            <a:rPr lang="es-E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DLCO</a:t>
          </a:r>
        </a:p>
        <a:p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(test de difusión) media del </a:t>
          </a:r>
          <a:r>
            <a:rPr lang="es-E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63.54%</a:t>
          </a:r>
          <a:endParaRPr lang="es-ES" sz="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258C5CE-F133-419A-B8F8-4374B4B9B145}" type="parTrans" cxnId="{57799360-6857-49B3-B4B0-C48172E01B10}">
      <dgm:prSet/>
      <dgm:spPr/>
      <dgm:t>
        <a:bodyPr/>
        <a:lstStyle/>
        <a:p>
          <a:endParaRPr lang="es-ES"/>
        </a:p>
      </dgm:t>
    </dgm:pt>
    <dgm:pt modelId="{3C65B608-2AE4-48B3-8F88-64EFE0D49767}" type="sibTrans" cxnId="{57799360-6857-49B3-B4B0-C48172E01B10}">
      <dgm:prSet/>
      <dgm:spPr/>
      <dgm:t>
        <a:bodyPr/>
        <a:lstStyle/>
        <a:p>
          <a:endParaRPr lang="es-ES"/>
        </a:p>
      </dgm:t>
    </dgm:pt>
    <dgm:pt modelId="{3397E5B5-48E0-4A9F-9ACA-825878C61849}">
      <dgm:prSet phldrT="[Texto]" custT="1"/>
      <dgm:spPr/>
      <dgm:t>
        <a:bodyPr/>
        <a:lstStyle/>
        <a:p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Mejoría de la </a:t>
          </a:r>
          <a:r>
            <a:rPr lang="es-ES" sz="9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KCO</a:t>
          </a:r>
          <a:r>
            <a:rPr lang="es-E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s-ES" sz="7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( factor de transferencia) con media del </a:t>
          </a:r>
          <a:r>
            <a:rPr lang="es-E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85.20% </a:t>
          </a:r>
          <a:endParaRPr lang="es-ES" sz="7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339CDF7-5330-49DB-A1F2-4B9DB5B2C2BC}" type="parTrans" cxnId="{8BD6CD35-19B4-4805-A712-EB423F828FC0}">
      <dgm:prSet/>
      <dgm:spPr/>
      <dgm:t>
        <a:bodyPr/>
        <a:lstStyle/>
        <a:p>
          <a:endParaRPr lang="es-ES"/>
        </a:p>
      </dgm:t>
    </dgm:pt>
    <dgm:pt modelId="{F373B150-F968-4347-9B5F-695B582598F9}" type="sibTrans" cxnId="{8BD6CD35-19B4-4805-A712-EB423F828FC0}">
      <dgm:prSet/>
      <dgm:spPr/>
      <dgm:t>
        <a:bodyPr/>
        <a:lstStyle/>
        <a:p>
          <a:endParaRPr lang="es-ES"/>
        </a:p>
      </dgm:t>
    </dgm:pt>
    <dgm:pt modelId="{1A0F011D-8517-4D8E-8ECB-F030EEDCE8DE}">
      <dgm:prSet custT="1"/>
      <dgm:spPr/>
      <dgm:t>
        <a:bodyPr/>
        <a:lstStyle/>
        <a:p>
          <a:r>
            <a:rPr lang="es-ES" sz="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491 metros </a:t>
          </a:r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recorridos en </a:t>
          </a:r>
          <a:r>
            <a:rPr lang="es-ES" sz="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TM6M</a:t>
          </a:r>
          <a:r>
            <a:rPr lang="es-ES" sz="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700" dirty="0">
              <a:latin typeface="Arial" panose="020B0604020202020204" pitchFamily="34" charset="0"/>
              <a:cs typeface="Arial" panose="020B0604020202020204" pitchFamily="34" charset="0"/>
            </a:rPr>
            <a:t>(test de la marcha) *</a:t>
          </a:r>
          <a:endParaRPr lang="es-ES" sz="700" dirty="0"/>
        </a:p>
      </dgm:t>
    </dgm:pt>
    <dgm:pt modelId="{065F924C-8D14-4910-8A1F-DF1C037D630F}" type="parTrans" cxnId="{30726B02-0813-4901-9CB8-AA3B5E44EC39}">
      <dgm:prSet/>
      <dgm:spPr/>
      <dgm:t>
        <a:bodyPr/>
        <a:lstStyle/>
        <a:p>
          <a:endParaRPr lang="es-ES"/>
        </a:p>
      </dgm:t>
    </dgm:pt>
    <dgm:pt modelId="{5CA5B957-6986-47D8-8069-0D871089A264}" type="sibTrans" cxnId="{30726B02-0813-4901-9CB8-AA3B5E44EC39}">
      <dgm:prSet/>
      <dgm:spPr/>
      <dgm:t>
        <a:bodyPr/>
        <a:lstStyle/>
        <a:p>
          <a:endParaRPr lang="es-ES"/>
        </a:p>
      </dgm:t>
    </dgm:pt>
    <dgm:pt modelId="{975556DD-D1B8-4C36-8EDE-920089EFA85C}" type="pres">
      <dgm:prSet presAssocID="{821F71B3-3839-4407-BC83-AE54B168BC97}" presName="Name0" presStyleCnt="0">
        <dgm:presLayoutVars>
          <dgm:dir/>
          <dgm:resizeHandles val="exact"/>
        </dgm:presLayoutVars>
      </dgm:prSet>
      <dgm:spPr/>
    </dgm:pt>
    <dgm:pt modelId="{FFB59D9E-FE6E-4B79-B4DA-3EB8B17F592C}" type="pres">
      <dgm:prSet presAssocID="{B6EB5416-E9F8-4A19-B5F2-2F9EAA413F7D}" presName="node" presStyleLbl="node1" presStyleIdx="0" presStyleCnt="4" custScaleX="112559">
        <dgm:presLayoutVars>
          <dgm:bulletEnabled val="1"/>
        </dgm:presLayoutVars>
      </dgm:prSet>
      <dgm:spPr/>
    </dgm:pt>
    <dgm:pt modelId="{AE85E26E-703A-41B0-859F-6A7480E3AA7E}" type="pres">
      <dgm:prSet presAssocID="{ED4458EA-912B-4DA8-8AB7-A4D8D02AAC2F}" presName="sibTrans" presStyleLbl="sibTrans2D1" presStyleIdx="0" presStyleCnt="3"/>
      <dgm:spPr/>
    </dgm:pt>
    <dgm:pt modelId="{984E5899-4FA4-4AB5-9BDD-3A03AB5C5E7F}" type="pres">
      <dgm:prSet presAssocID="{ED4458EA-912B-4DA8-8AB7-A4D8D02AAC2F}" presName="connectorText" presStyleLbl="sibTrans2D1" presStyleIdx="0" presStyleCnt="3"/>
      <dgm:spPr/>
    </dgm:pt>
    <dgm:pt modelId="{3C0D7ED2-BFA6-4713-B8CA-77385ACE8661}" type="pres">
      <dgm:prSet presAssocID="{BC38E707-E458-47E2-A2F6-AD4FEFE0B7F2}" presName="node" presStyleLbl="node1" presStyleIdx="1" presStyleCnt="4">
        <dgm:presLayoutVars>
          <dgm:bulletEnabled val="1"/>
        </dgm:presLayoutVars>
      </dgm:prSet>
      <dgm:spPr/>
    </dgm:pt>
    <dgm:pt modelId="{78B236F8-8E90-4BFD-934C-274AB9727E00}" type="pres">
      <dgm:prSet presAssocID="{3C65B608-2AE4-48B3-8F88-64EFE0D49767}" presName="sibTrans" presStyleLbl="sibTrans2D1" presStyleIdx="1" presStyleCnt="3"/>
      <dgm:spPr/>
    </dgm:pt>
    <dgm:pt modelId="{23240E6A-B272-4EBC-9739-52E4034A4522}" type="pres">
      <dgm:prSet presAssocID="{3C65B608-2AE4-48B3-8F88-64EFE0D49767}" presName="connectorText" presStyleLbl="sibTrans2D1" presStyleIdx="1" presStyleCnt="3"/>
      <dgm:spPr/>
    </dgm:pt>
    <dgm:pt modelId="{4ECD1F60-4A78-486E-950D-8086D886974B}" type="pres">
      <dgm:prSet presAssocID="{3397E5B5-48E0-4A9F-9ACA-825878C61849}" presName="node" presStyleLbl="node1" presStyleIdx="2" presStyleCnt="4" custScaleX="131943" custScaleY="96301">
        <dgm:presLayoutVars>
          <dgm:bulletEnabled val="1"/>
        </dgm:presLayoutVars>
      </dgm:prSet>
      <dgm:spPr/>
    </dgm:pt>
    <dgm:pt modelId="{007E7CF3-8FD4-4AD9-9A56-CC35F007D850}" type="pres">
      <dgm:prSet presAssocID="{F373B150-F968-4347-9B5F-695B582598F9}" presName="sibTrans" presStyleLbl="sibTrans2D1" presStyleIdx="2" presStyleCnt="3"/>
      <dgm:spPr/>
    </dgm:pt>
    <dgm:pt modelId="{9B7907C9-92AB-4979-A2DA-2574F7381FC6}" type="pres">
      <dgm:prSet presAssocID="{F373B150-F968-4347-9B5F-695B582598F9}" presName="connectorText" presStyleLbl="sibTrans2D1" presStyleIdx="2" presStyleCnt="3"/>
      <dgm:spPr/>
    </dgm:pt>
    <dgm:pt modelId="{D65B1707-4025-45F3-8C93-342CBBB860A6}" type="pres">
      <dgm:prSet presAssocID="{1A0F011D-8517-4D8E-8ECB-F030EEDCE8DE}" presName="node" presStyleLbl="node1" presStyleIdx="3" presStyleCnt="4" custScaleX="123199">
        <dgm:presLayoutVars>
          <dgm:bulletEnabled val="1"/>
        </dgm:presLayoutVars>
      </dgm:prSet>
      <dgm:spPr/>
    </dgm:pt>
  </dgm:ptLst>
  <dgm:cxnLst>
    <dgm:cxn modelId="{30726B02-0813-4901-9CB8-AA3B5E44EC39}" srcId="{821F71B3-3839-4407-BC83-AE54B168BC97}" destId="{1A0F011D-8517-4D8E-8ECB-F030EEDCE8DE}" srcOrd="3" destOrd="0" parTransId="{065F924C-8D14-4910-8A1F-DF1C037D630F}" sibTransId="{5CA5B957-6986-47D8-8069-0D871089A264}"/>
    <dgm:cxn modelId="{D6198816-971E-4E6B-8E8B-135B30AC2C7D}" type="presOf" srcId="{B6EB5416-E9F8-4A19-B5F2-2F9EAA413F7D}" destId="{FFB59D9E-FE6E-4B79-B4DA-3EB8B17F592C}" srcOrd="0" destOrd="0" presId="urn:microsoft.com/office/officeart/2005/8/layout/process1"/>
    <dgm:cxn modelId="{47FA2125-08F0-482A-8810-976DAD4C1E58}" type="presOf" srcId="{F373B150-F968-4347-9B5F-695B582598F9}" destId="{007E7CF3-8FD4-4AD9-9A56-CC35F007D850}" srcOrd="0" destOrd="0" presId="urn:microsoft.com/office/officeart/2005/8/layout/process1"/>
    <dgm:cxn modelId="{1AF41329-2C1F-496A-B1A9-C9371321256E}" type="presOf" srcId="{821F71B3-3839-4407-BC83-AE54B168BC97}" destId="{975556DD-D1B8-4C36-8EDE-920089EFA85C}" srcOrd="0" destOrd="0" presId="urn:microsoft.com/office/officeart/2005/8/layout/process1"/>
    <dgm:cxn modelId="{8BD6CD35-19B4-4805-A712-EB423F828FC0}" srcId="{821F71B3-3839-4407-BC83-AE54B168BC97}" destId="{3397E5B5-48E0-4A9F-9ACA-825878C61849}" srcOrd="2" destOrd="0" parTransId="{3339CDF7-5330-49DB-A1F2-4B9DB5B2C2BC}" sibTransId="{F373B150-F968-4347-9B5F-695B582598F9}"/>
    <dgm:cxn modelId="{635FCD5E-F27A-4E57-AF16-DE63563F2C6F}" type="presOf" srcId="{ED4458EA-912B-4DA8-8AB7-A4D8D02AAC2F}" destId="{AE85E26E-703A-41B0-859F-6A7480E3AA7E}" srcOrd="0" destOrd="0" presId="urn:microsoft.com/office/officeart/2005/8/layout/process1"/>
    <dgm:cxn modelId="{57799360-6857-49B3-B4B0-C48172E01B10}" srcId="{821F71B3-3839-4407-BC83-AE54B168BC97}" destId="{BC38E707-E458-47E2-A2F6-AD4FEFE0B7F2}" srcOrd="1" destOrd="0" parTransId="{5258C5CE-F133-419A-B8F8-4374B4B9B145}" sibTransId="{3C65B608-2AE4-48B3-8F88-64EFE0D49767}"/>
    <dgm:cxn modelId="{CFF2B469-3AF2-4A59-9FCA-FE66530ECE4D}" srcId="{821F71B3-3839-4407-BC83-AE54B168BC97}" destId="{B6EB5416-E9F8-4A19-B5F2-2F9EAA413F7D}" srcOrd="0" destOrd="0" parTransId="{E921F235-B6AF-40DD-A290-1DE5567C7F7A}" sibTransId="{ED4458EA-912B-4DA8-8AB7-A4D8D02AAC2F}"/>
    <dgm:cxn modelId="{F9E75F82-59F5-49AD-A2F0-C7BC1279AA6B}" type="presOf" srcId="{BC38E707-E458-47E2-A2F6-AD4FEFE0B7F2}" destId="{3C0D7ED2-BFA6-4713-B8CA-77385ACE8661}" srcOrd="0" destOrd="0" presId="urn:microsoft.com/office/officeart/2005/8/layout/process1"/>
    <dgm:cxn modelId="{2CE8E982-4EB6-41B7-98F1-B04D2F76A9B1}" type="presOf" srcId="{ED4458EA-912B-4DA8-8AB7-A4D8D02AAC2F}" destId="{984E5899-4FA4-4AB5-9BDD-3A03AB5C5E7F}" srcOrd="1" destOrd="0" presId="urn:microsoft.com/office/officeart/2005/8/layout/process1"/>
    <dgm:cxn modelId="{60487D84-D897-48FC-A52D-99721C035AB9}" type="presOf" srcId="{1A0F011D-8517-4D8E-8ECB-F030EEDCE8DE}" destId="{D65B1707-4025-45F3-8C93-342CBBB860A6}" srcOrd="0" destOrd="0" presId="urn:microsoft.com/office/officeart/2005/8/layout/process1"/>
    <dgm:cxn modelId="{FC294E85-3832-410E-926C-B279F96F9735}" type="presOf" srcId="{3397E5B5-48E0-4A9F-9ACA-825878C61849}" destId="{4ECD1F60-4A78-486E-950D-8086D886974B}" srcOrd="0" destOrd="0" presId="urn:microsoft.com/office/officeart/2005/8/layout/process1"/>
    <dgm:cxn modelId="{8B591596-CC7A-44B5-9F3B-7E7F1157B355}" type="presOf" srcId="{F373B150-F968-4347-9B5F-695B582598F9}" destId="{9B7907C9-92AB-4979-A2DA-2574F7381FC6}" srcOrd="1" destOrd="0" presId="urn:microsoft.com/office/officeart/2005/8/layout/process1"/>
    <dgm:cxn modelId="{F7E0CFB4-5A27-439C-920A-73EF317F0963}" type="presOf" srcId="{3C65B608-2AE4-48B3-8F88-64EFE0D49767}" destId="{23240E6A-B272-4EBC-9739-52E4034A4522}" srcOrd="1" destOrd="0" presId="urn:microsoft.com/office/officeart/2005/8/layout/process1"/>
    <dgm:cxn modelId="{25C1B4CC-FC47-4C67-814D-ADEC3A5416AE}" type="presOf" srcId="{3C65B608-2AE4-48B3-8F88-64EFE0D49767}" destId="{78B236F8-8E90-4BFD-934C-274AB9727E00}" srcOrd="0" destOrd="0" presId="urn:microsoft.com/office/officeart/2005/8/layout/process1"/>
    <dgm:cxn modelId="{59B98262-75E7-47A4-9CC6-5EDB90796362}" type="presParOf" srcId="{975556DD-D1B8-4C36-8EDE-920089EFA85C}" destId="{FFB59D9E-FE6E-4B79-B4DA-3EB8B17F592C}" srcOrd="0" destOrd="0" presId="urn:microsoft.com/office/officeart/2005/8/layout/process1"/>
    <dgm:cxn modelId="{1A1C1D04-1C6A-40A6-AE3A-3FA6C6480B0C}" type="presParOf" srcId="{975556DD-D1B8-4C36-8EDE-920089EFA85C}" destId="{AE85E26E-703A-41B0-859F-6A7480E3AA7E}" srcOrd="1" destOrd="0" presId="urn:microsoft.com/office/officeart/2005/8/layout/process1"/>
    <dgm:cxn modelId="{1D780ABD-542A-4CE0-A34C-F9B9CC7D91C9}" type="presParOf" srcId="{AE85E26E-703A-41B0-859F-6A7480E3AA7E}" destId="{984E5899-4FA4-4AB5-9BDD-3A03AB5C5E7F}" srcOrd="0" destOrd="0" presId="urn:microsoft.com/office/officeart/2005/8/layout/process1"/>
    <dgm:cxn modelId="{CBB96452-A203-4CD1-9BCC-77EEF0E926FB}" type="presParOf" srcId="{975556DD-D1B8-4C36-8EDE-920089EFA85C}" destId="{3C0D7ED2-BFA6-4713-B8CA-77385ACE8661}" srcOrd="2" destOrd="0" presId="urn:microsoft.com/office/officeart/2005/8/layout/process1"/>
    <dgm:cxn modelId="{F52EC499-90F7-457D-A2CE-8FE6085E9697}" type="presParOf" srcId="{975556DD-D1B8-4C36-8EDE-920089EFA85C}" destId="{78B236F8-8E90-4BFD-934C-274AB9727E00}" srcOrd="3" destOrd="0" presId="urn:microsoft.com/office/officeart/2005/8/layout/process1"/>
    <dgm:cxn modelId="{B700F51A-2120-4B1C-B2F7-5BC095D5FDC0}" type="presParOf" srcId="{78B236F8-8E90-4BFD-934C-274AB9727E00}" destId="{23240E6A-B272-4EBC-9739-52E4034A4522}" srcOrd="0" destOrd="0" presId="urn:microsoft.com/office/officeart/2005/8/layout/process1"/>
    <dgm:cxn modelId="{B7F329B6-A351-4239-A679-0C4130928B7B}" type="presParOf" srcId="{975556DD-D1B8-4C36-8EDE-920089EFA85C}" destId="{4ECD1F60-4A78-486E-950D-8086D886974B}" srcOrd="4" destOrd="0" presId="urn:microsoft.com/office/officeart/2005/8/layout/process1"/>
    <dgm:cxn modelId="{ED686542-51F4-4376-BCCA-4DD25E952F6F}" type="presParOf" srcId="{975556DD-D1B8-4C36-8EDE-920089EFA85C}" destId="{007E7CF3-8FD4-4AD9-9A56-CC35F007D850}" srcOrd="5" destOrd="0" presId="urn:microsoft.com/office/officeart/2005/8/layout/process1"/>
    <dgm:cxn modelId="{164FDE99-3976-416C-B517-1FC49B98503A}" type="presParOf" srcId="{007E7CF3-8FD4-4AD9-9A56-CC35F007D850}" destId="{9B7907C9-92AB-4979-A2DA-2574F7381FC6}" srcOrd="0" destOrd="0" presId="urn:microsoft.com/office/officeart/2005/8/layout/process1"/>
    <dgm:cxn modelId="{AB703695-2474-4D13-A68D-4D96C6FFDB6C}" type="presParOf" srcId="{975556DD-D1B8-4C36-8EDE-920089EFA85C}" destId="{D65B1707-4025-45F3-8C93-342CBBB860A6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974C6D-B558-4ED0-999B-1C20FD00F062}">
      <dsp:nvSpPr>
        <dsp:cNvPr id="0" name=""/>
        <dsp:cNvSpPr/>
      </dsp:nvSpPr>
      <dsp:spPr>
        <a:xfrm rot="5400000">
          <a:off x="166713" y="350027"/>
          <a:ext cx="500126" cy="83219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6707E7-2266-4326-841A-8C84B3BCBB45}">
      <dsp:nvSpPr>
        <dsp:cNvPr id="0" name=""/>
        <dsp:cNvSpPr/>
      </dsp:nvSpPr>
      <dsp:spPr>
        <a:xfrm>
          <a:off x="119649" y="632173"/>
          <a:ext cx="795393" cy="2261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solidFill>
                <a:srgbClr val="00B0F0"/>
              </a:solidFill>
              <a:effectLst/>
            </a:rPr>
            <a:t>LEVE</a:t>
          </a:r>
        </a:p>
      </dsp:txBody>
      <dsp:txXfrm>
        <a:off x="119649" y="632173"/>
        <a:ext cx="795393" cy="226172"/>
      </dsp:txXfrm>
    </dsp:sp>
    <dsp:sp modelId="{4DBC40BD-C86B-4E0E-BA91-033A740A5CE6}">
      <dsp:nvSpPr>
        <dsp:cNvPr id="0" name=""/>
        <dsp:cNvSpPr/>
      </dsp:nvSpPr>
      <dsp:spPr>
        <a:xfrm>
          <a:off x="692786" y="288759"/>
          <a:ext cx="141757" cy="141757"/>
        </a:xfrm>
        <a:prstGeom prst="triangle">
          <a:avLst>
            <a:gd name="adj" fmla="val 10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DF1F80-43CB-4C21-858A-AD549A19F54E}">
      <dsp:nvSpPr>
        <dsp:cNvPr id="0" name=""/>
        <dsp:cNvSpPr/>
      </dsp:nvSpPr>
      <dsp:spPr>
        <a:xfrm rot="5400000">
          <a:off x="1108508" y="122432"/>
          <a:ext cx="500126" cy="83219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9D7E77-995A-438B-9F85-03763050A51D}">
      <dsp:nvSpPr>
        <dsp:cNvPr id="0" name=""/>
        <dsp:cNvSpPr/>
      </dsp:nvSpPr>
      <dsp:spPr>
        <a:xfrm>
          <a:off x="973044" y="371081"/>
          <a:ext cx="855273" cy="658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solidFill>
                <a:srgbClr val="00B050"/>
              </a:solidFill>
            </a:rPr>
            <a:t>MODERADO</a:t>
          </a:r>
        </a:p>
      </dsp:txBody>
      <dsp:txXfrm>
        <a:off x="973044" y="371081"/>
        <a:ext cx="855273" cy="658570"/>
      </dsp:txXfrm>
    </dsp:sp>
    <dsp:sp modelId="{02F7D839-8A4B-4A1D-AD84-50D7CBCB3B1F}">
      <dsp:nvSpPr>
        <dsp:cNvPr id="0" name=""/>
        <dsp:cNvSpPr/>
      </dsp:nvSpPr>
      <dsp:spPr>
        <a:xfrm>
          <a:off x="1634580" y="61165"/>
          <a:ext cx="141757" cy="141757"/>
        </a:xfrm>
        <a:prstGeom prst="triangle">
          <a:avLst>
            <a:gd name="adj" fmla="val 10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FE8E6-C531-4685-9C95-679940BB538D}">
      <dsp:nvSpPr>
        <dsp:cNvPr id="0" name=""/>
        <dsp:cNvSpPr/>
      </dsp:nvSpPr>
      <dsp:spPr>
        <a:xfrm rot="5400000">
          <a:off x="2061622" y="-105161"/>
          <a:ext cx="500126" cy="832198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734F01-00EB-4641-AC61-4DAD5E284A86}">
      <dsp:nvSpPr>
        <dsp:cNvPr id="0" name=""/>
        <dsp:cNvSpPr/>
      </dsp:nvSpPr>
      <dsp:spPr>
        <a:xfrm>
          <a:off x="1884943" y="178601"/>
          <a:ext cx="939059" cy="658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b="1" kern="1200" dirty="0">
              <a:solidFill>
                <a:schemeClr val="accent6">
                  <a:lumMod val="75000"/>
                </a:schemeClr>
              </a:solidFill>
            </a:rPr>
            <a:t>   GRAVE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 dirty="0"/>
        </a:p>
      </dsp:txBody>
      <dsp:txXfrm>
        <a:off x="1884943" y="178601"/>
        <a:ext cx="939059" cy="6585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B59D9E-FE6E-4B79-B4DA-3EB8B17F592C}">
      <dsp:nvSpPr>
        <dsp:cNvPr id="0" name=""/>
        <dsp:cNvSpPr/>
      </dsp:nvSpPr>
      <dsp:spPr>
        <a:xfrm>
          <a:off x="3183" y="103768"/>
          <a:ext cx="519390" cy="74729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FVC</a:t>
          </a:r>
          <a:r>
            <a:rPr lang="es-ES" sz="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(capacidad vital forzada) media del </a:t>
          </a:r>
          <a:r>
            <a:rPr lang="es-ES" sz="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84.73%</a:t>
          </a:r>
          <a:endParaRPr lang="es-ES" sz="700" kern="1200" dirty="0"/>
        </a:p>
      </dsp:txBody>
      <dsp:txXfrm>
        <a:off x="18395" y="118980"/>
        <a:ext cx="488966" cy="716870"/>
      </dsp:txXfrm>
    </dsp:sp>
    <dsp:sp modelId="{AE85E26E-703A-41B0-859F-6A7480E3AA7E}">
      <dsp:nvSpPr>
        <dsp:cNvPr id="0" name=""/>
        <dsp:cNvSpPr/>
      </dsp:nvSpPr>
      <dsp:spPr>
        <a:xfrm>
          <a:off x="568717" y="420197"/>
          <a:ext cx="97824" cy="114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8717" y="443084"/>
        <a:ext cx="68477" cy="68662"/>
      </dsp:txXfrm>
    </dsp:sp>
    <dsp:sp modelId="{3C0D7ED2-BFA6-4713-B8CA-77385ACE8661}">
      <dsp:nvSpPr>
        <dsp:cNvPr id="0" name=""/>
        <dsp:cNvSpPr/>
      </dsp:nvSpPr>
      <dsp:spPr>
        <a:xfrm>
          <a:off x="707149" y="103768"/>
          <a:ext cx="461438" cy="747294"/>
        </a:xfrm>
        <a:prstGeom prst="roundRect">
          <a:avLst>
            <a:gd name="adj" fmla="val 1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DLCO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(test de difusión) media del </a:t>
          </a:r>
          <a:r>
            <a:rPr lang="es-ES" sz="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63.54%</a:t>
          </a:r>
          <a:endParaRPr lang="es-ES" sz="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0664" y="117283"/>
        <a:ext cx="434408" cy="720264"/>
      </dsp:txXfrm>
    </dsp:sp>
    <dsp:sp modelId="{78B236F8-8E90-4BFD-934C-274AB9727E00}">
      <dsp:nvSpPr>
        <dsp:cNvPr id="0" name=""/>
        <dsp:cNvSpPr/>
      </dsp:nvSpPr>
      <dsp:spPr>
        <a:xfrm>
          <a:off x="1214731" y="420197"/>
          <a:ext cx="97824" cy="114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214731" y="443084"/>
        <a:ext cx="68477" cy="68662"/>
      </dsp:txXfrm>
    </dsp:sp>
    <dsp:sp modelId="{4ECD1F60-4A78-486E-950D-8086D886974B}">
      <dsp:nvSpPr>
        <dsp:cNvPr id="0" name=""/>
        <dsp:cNvSpPr/>
      </dsp:nvSpPr>
      <dsp:spPr>
        <a:xfrm>
          <a:off x="1353162" y="117589"/>
          <a:ext cx="608835" cy="719651"/>
        </a:xfrm>
        <a:prstGeom prst="roundRect">
          <a:avLst>
            <a:gd name="adj" fmla="val 1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Mejoría de la </a:t>
          </a:r>
          <a:r>
            <a:rPr lang="es-ES" sz="9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KCO</a:t>
          </a:r>
          <a:r>
            <a:rPr lang="es-ES" sz="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s-ES" sz="7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( factor de transferencia) con media del </a:t>
          </a:r>
          <a:r>
            <a:rPr lang="es-ES" sz="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85.20% </a:t>
          </a:r>
          <a:endParaRPr lang="es-ES" sz="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70994" y="135421"/>
        <a:ext cx="573171" cy="683987"/>
      </dsp:txXfrm>
    </dsp:sp>
    <dsp:sp modelId="{007E7CF3-8FD4-4AD9-9A56-CC35F007D850}">
      <dsp:nvSpPr>
        <dsp:cNvPr id="0" name=""/>
        <dsp:cNvSpPr/>
      </dsp:nvSpPr>
      <dsp:spPr>
        <a:xfrm>
          <a:off x="2008141" y="420197"/>
          <a:ext cx="97824" cy="11443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008141" y="443084"/>
        <a:ext cx="68477" cy="68662"/>
      </dsp:txXfrm>
    </dsp:sp>
    <dsp:sp modelId="{D65B1707-4025-45F3-8C93-342CBBB860A6}">
      <dsp:nvSpPr>
        <dsp:cNvPr id="0" name=""/>
        <dsp:cNvSpPr/>
      </dsp:nvSpPr>
      <dsp:spPr>
        <a:xfrm>
          <a:off x="2146572" y="103768"/>
          <a:ext cx="568487" cy="747294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491 metros </a:t>
          </a: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recorridos en </a:t>
          </a:r>
          <a:r>
            <a:rPr lang="es-ES" sz="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TM6M</a:t>
          </a:r>
          <a:r>
            <a:rPr lang="es-ES" sz="7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700" kern="1200" dirty="0">
              <a:latin typeface="Arial" panose="020B0604020202020204" pitchFamily="34" charset="0"/>
              <a:cs typeface="Arial" panose="020B0604020202020204" pitchFamily="34" charset="0"/>
            </a:rPr>
            <a:t>(test de la marcha) *</a:t>
          </a:r>
          <a:endParaRPr lang="es-ES" sz="700" kern="1200" dirty="0"/>
        </a:p>
      </dsp:txBody>
      <dsp:txXfrm>
        <a:off x="2163222" y="120418"/>
        <a:ext cx="535187" cy="7139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5C50D-69D4-485F-A0D5-15727F30D3C8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D4B27A-0B24-460F-A024-F7B025F2086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946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D4B27A-0B24-460F-A024-F7B025F2086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3408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D4B27A-0B24-460F-A024-F7B025F2086A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2115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06/09/2021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Relationship Id="rId14" Type="http://schemas.microsoft.com/office/2007/relationships/diagramDrawing" Target="../diagrams/drawin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48">
            <a:extLst>
              <a:ext uri="{FF2B5EF4-FFF2-40B4-BE49-F238E27FC236}">
                <a16:creationId xmlns:a16="http://schemas.microsoft.com/office/drawing/2014/main" id="{50DA2434-F5A2-4214-B525-E19EB79E3AE4}"/>
              </a:ext>
            </a:extLst>
          </p:cNvPr>
          <p:cNvSpPr/>
          <p:nvPr/>
        </p:nvSpPr>
        <p:spPr>
          <a:xfrm>
            <a:off x="6140166" y="1073646"/>
            <a:ext cx="2930007" cy="691725"/>
          </a:xfrm>
          <a:prstGeom prst="rect">
            <a:avLst/>
          </a:prstGeom>
          <a:gradFill flip="none" rotWithShape="1">
            <a:gsLst>
              <a:gs pos="55019">
                <a:srgbClr val="FFFFCC"/>
              </a:gs>
              <a:gs pos="36038">
                <a:schemeClr val="accent6">
                  <a:lumMod val="20000"/>
                  <a:lumOff val="80000"/>
                </a:schemeClr>
              </a:gs>
              <a:gs pos="0">
                <a:schemeClr val="bg1"/>
              </a:gs>
              <a:gs pos="18379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350A2C1E-75B1-44D6-8D5A-C98B2E5EA24C}"/>
              </a:ext>
            </a:extLst>
          </p:cNvPr>
          <p:cNvSpPr/>
          <p:nvPr/>
        </p:nvSpPr>
        <p:spPr>
          <a:xfrm>
            <a:off x="27709" y="773708"/>
            <a:ext cx="3368525" cy="4422343"/>
          </a:xfrm>
          <a:prstGeom prst="rect">
            <a:avLst/>
          </a:prstGeom>
          <a:gradFill flip="none" rotWithShape="1">
            <a:gsLst>
              <a:gs pos="55019">
                <a:srgbClr val="FFFFCC"/>
              </a:gs>
              <a:gs pos="36038">
                <a:schemeClr val="accent6">
                  <a:lumMod val="20000"/>
                  <a:lumOff val="80000"/>
                </a:schemeClr>
              </a:gs>
              <a:gs pos="0">
                <a:schemeClr val="bg1"/>
              </a:gs>
              <a:gs pos="18379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B47AD3C-FD3B-4D04-977B-AF1F8E9992D6}"/>
              </a:ext>
            </a:extLst>
          </p:cNvPr>
          <p:cNvSpPr txBox="1"/>
          <p:nvPr/>
        </p:nvSpPr>
        <p:spPr>
          <a:xfrm>
            <a:off x="0" y="798031"/>
            <a:ext cx="2768110" cy="260328"/>
          </a:xfrm>
          <a:prstGeom prst="rect">
            <a:avLst/>
          </a:prstGeom>
          <a:gradFill flip="none" rotWithShape="1">
            <a:gsLst>
              <a:gs pos="46000">
                <a:srgbClr val="92D050"/>
              </a:gs>
              <a:gs pos="17500">
                <a:srgbClr val="FFFF00"/>
              </a:gs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INTRODUCCIÓN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6001DAA-3F05-4F98-AC42-8EB75F4EBB7D}"/>
              </a:ext>
            </a:extLst>
          </p:cNvPr>
          <p:cNvSpPr txBox="1"/>
          <p:nvPr/>
        </p:nvSpPr>
        <p:spPr>
          <a:xfrm>
            <a:off x="123304" y="2291523"/>
            <a:ext cx="3205757" cy="2780441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ES" sz="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studio retrospectivo de los pacientes revisados en </a:t>
            </a:r>
            <a:r>
              <a:rPr lang="es-ES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consultas de neumopatías post-COVID que: </a:t>
            </a:r>
          </a:p>
          <a:p>
            <a:pPr algn="just">
              <a:lnSpc>
                <a:spcPct val="107000"/>
              </a:lnSpc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Hayan requerido ingreso en la Unidad de Cuidados Intensivos (UCI) por SDRA secundario a neumonía grave por SARS-CoV2</a:t>
            </a:r>
          </a:p>
          <a:p>
            <a:pPr algn="just">
              <a:lnSpc>
                <a:spcPct val="107000"/>
              </a:lnSpc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H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ayan requerido terapia nasal de alto flujo (TNAF) y/o intubación orotraqueal (IOT) desde marzo de 2020 hasta Marzo de 2021. </a:t>
            </a:r>
          </a:p>
          <a:p>
            <a:pPr algn="just">
              <a:lnSpc>
                <a:spcPct val="107000"/>
              </a:lnSpc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Se determinó la gravedad del SDRA, según </a:t>
            </a:r>
            <a:r>
              <a:rPr lang="es-ES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definición de Berlín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publicada en 2012, por el grado de hipoxemia. </a:t>
            </a: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ES" sz="1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3BAC1EA-0664-4371-B304-AE93CFEFC5EB}"/>
              </a:ext>
            </a:extLst>
          </p:cNvPr>
          <p:cNvSpPr txBox="1"/>
          <p:nvPr/>
        </p:nvSpPr>
        <p:spPr>
          <a:xfrm>
            <a:off x="142107" y="1074192"/>
            <a:ext cx="3205757" cy="837730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8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   </a:t>
            </a:r>
            <a:r>
              <a:rPr lang="es-ES" sz="9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El espectro clínico de los pacientes infectados por la COVID-19 es muy variado. El objetivo del presente estudio es determinar los factores que influyen en la gravedad del síndrome de distrés respiratorio del adulto (SDRA), así como su repercusión funcional</a:t>
            </a:r>
            <a:r>
              <a:rPr lang="es-ES" sz="10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</a:t>
            </a:r>
            <a:endParaRPr lang="es-ES" sz="105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74285F16-AB86-492B-8E2C-95488746CF5C}"/>
              </a:ext>
            </a:extLst>
          </p:cNvPr>
          <p:cNvSpPr/>
          <p:nvPr/>
        </p:nvSpPr>
        <p:spPr>
          <a:xfrm>
            <a:off x="0" y="0"/>
            <a:ext cx="9144000" cy="41151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SÍNDROME DE DISTRÉS RESPIRATORIO Y COVID-19:¿ANTE QUÉ ESTAMOS?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B859C4D-2199-4834-8332-0EB42811DCF3}"/>
              </a:ext>
            </a:extLst>
          </p:cNvPr>
          <p:cNvSpPr txBox="1"/>
          <p:nvPr/>
        </p:nvSpPr>
        <p:spPr>
          <a:xfrm>
            <a:off x="0" y="2040496"/>
            <a:ext cx="2774148" cy="260328"/>
          </a:xfrm>
          <a:prstGeom prst="rect">
            <a:avLst/>
          </a:prstGeom>
          <a:gradFill flip="none" rotWithShape="1">
            <a:gsLst>
              <a:gs pos="46000">
                <a:srgbClr val="92D050"/>
              </a:gs>
              <a:gs pos="17500">
                <a:srgbClr val="FFFF00"/>
              </a:gs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Y MÉTODOS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0A142445-C17F-42A2-ADE5-C23955CA1F97}"/>
              </a:ext>
            </a:extLst>
          </p:cNvPr>
          <p:cNvSpPr txBox="1"/>
          <p:nvPr/>
        </p:nvSpPr>
        <p:spPr>
          <a:xfrm>
            <a:off x="27709" y="446459"/>
            <a:ext cx="9116291" cy="330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Domínguez López, MD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López Ramírez, C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Cejudo Ramos, P; López Bauzá, A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Rodríguez Portal, JA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es-ES" sz="7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7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 </a:t>
            </a:r>
            <a:r>
              <a:rPr kumimoji="0" lang="es-ES" sz="7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kumimoji="0" lang="es-ES" sz="7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 de Rehabilitación Respiratoria. Hospital Universitario Virgen del Rocío</a:t>
            </a:r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6897BE9-7C42-4BFE-94BD-1AF019F5F8A0}"/>
              </a:ext>
            </a:extLst>
          </p:cNvPr>
          <p:cNvSpPr txBox="1"/>
          <p:nvPr/>
        </p:nvSpPr>
        <p:spPr>
          <a:xfrm>
            <a:off x="4946015" y="698047"/>
            <a:ext cx="2448272" cy="260328"/>
          </a:xfrm>
          <a:prstGeom prst="rect">
            <a:avLst/>
          </a:prstGeom>
          <a:gradFill flip="none" rotWithShape="1">
            <a:gsLst>
              <a:gs pos="46000">
                <a:srgbClr val="92D050"/>
              </a:gs>
              <a:gs pos="17500">
                <a:srgbClr val="FFFF00"/>
              </a:gs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2EFD65F-1F9B-4CC1-BC63-FA85CF728B2F}"/>
              </a:ext>
            </a:extLst>
          </p:cNvPr>
          <p:cNvSpPr txBox="1"/>
          <p:nvPr/>
        </p:nvSpPr>
        <p:spPr>
          <a:xfrm>
            <a:off x="6151547" y="1073647"/>
            <a:ext cx="2893520" cy="674287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total de 82 pacientes fueron incluidos en el estudio. Las características, clínicas, analíticas y radiológicas a destacar en este estudio se muestran en la </a:t>
            </a:r>
            <a:r>
              <a:rPr lang="es-ES" sz="9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</a:t>
            </a:r>
            <a:r>
              <a:rPr lang="es-ES" sz="9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nº</a:t>
            </a:r>
            <a:r>
              <a:rPr lang="es-ES" sz="9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1.</a:t>
            </a:r>
            <a:endParaRPr lang="es-ES" sz="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A0D5BB7E-C9A5-4852-95B2-F2523507F7A2}"/>
              </a:ext>
            </a:extLst>
          </p:cNvPr>
          <p:cNvSpPr txBox="1"/>
          <p:nvPr/>
        </p:nvSpPr>
        <p:spPr>
          <a:xfrm>
            <a:off x="3343601" y="3485172"/>
            <a:ext cx="2808312" cy="25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5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</a:t>
            </a:r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 Características clínicas, analíticas, radiológicas y funcionales de primera consulta de los pacientes con SDRA secundario a neumonía por SARS-CoV2 (n=82)</a:t>
            </a:r>
            <a:endParaRPr lang="es-E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8A7CE5F-D2F1-46E6-B9E5-B4ADB1EFDB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2351405"/>
              </p:ext>
            </p:extLst>
          </p:nvPr>
        </p:nvGraphicFramePr>
        <p:xfrm>
          <a:off x="256338" y="3746958"/>
          <a:ext cx="2824003" cy="1101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52C957C0-BABC-46FD-9774-2ACEDF62717D}"/>
              </a:ext>
            </a:extLst>
          </p:cNvPr>
          <p:cNvSpPr txBox="1"/>
          <p:nvPr/>
        </p:nvSpPr>
        <p:spPr>
          <a:xfrm>
            <a:off x="184022" y="4785343"/>
            <a:ext cx="31219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500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Figura nº1. Determinación de la gravedad del SDRA según grado de hipoxemia mediante l</a:t>
            </a:r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ecuación de equivalencia </a:t>
            </a:r>
            <a:r>
              <a:rPr lang="es-ES" sz="5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lang="es-ES" sz="600" i="1" dirty="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Severinhause</a:t>
            </a:r>
            <a:r>
              <a:rPr lang="es-ES" sz="600" i="1" dirty="0">
                <a:solidFill>
                  <a:srgbClr val="333333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-Ellis</a:t>
            </a:r>
            <a:endParaRPr lang="es-ES" sz="5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9658CCE-FBEC-4F6B-830C-875FD010B3BB}"/>
              </a:ext>
            </a:extLst>
          </p:cNvPr>
          <p:cNvSpPr txBox="1"/>
          <p:nvPr/>
        </p:nvSpPr>
        <p:spPr>
          <a:xfrm>
            <a:off x="281278" y="4583562"/>
            <a:ext cx="196419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9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mmHg&lt;</a:t>
            </a:r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/FiO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≤</a:t>
            </a:r>
            <a:r>
              <a:rPr lang="es-ES" sz="900" b="1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300</a:t>
            </a:r>
            <a:r>
              <a:rPr lang="es-ES" sz="800" dirty="0">
                <a:solidFill>
                  <a:srgbClr val="00B0F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mmHg</a:t>
            </a:r>
            <a:endParaRPr lang="es-ES" sz="8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80DC56A-C2CF-46D5-9A9E-56E78D321EB4}"/>
              </a:ext>
            </a:extLst>
          </p:cNvPr>
          <p:cNvSpPr txBox="1"/>
          <p:nvPr/>
        </p:nvSpPr>
        <p:spPr>
          <a:xfrm>
            <a:off x="1219263" y="4335613"/>
            <a:ext cx="15046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900" b="1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&lt;</a:t>
            </a:r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/FiO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≤</a:t>
            </a:r>
            <a:r>
              <a:rPr lang="es-ES" sz="9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mmHg </a:t>
            </a:r>
            <a:endParaRPr lang="es-ES" sz="8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E2AB05D-8200-4DFC-8246-88CF555342B5}"/>
              </a:ext>
            </a:extLst>
          </p:cNvPr>
          <p:cNvSpPr txBox="1"/>
          <p:nvPr/>
        </p:nvSpPr>
        <p:spPr>
          <a:xfrm>
            <a:off x="2181971" y="4108300"/>
            <a:ext cx="132528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/FiO</a:t>
            </a:r>
            <a:r>
              <a:rPr lang="es-ES" sz="800" b="1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≤</a:t>
            </a:r>
            <a:r>
              <a:rPr lang="es-ES" sz="900" b="1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r>
              <a:rPr lang="es-ES" sz="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mmHg </a:t>
            </a:r>
            <a:endParaRPr lang="es-ES" dirty="0"/>
          </a:p>
        </p:txBody>
      </p:sp>
      <p:pic>
        <p:nvPicPr>
          <p:cNvPr id="23" name="Imagen 22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4F3178E9-C69E-47B7-8EDB-AC12B061D5B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33" y="2646147"/>
            <a:ext cx="147611" cy="147611"/>
          </a:xfrm>
          <a:prstGeom prst="rect">
            <a:avLst/>
          </a:prstGeom>
        </p:spPr>
      </p:pic>
      <p:pic>
        <p:nvPicPr>
          <p:cNvPr id="26" name="Imagen 25" descr="Un dibujo de una calavera verde con letras blancas&#10;&#10;Descripción generada automáticamente con confianza baja">
            <a:extLst>
              <a:ext uri="{FF2B5EF4-FFF2-40B4-BE49-F238E27FC236}">
                <a16:creationId xmlns:a16="http://schemas.microsoft.com/office/drawing/2014/main" id="{845519D9-CB1D-40F1-84F9-914701F43B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3" y="3057364"/>
            <a:ext cx="157253" cy="189461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8B31865F-66F7-460B-8124-71B19FC468E3}"/>
              </a:ext>
            </a:extLst>
          </p:cNvPr>
          <p:cNvSpPr txBox="1"/>
          <p:nvPr/>
        </p:nvSpPr>
        <p:spPr>
          <a:xfrm>
            <a:off x="6124469" y="4690699"/>
            <a:ext cx="3034285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Tabla </a:t>
            </a:r>
            <a:r>
              <a:rPr lang="es-ES" sz="500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nº</a:t>
            </a:r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1. Continuación. Variables </a:t>
            </a:r>
            <a:r>
              <a:rPr lang="es-ES" sz="500" i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“UCI”, características </a:t>
            </a:r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radiológicas y</a:t>
            </a:r>
          </a:p>
          <a:p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funcionales de primera consulta de los pacientes con SDRA secundario </a:t>
            </a:r>
          </a:p>
          <a:p>
            <a:r>
              <a:rPr lang="es-ES" sz="5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neumonía por SARS-CoV2 (n=82)</a:t>
            </a:r>
            <a:endParaRPr lang="es-E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EB388B3-27AD-4656-A89A-586CC1B971C6}"/>
              </a:ext>
            </a:extLst>
          </p:cNvPr>
          <p:cNvSpPr txBox="1"/>
          <p:nvPr/>
        </p:nvSpPr>
        <p:spPr>
          <a:xfrm>
            <a:off x="3415581" y="3780563"/>
            <a:ext cx="2670932" cy="507831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S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 exponen la los valores de la capacidad funcional a los 3-6 meses del alta hospitalaria en </a:t>
            </a:r>
            <a:r>
              <a:rPr lang="es-ES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continuación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la </a:t>
            </a:r>
            <a:r>
              <a:rPr lang="es-ES" sz="9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nº1: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0E1DDB34-CBF5-4AE5-8C2A-E647D1A9DD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7754623"/>
              </p:ext>
            </p:extLst>
          </p:nvPr>
        </p:nvGraphicFramePr>
        <p:xfrm>
          <a:off x="3406225" y="4237993"/>
          <a:ext cx="2718244" cy="954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8" name="CuadroTexto 37">
            <a:extLst>
              <a:ext uri="{FF2B5EF4-FFF2-40B4-BE49-F238E27FC236}">
                <a16:creationId xmlns:a16="http://schemas.microsoft.com/office/drawing/2014/main" id="{01796746-E42D-4E10-886C-5D9C88E11DDE}"/>
              </a:ext>
            </a:extLst>
          </p:cNvPr>
          <p:cNvSpPr txBox="1"/>
          <p:nvPr/>
        </p:nvSpPr>
        <p:spPr>
          <a:xfrm>
            <a:off x="5364088" y="5021684"/>
            <a:ext cx="1054849" cy="1692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500" i="1" dirty="0">
                <a:latin typeface="Arial" panose="020B0604020202020204" pitchFamily="34" charset="0"/>
                <a:cs typeface="Arial" panose="020B0604020202020204" pitchFamily="34" charset="0"/>
              </a:rPr>
              <a:t>*según el teórico de Osses  </a:t>
            </a:r>
            <a:endParaRPr lang="es-ES" sz="1200" i="1" dirty="0"/>
          </a:p>
        </p:txBody>
      </p:sp>
      <p:graphicFrame>
        <p:nvGraphicFramePr>
          <p:cNvPr id="36" name="Tabla 35">
            <a:extLst>
              <a:ext uri="{FF2B5EF4-FFF2-40B4-BE49-F238E27FC236}">
                <a16:creationId xmlns:a16="http://schemas.microsoft.com/office/drawing/2014/main" id="{5A3B2DF9-A9E4-4355-94F4-6B36BD4223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5748592"/>
              </p:ext>
            </p:extLst>
          </p:nvPr>
        </p:nvGraphicFramePr>
        <p:xfrm>
          <a:off x="3408725" y="1058359"/>
          <a:ext cx="2701304" cy="2441968"/>
        </p:xfrm>
        <a:graphic>
          <a:graphicData uri="http://schemas.openxmlformats.org/drawingml/2006/table">
            <a:tbl>
              <a:tblPr firstRow="1" firstCol="1" bandRow="1"/>
              <a:tblGrid>
                <a:gridCol w="1215811">
                  <a:extLst>
                    <a:ext uri="{9D8B030D-6E8A-4147-A177-3AD203B41FA5}">
                      <a16:colId xmlns:a16="http://schemas.microsoft.com/office/drawing/2014/main" val="580698830"/>
                    </a:ext>
                  </a:extLst>
                </a:gridCol>
                <a:gridCol w="1485493">
                  <a:extLst>
                    <a:ext uri="{9D8B030D-6E8A-4147-A177-3AD203B41FA5}">
                      <a16:colId xmlns:a16="http://schemas.microsoft.com/office/drawing/2014/main" val="3790322670"/>
                    </a:ext>
                  </a:extLst>
                </a:gridCol>
              </a:tblGrid>
              <a:tr h="1105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VARIABLES CLÍNICAS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19586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EDAD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tabLst>
                          <a:tab pos="647700" algn="l"/>
                        </a:tabLs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61,55 años (±10,601 ) 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167258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HTA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43/ 52,4%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6859496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DIABETES MELLITUS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22/ 26,8%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432159"/>
                  </a:ext>
                </a:extLst>
              </a:tr>
              <a:tr h="1105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SEXO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887583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Hombre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62/ 75,6%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322475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Mujer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20/ 24,4%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7755070"/>
                  </a:ext>
                </a:extLst>
              </a:tr>
              <a:tr h="1105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TABAQUISMO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68997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Fumador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2/ 2,4%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6168044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Exfumador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38/ 46,3%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8353060"/>
                  </a:ext>
                </a:extLst>
              </a:tr>
              <a:tr h="110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i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Nunca fumador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32/ 39,0%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4686835"/>
                  </a:ext>
                </a:extLst>
              </a:tr>
              <a:tr h="133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Enf</a:t>
                      </a: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CARDIOVASCULAR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14/ 17.1%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556583"/>
                  </a:ext>
                </a:extLst>
              </a:tr>
              <a:tr h="133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Enf</a:t>
                      </a: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 RESPIRATORIA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19/ 23.2%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071862"/>
                  </a:ext>
                </a:extLst>
              </a:tr>
              <a:tr h="1105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VALORES ANALÍTICOS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80437"/>
                  </a:ext>
                </a:extLst>
              </a:tr>
              <a:tr h="178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DÍMEROS D valores PICO </a:t>
                      </a:r>
                      <a:r>
                        <a:rPr lang="es-ES" sz="4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(µg/</a:t>
                      </a:r>
                      <a:r>
                        <a:rPr lang="es-ES" sz="400" b="1" i="1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mL</a:t>
                      </a:r>
                      <a:r>
                        <a:rPr lang="es-ES" sz="4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8,103.41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1205311"/>
                  </a:ext>
                </a:extLst>
              </a:tr>
              <a:tr h="159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FERRITINA valores PICO </a:t>
                      </a:r>
                      <a:r>
                        <a:rPr lang="es-ES" sz="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(ng/ml)</a:t>
                      </a:r>
                      <a:endParaRPr lang="es-E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2,144.42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635093"/>
                  </a:ext>
                </a:extLst>
              </a:tr>
              <a:tr h="11053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Tratamiento PRINCIPAL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404706"/>
                  </a:ext>
                </a:extLst>
              </a:tr>
              <a:tr h="133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CORTICOIDES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65/ 79,3%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82298"/>
                  </a:ext>
                </a:extLst>
              </a:tr>
              <a:tr h="133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REMDESIVIR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14/ 17,1%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98838"/>
                  </a:ext>
                </a:extLst>
              </a:tr>
              <a:tr h="133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TOCILIZUMAB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46/ 56,1%</a:t>
                      </a:r>
                      <a:endParaRPr lang="es-E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213" marR="622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804899"/>
                  </a:ext>
                </a:extLst>
              </a:tr>
            </a:tbl>
          </a:graphicData>
        </a:graphic>
      </p:graphicFrame>
      <p:graphicFrame>
        <p:nvGraphicFramePr>
          <p:cNvPr id="43" name="Tabla 42">
            <a:extLst>
              <a:ext uri="{FF2B5EF4-FFF2-40B4-BE49-F238E27FC236}">
                <a16:creationId xmlns:a16="http://schemas.microsoft.com/office/drawing/2014/main" id="{5642455E-0930-40D5-869F-C20137222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972895"/>
              </p:ext>
            </p:extLst>
          </p:nvPr>
        </p:nvGraphicFramePr>
        <p:xfrm>
          <a:off x="6176655" y="1839541"/>
          <a:ext cx="2893519" cy="2814567"/>
        </p:xfrm>
        <a:graphic>
          <a:graphicData uri="http://schemas.openxmlformats.org/drawingml/2006/table">
            <a:tbl>
              <a:tblPr firstRow="1" firstCol="1" bandRow="1"/>
              <a:tblGrid>
                <a:gridCol w="1302322">
                  <a:extLst>
                    <a:ext uri="{9D8B030D-6E8A-4147-A177-3AD203B41FA5}">
                      <a16:colId xmlns:a16="http://schemas.microsoft.com/office/drawing/2014/main" val="734307197"/>
                    </a:ext>
                  </a:extLst>
                </a:gridCol>
                <a:gridCol w="1591197">
                  <a:extLst>
                    <a:ext uri="{9D8B030D-6E8A-4147-A177-3AD203B41FA5}">
                      <a16:colId xmlns:a16="http://schemas.microsoft.com/office/drawing/2014/main" val="2131744704"/>
                    </a:ext>
                  </a:extLst>
                </a:gridCol>
              </a:tblGrid>
              <a:tr h="13402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VARIABLES UCI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07455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NÚMERO DÍAS INGRESO 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26,13 días (± 14,58)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9878283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NÚMERO DÍAS INGRESO UCI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14,91 días (± 11,2)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968798"/>
                  </a:ext>
                </a:extLst>
              </a:tr>
              <a:tr h="13402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VALORES SaFI y PaFI </a:t>
                      </a:r>
                      <a:r>
                        <a:rPr lang="es-ES" sz="6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(mmHg)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45133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SaFI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136,31 mmHg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34,10)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8806727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Equivalente PaFI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127,1358 mmHg (±48,93)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408293"/>
                  </a:ext>
                </a:extLst>
              </a:tr>
              <a:tr h="13402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PATRÓN RADIOLÓGICO predominante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61218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DAD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28/ 34,1%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7521706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Vidrio deslustrado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26/ 28,0%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458612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Consolidación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28/ 34,1%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5891170"/>
                  </a:ext>
                </a:extLst>
              </a:tr>
              <a:tr h="13402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GRADO DE SDRA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09593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8/ 9,8%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3362742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Moderado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39/47,6%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681685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32/39%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2585861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NECESIDAD DE TRAQUEOSTOMÍA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14/17,1%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589690"/>
                  </a:ext>
                </a:extLst>
              </a:tr>
              <a:tr h="134027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PRUEBAS FUNCIONALES </a:t>
                      </a:r>
                      <a:r>
                        <a:rPr lang="es-ES" sz="6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(primera consulta a los tres meses)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708200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FVC (L)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3.25 litros (±0.97)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6054645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FVC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84.73% (±16.16)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3571484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DLCO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63.54%  (±18.96)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0019384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KCO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85.20%  (±18.424)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2912508"/>
                  </a:ext>
                </a:extLst>
              </a:tr>
              <a:tr h="13402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TM6M </a:t>
                      </a:r>
                      <a:r>
                        <a:rPr lang="es-ES" sz="6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(metros recorridos)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dirty="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491,05 metros (±134.41)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251" marR="5925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8545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4B030E71-8F36-4C1E-948C-E139DCA516FB}"/>
              </a:ext>
            </a:extLst>
          </p:cNvPr>
          <p:cNvSpPr/>
          <p:nvPr/>
        </p:nvSpPr>
        <p:spPr>
          <a:xfrm>
            <a:off x="0" y="910372"/>
            <a:ext cx="2242862" cy="923330"/>
          </a:xfrm>
          <a:prstGeom prst="rect">
            <a:avLst/>
          </a:prstGeom>
          <a:gradFill flip="none" rotWithShape="1">
            <a:gsLst>
              <a:gs pos="55019">
                <a:srgbClr val="FFFFCC"/>
              </a:gs>
              <a:gs pos="36038">
                <a:schemeClr val="accent6">
                  <a:lumMod val="20000"/>
                  <a:lumOff val="80000"/>
                </a:schemeClr>
              </a:gs>
              <a:gs pos="0">
                <a:schemeClr val="bg1"/>
              </a:gs>
              <a:gs pos="18379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2402443-B38A-4A22-8AFC-32F746DC4992}"/>
              </a:ext>
            </a:extLst>
          </p:cNvPr>
          <p:cNvSpPr/>
          <p:nvPr/>
        </p:nvSpPr>
        <p:spPr>
          <a:xfrm>
            <a:off x="6211174" y="3327855"/>
            <a:ext cx="2932825" cy="1815645"/>
          </a:xfrm>
          <a:prstGeom prst="rect">
            <a:avLst/>
          </a:prstGeom>
          <a:gradFill flip="none" rotWithShape="1">
            <a:gsLst>
              <a:gs pos="55019">
                <a:srgbClr val="FFFFCC"/>
              </a:gs>
              <a:gs pos="36038">
                <a:schemeClr val="accent6">
                  <a:lumMod val="20000"/>
                  <a:lumOff val="80000"/>
                </a:schemeClr>
              </a:gs>
              <a:gs pos="0">
                <a:schemeClr val="bg1"/>
              </a:gs>
              <a:gs pos="18379">
                <a:schemeClr val="bg1"/>
              </a:gs>
              <a:gs pos="74000">
                <a:schemeClr val="bg1"/>
              </a:gs>
              <a:gs pos="83000">
                <a:schemeClr val="bg1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1AA0CDD7-DC53-4231-B244-A309050ED122}"/>
              </a:ext>
            </a:extLst>
          </p:cNvPr>
          <p:cNvSpPr/>
          <p:nvPr/>
        </p:nvSpPr>
        <p:spPr>
          <a:xfrm>
            <a:off x="0" y="0"/>
            <a:ext cx="9144000" cy="41151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b="1" i="0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SÍNDROME DE DISTRÉS RESPIRATORIO Y COVID-19:¿ANTE QUÉ ESTAMOS?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45273-2E98-4EC9-A305-63DE2CF21F93}"/>
              </a:ext>
            </a:extLst>
          </p:cNvPr>
          <p:cNvSpPr txBox="1"/>
          <p:nvPr/>
        </p:nvSpPr>
        <p:spPr>
          <a:xfrm>
            <a:off x="27709" y="446459"/>
            <a:ext cx="9116291" cy="330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Domínguez López, MD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López Ramírez, C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Cejudo Ramos, P; López Bauzá, A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Rodríguez Portal, JA</a:t>
            </a:r>
            <a:r>
              <a:rPr kumimoji="0" lang="es-ES" sz="8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kumimoji="0" lang="es-ES" sz="7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kumimoji="0" lang="es-ES" sz="7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 Médico-Quirúrgica de Enfermedades Respiratorias. Hospital Universitario Virgen del Rocío, Sevilla </a:t>
            </a:r>
            <a:r>
              <a:rPr kumimoji="0" lang="es-ES" sz="700" b="0" i="1" u="none" strike="noStrike" kern="1200" cap="none" spc="0" normalizeH="0" baseline="3000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kumimoji="0" lang="es-ES" sz="7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Unidad de Rehabilitación Respiratoria. Hospital Universitario Virgen del Rocío</a:t>
            </a:r>
            <a:endParaRPr kumimoji="0" lang="es-ES" sz="9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005F56F5-F185-4787-8B6D-FD4A0EB5D5B0}"/>
              </a:ext>
            </a:extLst>
          </p:cNvPr>
          <p:cNvSpPr txBox="1"/>
          <p:nvPr/>
        </p:nvSpPr>
        <p:spPr>
          <a:xfrm>
            <a:off x="6461780" y="3545729"/>
            <a:ext cx="2448272" cy="260328"/>
          </a:xfrm>
          <a:prstGeom prst="rect">
            <a:avLst/>
          </a:prstGeom>
          <a:gradFill flip="none" rotWithShape="1">
            <a:gsLst>
              <a:gs pos="46000">
                <a:srgbClr val="92D050"/>
              </a:gs>
              <a:gs pos="17500">
                <a:srgbClr val="FFFF00"/>
              </a:gs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CONCLUSIONES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991E350-E4D7-495E-8823-BCC62E709BBF}"/>
              </a:ext>
            </a:extLst>
          </p:cNvPr>
          <p:cNvSpPr txBox="1"/>
          <p:nvPr/>
        </p:nvSpPr>
        <p:spPr>
          <a:xfrm>
            <a:off x="6412010" y="3939068"/>
            <a:ext cx="2609056" cy="1118832"/>
          </a:xfrm>
          <a:prstGeom prst="rect">
            <a:avLst/>
          </a:prstGeom>
          <a:gradFill flip="none" rotWithShape="1">
            <a:gsLst>
              <a:gs pos="46000">
                <a:srgbClr val="92D050">
                  <a:alpha val="20000"/>
                </a:srgbClr>
              </a:gs>
              <a:gs pos="17500">
                <a:srgbClr val="FFFF00">
                  <a:alpha val="20000"/>
                </a:srgbClr>
              </a:gs>
              <a:gs pos="0">
                <a:schemeClr val="accent6">
                  <a:tint val="50000"/>
                  <a:satMod val="300000"/>
                  <a:alpha val="20000"/>
                </a:schemeClr>
              </a:gs>
              <a:gs pos="35000">
                <a:schemeClr val="accent6">
                  <a:tint val="37000"/>
                  <a:satMod val="300000"/>
                  <a:alpha val="2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nuestra serie, la COVID-19 produce un descenso de la DLCO. Aun así, no están produciendo alteraciones funcionales importantes. Es importante un seguimiento de estos pacientes para ver la ostensible recuperación funcional que pueden llegar a producir.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8923EF2-BBC8-4EE0-AEC0-8BE8016729F0}"/>
              </a:ext>
            </a:extLst>
          </p:cNvPr>
          <p:cNvSpPr txBox="1"/>
          <p:nvPr/>
        </p:nvSpPr>
        <p:spPr>
          <a:xfrm>
            <a:off x="3635896" y="632801"/>
            <a:ext cx="2448272" cy="260328"/>
          </a:xfrm>
          <a:prstGeom prst="rect">
            <a:avLst/>
          </a:prstGeom>
          <a:gradFill flip="none" rotWithShape="1">
            <a:gsLst>
              <a:gs pos="46000">
                <a:srgbClr val="92D050"/>
              </a:gs>
              <a:gs pos="17500">
                <a:srgbClr val="FFFF00"/>
              </a:gs>
              <a:gs pos="0">
                <a:schemeClr val="accent6">
                  <a:tint val="50000"/>
                  <a:satMod val="300000"/>
                </a:schemeClr>
              </a:gs>
              <a:gs pos="3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</a:schemeClr>
              </a:gs>
            </a:gsLst>
            <a:lin ang="81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</a:t>
            </a:r>
            <a:endParaRPr lang="es-E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EA8FA983-99D0-4280-AE7A-32CD115827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75569"/>
              </p:ext>
            </p:extLst>
          </p:nvPr>
        </p:nvGraphicFramePr>
        <p:xfrm>
          <a:off x="2411760" y="956406"/>
          <a:ext cx="3672408" cy="4154587"/>
        </p:xfrm>
        <a:graphic>
          <a:graphicData uri="http://schemas.openxmlformats.org/drawingml/2006/table">
            <a:tbl>
              <a:tblPr firstRow="1" firstCol="1" bandRow="1"/>
              <a:tblGrid>
                <a:gridCol w="1171245">
                  <a:extLst>
                    <a:ext uri="{9D8B030D-6E8A-4147-A177-3AD203B41FA5}">
                      <a16:colId xmlns:a16="http://schemas.microsoft.com/office/drawing/2014/main" val="54431532"/>
                    </a:ext>
                  </a:extLst>
                </a:gridCol>
                <a:gridCol w="607889">
                  <a:extLst>
                    <a:ext uri="{9D8B030D-6E8A-4147-A177-3AD203B41FA5}">
                      <a16:colId xmlns:a16="http://schemas.microsoft.com/office/drawing/2014/main" val="429510701"/>
                    </a:ext>
                  </a:extLst>
                </a:gridCol>
                <a:gridCol w="728081">
                  <a:extLst>
                    <a:ext uri="{9D8B030D-6E8A-4147-A177-3AD203B41FA5}">
                      <a16:colId xmlns:a16="http://schemas.microsoft.com/office/drawing/2014/main" val="2960851275"/>
                    </a:ext>
                  </a:extLst>
                </a:gridCol>
                <a:gridCol w="677498">
                  <a:extLst>
                    <a:ext uri="{9D8B030D-6E8A-4147-A177-3AD203B41FA5}">
                      <a16:colId xmlns:a16="http://schemas.microsoft.com/office/drawing/2014/main" val="1577478423"/>
                    </a:ext>
                  </a:extLst>
                </a:gridCol>
                <a:gridCol w="487695">
                  <a:extLst>
                    <a:ext uri="{9D8B030D-6E8A-4147-A177-3AD203B41FA5}">
                      <a16:colId xmlns:a16="http://schemas.microsoft.com/office/drawing/2014/main" val="2104295223"/>
                    </a:ext>
                  </a:extLst>
                </a:gridCol>
              </a:tblGrid>
              <a:tr h="22896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</a:t>
                      </a: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ES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SDRA LEVE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135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SDRA MODERADO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SDRA GRAVE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Valor P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2206045"/>
                  </a:ext>
                </a:extLst>
              </a:tr>
              <a:tr h="111901"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VARIABLES CLÍNICAS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732537"/>
                  </a:ext>
                </a:extLst>
              </a:tr>
              <a:tr h="111901"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EDAD </a:t>
                      </a:r>
                      <a:r>
                        <a:rPr lang="es-ES" sz="6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(años)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0,172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447369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[40-50]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288704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[50-60]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865950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[60-70]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6424514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[70-80]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527825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[&gt;80]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163325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HTA 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0,799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733280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DIABETES MELLITUS tipo II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0,244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4020957"/>
                  </a:ext>
                </a:extLst>
              </a:tr>
              <a:tr h="111901"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SEXO 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0,803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857002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Hombre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1823824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Mujer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9506161"/>
                  </a:ext>
                </a:extLst>
              </a:tr>
              <a:tr h="111901"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TABAQUISMO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0,722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62108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Fumador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5334371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Exfumador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915042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Nunca fumador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166399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C.CARDIOVASCULAR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u="sng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0,066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184352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C. RESPIRATORIA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0,529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8429609"/>
                  </a:ext>
                </a:extLst>
              </a:tr>
              <a:tr h="111901"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VARIABLES ANALÍTICAS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204489"/>
                  </a:ext>
                </a:extLst>
              </a:tr>
              <a:tr h="22315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DÍMEROS D pico </a:t>
                      </a:r>
                      <a:r>
                        <a:rPr lang="es-ES" sz="5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(µg/mL)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9552(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±15706)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8907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±15085)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6147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±7429)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0,655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478041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FERRITINA pico</a:t>
                      </a:r>
                      <a:r>
                        <a:rPr lang="es-ES" sz="4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s-ES" sz="500" b="1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(ng/ml)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3285</a:t>
                      </a: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±5112)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2130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1932)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1774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±1064)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0,237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453367"/>
                  </a:ext>
                </a:extLst>
              </a:tr>
              <a:tr h="111901"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VARIABLES UCI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99429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Nº DÍAS INGRESO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3116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0,012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482065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Nº DÍAS INGRESO en UCI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±2)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0,008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132430"/>
                  </a:ext>
                </a:extLst>
              </a:tr>
              <a:tr h="111901">
                <a:tc gridSpan="4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PATRÓN RADIOLÓGICO PREDOMINANTE RADIOGRAFÍA DE TÓRAX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0,760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5645009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Daño alveolar difuso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897956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Vidrio deslustrado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2258762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Consolidación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4370366"/>
                  </a:ext>
                </a:extLst>
              </a:tr>
              <a:tr h="111901">
                <a:tc gridSpan="5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PRUEBAS FUNCIONALES </a:t>
                      </a:r>
                      <a:r>
                        <a:rPr lang="es-ES" sz="600" b="1" i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(primera consulta a los tres meses)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87370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FVC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94.1(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±14,4)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83.8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±15,29)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81.9(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±18,5)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0,181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4027613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DLCO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83.6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±27,6)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61.3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±17,4)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58.8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±12,8)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0,004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2017473"/>
                  </a:ext>
                </a:extLst>
              </a:tr>
              <a:tr h="11190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KCO (%)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83.1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14,9)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87.2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21,1)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82,6 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15,1)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0,685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501494"/>
                  </a:ext>
                </a:extLst>
              </a:tr>
              <a:tr h="23353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TM6M </a:t>
                      </a:r>
                      <a:r>
                        <a:rPr lang="es-ES" sz="600" b="1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(metros)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9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451(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177,21)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9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520,63(</a:t>
                      </a:r>
                      <a:r>
                        <a:rPr lang="es-ES" sz="60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134,73)</a:t>
                      </a:r>
                      <a:endParaRPr lang="es-ES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6E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454,92(</a:t>
                      </a:r>
                      <a:r>
                        <a:rPr lang="es-ES" sz="600" dirty="0">
                          <a:solidFill>
                            <a:srgbClr val="010205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±</a:t>
                      </a:r>
                      <a:r>
                        <a:rPr lang="es-ES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106,21)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6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0,274</a:t>
                      </a:r>
                      <a:endParaRPr lang="es-ES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62" marR="3646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8721800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10DD658-CF17-4A1F-BE2C-67C9A48DA46E}"/>
              </a:ext>
            </a:extLst>
          </p:cNvPr>
          <p:cNvSpPr txBox="1"/>
          <p:nvPr/>
        </p:nvSpPr>
        <p:spPr>
          <a:xfrm>
            <a:off x="32915" y="928933"/>
            <a:ext cx="2209947" cy="923330"/>
          </a:xfrm>
          <a:prstGeom prst="rect">
            <a:avLst/>
          </a:prstGeom>
          <a:noFill/>
          <a:ln>
            <a:solidFill>
              <a:srgbClr val="FFC0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/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realizó un </a:t>
            </a:r>
            <a:r>
              <a:rPr lang="es-ES" sz="9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comparativo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donde se valoró la asociación ciertos factores de riesgo relacionados con la infección por SARS-COV2 con respecto al grado de distrés tal y como se muestran en la </a:t>
            </a:r>
            <a:r>
              <a:rPr lang="es-ES" sz="9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</a:t>
            </a:r>
            <a:r>
              <a:rPr lang="es-ES" sz="900" b="1" i="1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nº</a:t>
            </a:r>
            <a:r>
              <a:rPr lang="es-ES" sz="900" b="1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FF5D30C-36A0-4A49-9A58-772A2831B3D4}"/>
              </a:ext>
            </a:extLst>
          </p:cNvPr>
          <p:cNvSpPr txBox="1"/>
          <p:nvPr/>
        </p:nvSpPr>
        <p:spPr>
          <a:xfrm>
            <a:off x="27709" y="2063049"/>
            <a:ext cx="2257044" cy="970650"/>
          </a:xfrm>
          <a:prstGeom prst="rect">
            <a:avLst/>
          </a:prstGeom>
          <a:noFill/>
          <a:ln w="3175"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porcentaje de </a:t>
            </a:r>
            <a:r>
              <a:rPr lang="es-ES" sz="9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DLCO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desciende según la gravedad de SDRA presentando un valor medio de 83.6 % (±27,6) en el SDRA leve, un 61.3 (±17,4) en el moderado y un 58.8 % (±12,8) en el grave (p=0.004).  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BD151F09-AA45-4C52-9D69-06F965B88A91}"/>
              </a:ext>
            </a:extLst>
          </p:cNvPr>
          <p:cNvSpPr txBox="1"/>
          <p:nvPr/>
        </p:nvSpPr>
        <p:spPr>
          <a:xfrm>
            <a:off x="6167812" y="697043"/>
            <a:ext cx="2892544" cy="674287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9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estancia en UCI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la </a:t>
            </a:r>
            <a:r>
              <a:rPr lang="es-ES" sz="900" b="1" dirty="0">
                <a:solidFill>
                  <a:srgbClr val="FFC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estancia total de hospitalización </a:t>
            </a:r>
            <a:r>
              <a:rPr lang="es-ES" sz="9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también se relaciona con la gravedad de este con alto nivel de significación (p=0.008 y p= 0.012 respectivamente).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4EFAD57D-C139-4C2B-854A-C4C15E33C0F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2522" y="3199416"/>
            <a:ext cx="1971179" cy="1643465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5355588A-F009-414B-87DA-CFBBD1561A4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461780" y="1425549"/>
            <a:ext cx="1915392" cy="1678735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74B513D-FD4F-4C62-8678-0A3C95A3CE21}"/>
              </a:ext>
            </a:extLst>
          </p:cNvPr>
          <p:cNvSpPr txBox="1"/>
          <p:nvPr/>
        </p:nvSpPr>
        <p:spPr>
          <a:xfrm>
            <a:off x="122522" y="4854093"/>
            <a:ext cx="2162231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ES" sz="5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Gráfico nº1. Relación entre los día de ingreso en UCI y gravedad de SDRA utilizando </a:t>
            </a:r>
            <a:r>
              <a:rPr lang="es-ES" sz="5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análisis </a:t>
            </a:r>
            <a:r>
              <a:rPr lang="es-ES" sz="500" b="1" i="1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varianza </a:t>
            </a:r>
            <a:r>
              <a:rPr lang="es-ES" sz="5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(p=0.004)</a:t>
            </a:r>
            <a:endParaRPr lang="es-ES" sz="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FAF6462C-209A-40A2-B548-3AE8D2BA5B9C}"/>
              </a:ext>
            </a:extLst>
          </p:cNvPr>
          <p:cNvSpPr txBox="1"/>
          <p:nvPr/>
        </p:nvSpPr>
        <p:spPr>
          <a:xfrm>
            <a:off x="6467460" y="3071733"/>
            <a:ext cx="2162231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ES" sz="500" b="1" i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Gráfico nº2. Relación entre los valores DLCO y gravedad de SDRA utilizando </a:t>
            </a:r>
            <a:r>
              <a:rPr lang="es-ES" sz="500" b="1" i="1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análisis de varianza. (p=0.004)</a:t>
            </a:r>
            <a:endParaRPr lang="es-ES" sz="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1193</Words>
  <Application>Microsoft Office PowerPoint</Application>
  <PresentationFormat>Presentación en pantalla (16:9)</PresentationFormat>
  <Paragraphs>263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Loli Domínguez</cp:lastModifiedBy>
  <cp:revision>23</cp:revision>
  <dcterms:created xsi:type="dcterms:W3CDTF">2021-06-21T11:13:42Z</dcterms:created>
  <dcterms:modified xsi:type="dcterms:W3CDTF">2021-09-06T15:37:19Z</dcterms:modified>
</cp:coreProperties>
</file>