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24/08/2021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115616" y="123478"/>
            <a:ext cx="6768752" cy="1656184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s-ES" sz="9200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    </a:t>
            </a:r>
            <a:r>
              <a:rPr lang="es-ES" sz="9600" dirty="0" smtClean="0">
                <a:latin typeface="Verdana" panose="020B0604030504040204" pitchFamily="34" charset="0"/>
                <a:ea typeface="Verdana" panose="020B0604030504040204" pitchFamily="34" charset="0"/>
              </a:rPr>
              <a:t>EXACERBACIÓN </a:t>
            </a:r>
            <a:r>
              <a:rPr lang="es-ES" sz="9600" dirty="0">
                <a:latin typeface="Verdana" panose="020B0604030504040204" pitchFamily="34" charset="0"/>
                <a:ea typeface="Verdana" panose="020B0604030504040204" pitchFamily="34" charset="0"/>
              </a:rPr>
              <a:t>DE EPOC:</a:t>
            </a:r>
            <a:br>
              <a:rPr lang="es-ES" sz="9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9600" dirty="0" smtClean="0">
                <a:latin typeface="Verdana" panose="020B0604030504040204" pitchFamily="34" charset="0"/>
                <a:ea typeface="Verdana" panose="020B0604030504040204" pitchFamily="34" charset="0"/>
              </a:rPr>
              <a:t>   ¿</a:t>
            </a:r>
            <a:r>
              <a:rPr lang="es-ES" sz="9600" dirty="0">
                <a:latin typeface="Verdana" panose="020B0604030504040204" pitchFamily="34" charset="0"/>
                <a:ea typeface="Verdana" panose="020B0604030504040204" pitchFamily="34" charset="0"/>
              </a:rPr>
              <a:t>PRONÓSTICO DE MORTALIDAD</a:t>
            </a:r>
            <a:r>
              <a:rPr lang="es-ES" sz="9600" dirty="0" smtClean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es-ES" sz="9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s-ES" sz="5600" dirty="0" smtClean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es-E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E. Sánchez Álvarez, M.C. Vera Sánchez, L. </a:t>
            </a:r>
            <a:r>
              <a:rPr lang="es-ES" sz="48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Piñel</a:t>
            </a:r>
            <a:r>
              <a:rPr lang="es-E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 Jiménez, A. Martínez   Mesa, J.L. Velasco Garrido </a:t>
            </a:r>
            <a:endParaRPr lang="es-E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s-ES" sz="4800" dirty="0" smtClean="0">
                <a:latin typeface="Verdana" panose="020B0604030504040204" pitchFamily="34" charset="0"/>
                <a:ea typeface="Verdana" panose="020B0604030504040204" pitchFamily="34" charset="0"/>
              </a:rPr>
              <a:t>              Hospital Universitario Virgen de la Victoria, Málaga</a:t>
            </a:r>
            <a:endParaRPr lang="es-ES" sz="4800" dirty="0"/>
          </a:p>
        </p:txBody>
      </p:sp>
      <p:sp>
        <p:nvSpPr>
          <p:cNvPr id="5" name="4 Marcador de contenido"/>
          <p:cNvSpPr txBox="1">
            <a:spLocks/>
          </p:cNvSpPr>
          <p:nvPr/>
        </p:nvSpPr>
        <p:spPr>
          <a:xfrm>
            <a:off x="107504" y="1923678"/>
            <a:ext cx="2232248" cy="50405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2800" dirty="0" smtClean="0"/>
              <a:t>   </a:t>
            </a: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Introducción</a:t>
            </a:r>
            <a:endParaRPr lang="es-E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82774" y="2493365"/>
            <a:ext cx="4392488" cy="1440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exacerbación de la enfermedad pulmonar </a:t>
            </a:r>
            <a:endParaRPr lang="es-ES" sz="1400" dirty="0" smtClean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obstructiva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crónica (EPOC) se define como el empeoramiento agudo de la situación basal </a:t>
            </a:r>
            <a:endParaRPr lang="es-ES" sz="1400" dirty="0" smtClean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del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paciente que cursa con aumento de la disnea, </a:t>
            </a:r>
            <a:endParaRPr lang="es-ES" sz="1400" dirty="0" smtClean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aumento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la expectoración y/o expectoración purulenta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338439" y="2493365"/>
            <a:ext cx="4608512" cy="1440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 bien conocida la repercusión que ocasionan las exacerbaciones en los pacientes con EPOC, tanto en deterioro de la calidad de vida como en datos de supervivencia; por ello la importancia del buen control de dichos pacientes con una correcta prevención y tratamiento.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076056" y="3933525"/>
            <a:ext cx="3551584" cy="1152128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nuestro trabajo es 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conocer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pronóstico de los pacientes con EPOC según presencia de agudizaciones durante el año 2020 en 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 hospital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11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90" y="302419"/>
            <a:ext cx="3187700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42740"/>
            <a:ext cx="5292080" cy="2374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4 Marcador de contenido"/>
          <p:cNvSpPr txBox="1">
            <a:spLocks/>
          </p:cNvSpPr>
          <p:nvPr/>
        </p:nvSpPr>
        <p:spPr>
          <a:xfrm>
            <a:off x="899592" y="4515966"/>
            <a:ext cx="2232248" cy="50405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2800" dirty="0" smtClean="0"/>
              <a:t>   </a:t>
            </a: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Conclusiones</a:t>
            </a:r>
            <a:endParaRPr lang="es-E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309665" y="2715766"/>
            <a:ext cx="5688632" cy="2347651"/>
          </a:xfrm>
          <a:prstGeom prst="rect">
            <a:avLst/>
          </a:prstGeom>
          <a:solidFill>
            <a:schemeClr val="bg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Casi la tercera parte de los pacientes seguidos en consultas sufrió al menos una agudización durante 2020.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de la mitad de los pacientes EPOC que sufrieron al menos una exacerbación falleció.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mitad de los pacientes con EPOC seguidos en consulta, que presentan una exacerbación, requieren ingreso hospitalario.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los pacientes hospitalizados durante el año 2020 a causa de una exacerbación, más de la mitad falleció.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exacerbación de EPOC supone un mal pronóstico en la evolución de la EPOC, por lo que evitarlas es clave para el curso clínico de la enfermedad. </a:t>
            </a:r>
            <a:endParaRPr lang="es-ES" sz="14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26293" y="1219250"/>
            <a:ext cx="3033539" cy="2144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 retrospectivo de los pacientes EPOC, </a:t>
            </a:r>
            <a:r>
              <a:rPr lang="es-ES" sz="1400" dirty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aleatorizados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en seguimiento en las consultas de Neumología de nuestro hospital en el año 2020. Se han recogido variables epidemiológicas y clínicas, todas ellas de la historia clínica digitalizada. </a:t>
            </a:r>
          </a:p>
        </p:txBody>
      </p:sp>
      <p:sp>
        <p:nvSpPr>
          <p:cNvPr id="8" name="4 Marcador de contenido"/>
          <p:cNvSpPr txBox="1">
            <a:spLocks/>
          </p:cNvSpPr>
          <p:nvPr/>
        </p:nvSpPr>
        <p:spPr>
          <a:xfrm>
            <a:off x="5950235" y="98277"/>
            <a:ext cx="2088232" cy="457249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18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   Resultados</a:t>
            </a:r>
            <a:endParaRPr lang="es-E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7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264</Words>
  <Application>Microsoft Office PowerPoint</Application>
  <PresentationFormat>Presentación en pantalla (16:9)</PresentationFormat>
  <Paragraphs>18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SONY</cp:lastModifiedBy>
  <cp:revision>6</cp:revision>
  <dcterms:created xsi:type="dcterms:W3CDTF">2021-06-21T11:13:42Z</dcterms:created>
  <dcterms:modified xsi:type="dcterms:W3CDTF">2021-08-24T18:15:51Z</dcterms:modified>
</cp:coreProperties>
</file>