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979" autoAdjust="0"/>
    <p:restoredTop sz="94656"/>
  </p:normalViewPr>
  <p:slideViewPr>
    <p:cSldViewPr>
      <p:cViewPr varScale="1">
        <p:scale>
          <a:sx n="98" d="100"/>
          <a:sy n="98" d="100"/>
        </p:scale>
        <p:origin x="-67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BA907A-F202-4D6F-BE67-AF3AD8451AC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6DD7E342-530C-44A7-86F5-DE6A57DA57C1}">
      <dgm:prSet phldrT="[Texto]" custT="1"/>
      <dgm:spPr/>
      <dgm:t>
        <a:bodyPr/>
        <a:lstStyle/>
        <a:p>
          <a:r>
            <a:rPr lang="es-ES" sz="1400" dirty="0" smtClean="0">
              <a:latin typeface="Arial" pitchFamily="34" charset="0"/>
              <a:cs typeface="Arial" pitchFamily="34" charset="0"/>
            </a:rPr>
            <a:t>Epidemiológicas (edad, sexo y tabaquismo)</a:t>
          </a:r>
          <a:endParaRPr lang="es-ES" sz="1400" dirty="0">
            <a:latin typeface="Arial" pitchFamily="34" charset="0"/>
            <a:cs typeface="Arial" pitchFamily="34" charset="0"/>
          </a:endParaRPr>
        </a:p>
      </dgm:t>
    </dgm:pt>
    <dgm:pt modelId="{9131D6F9-0C9D-43D6-B753-6725DBFCC806}" type="parTrans" cxnId="{E09C5C63-3E59-4F6D-9A0D-B29E79CA583C}">
      <dgm:prSet/>
      <dgm:spPr/>
      <dgm:t>
        <a:bodyPr/>
        <a:lstStyle/>
        <a:p>
          <a:endParaRPr lang="es-ES"/>
        </a:p>
      </dgm:t>
    </dgm:pt>
    <dgm:pt modelId="{2FA45611-B00D-4505-B713-B0C301D60E4E}" type="sibTrans" cxnId="{E09C5C63-3E59-4F6D-9A0D-B29E79CA583C}">
      <dgm:prSet/>
      <dgm:spPr/>
      <dgm:t>
        <a:bodyPr/>
        <a:lstStyle/>
        <a:p>
          <a:endParaRPr lang="es-ES"/>
        </a:p>
      </dgm:t>
    </dgm:pt>
    <dgm:pt modelId="{6FC4DAE1-D476-4C5C-A569-45B847744745}">
      <dgm:prSet phldrT="[Texto]" custT="1"/>
      <dgm:spPr/>
      <dgm:t>
        <a:bodyPr/>
        <a:lstStyle/>
        <a:p>
          <a:pPr>
            <a:buFontTx/>
            <a:buNone/>
          </a:pPr>
          <a:r>
            <a:rPr lang="es-ES" sz="1200" dirty="0" smtClean="0">
              <a:latin typeface="Arial" pitchFamily="34" charset="0"/>
              <a:cs typeface="Arial" pitchFamily="34" charset="0"/>
            </a:rPr>
            <a:t>Clínicas 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(prevalencia de EPOC y diferentes perfiles clínicos, tratamiento crónico inhalado (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))</a:t>
          </a:r>
        </a:p>
        <a:p>
          <a:endParaRPr lang="es-ES" sz="900" dirty="0"/>
        </a:p>
      </dgm:t>
    </dgm:pt>
    <dgm:pt modelId="{7CD8623C-9E2C-467B-930C-DB91BECE1C84}" type="parTrans" cxnId="{36ABF7D5-B049-4519-BEF5-34AFB43489B7}">
      <dgm:prSet/>
      <dgm:spPr/>
      <dgm:t>
        <a:bodyPr/>
        <a:lstStyle/>
        <a:p>
          <a:endParaRPr lang="es-ES"/>
        </a:p>
      </dgm:t>
    </dgm:pt>
    <dgm:pt modelId="{2502A91A-CFAB-4E67-B090-C10B9AC13C49}" type="sibTrans" cxnId="{36ABF7D5-B049-4519-BEF5-34AFB43489B7}">
      <dgm:prSet/>
      <dgm:spPr/>
      <dgm:t>
        <a:bodyPr/>
        <a:lstStyle/>
        <a:p>
          <a:endParaRPr lang="es-ES"/>
        </a:p>
      </dgm:t>
    </dgm:pt>
    <dgm:pt modelId="{5F55CE36-AD38-42B3-9481-77CA35AD292A}">
      <dgm:prSet phldrT="[Texto]" custT="1"/>
      <dgm:spPr/>
      <dgm:t>
        <a:bodyPr/>
        <a:lstStyle/>
        <a:p>
          <a:r>
            <a:rPr lang="es-ES" sz="1200" dirty="0" smtClean="0">
              <a:latin typeface="Arial" pitchFamily="34" charset="0"/>
              <a:cs typeface="Arial" pitchFamily="34" charset="0"/>
            </a:rPr>
            <a:t>Diagnósticas y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pronósticas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 (necesidad de UCRI, UCI, oxígeno de alto flujo (ONAF), intubación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orotraqueal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 (IOT) y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exitus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).</a:t>
          </a:r>
          <a:endParaRPr lang="es-ES" sz="1200" dirty="0">
            <a:latin typeface="Arial" pitchFamily="34" charset="0"/>
            <a:cs typeface="Arial" pitchFamily="34" charset="0"/>
          </a:endParaRPr>
        </a:p>
      </dgm:t>
    </dgm:pt>
    <dgm:pt modelId="{E84BC940-644A-4BB2-AEB0-97E6A1AB0A2F}" type="parTrans" cxnId="{31453EB3-0CD1-49AD-96E8-98AB6677C64E}">
      <dgm:prSet/>
      <dgm:spPr/>
      <dgm:t>
        <a:bodyPr/>
        <a:lstStyle/>
        <a:p>
          <a:endParaRPr lang="es-ES"/>
        </a:p>
      </dgm:t>
    </dgm:pt>
    <dgm:pt modelId="{7850543C-5411-416B-A135-13E2A16EA763}" type="sibTrans" cxnId="{31453EB3-0CD1-49AD-96E8-98AB6677C64E}">
      <dgm:prSet/>
      <dgm:spPr/>
      <dgm:t>
        <a:bodyPr/>
        <a:lstStyle/>
        <a:p>
          <a:endParaRPr lang="es-ES"/>
        </a:p>
      </dgm:t>
    </dgm:pt>
    <dgm:pt modelId="{3993B063-B972-4780-A075-FFD4EDD6E75E}" type="pres">
      <dgm:prSet presAssocID="{AEBA907A-F202-4D6F-BE67-AF3AD8451A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360E5E8-325A-4B14-B08F-11E58FC04C88}" type="pres">
      <dgm:prSet presAssocID="{6DD7E342-530C-44A7-86F5-DE6A57DA57C1}" presName="parentLin" presStyleCnt="0"/>
      <dgm:spPr/>
    </dgm:pt>
    <dgm:pt modelId="{59D1D29D-22F9-4593-9DA0-28E693F01B48}" type="pres">
      <dgm:prSet presAssocID="{6DD7E342-530C-44A7-86F5-DE6A57DA57C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3024CC00-DB3C-4621-88CC-852115FEF139}" type="pres">
      <dgm:prSet presAssocID="{6DD7E342-530C-44A7-86F5-DE6A57DA57C1}" presName="parentText" presStyleLbl="node1" presStyleIdx="0" presStyleCnt="3" custScaleX="142857" custScaleY="107367" custLinFactNeighborX="2318" custLinFactNeighborY="-463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47187C-9C53-44BA-B9B5-891BD757E6E9}" type="pres">
      <dgm:prSet presAssocID="{6DD7E342-530C-44A7-86F5-DE6A57DA57C1}" presName="negativeSpace" presStyleCnt="0"/>
      <dgm:spPr/>
    </dgm:pt>
    <dgm:pt modelId="{4E882446-0E3B-444C-B91D-2D91FBEC92FB}" type="pres">
      <dgm:prSet presAssocID="{6DD7E342-530C-44A7-86F5-DE6A57DA57C1}" presName="childText" presStyleLbl="conFgAcc1" presStyleIdx="0" presStyleCnt="3">
        <dgm:presLayoutVars>
          <dgm:bulletEnabled val="1"/>
        </dgm:presLayoutVars>
      </dgm:prSet>
      <dgm:spPr/>
    </dgm:pt>
    <dgm:pt modelId="{0205252B-AC9B-4C10-80AD-6B2748632E01}" type="pres">
      <dgm:prSet presAssocID="{2FA45611-B00D-4505-B713-B0C301D60E4E}" presName="spaceBetweenRectangles" presStyleCnt="0"/>
      <dgm:spPr/>
    </dgm:pt>
    <dgm:pt modelId="{4CDC7B58-1C6D-4607-8F7C-4DC9515D8C2E}" type="pres">
      <dgm:prSet presAssocID="{6FC4DAE1-D476-4C5C-A569-45B847744745}" presName="parentLin" presStyleCnt="0"/>
      <dgm:spPr/>
    </dgm:pt>
    <dgm:pt modelId="{A3893C5F-45FD-4F80-86C9-27DA8F39F11E}" type="pres">
      <dgm:prSet presAssocID="{6FC4DAE1-D476-4C5C-A569-45B847744745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A06032A3-33D6-46FF-8A1C-0CD3D248C717}" type="pres">
      <dgm:prSet presAssocID="{6FC4DAE1-D476-4C5C-A569-45B847744745}" presName="parentText" presStyleLbl="node1" presStyleIdx="1" presStyleCnt="3" custScaleX="142857" custScaleY="129942" custLinFactNeighborX="2318" custLinFactNeighborY="-463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6D05CE-E434-4D57-A442-2E1E9ADD1E76}" type="pres">
      <dgm:prSet presAssocID="{6FC4DAE1-D476-4C5C-A569-45B847744745}" presName="negativeSpace" presStyleCnt="0"/>
      <dgm:spPr/>
    </dgm:pt>
    <dgm:pt modelId="{E3F409E0-3807-4859-A8B7-04F823B9090A}" type="pres">
      <dgm:prSet presAssocID="{6FC4DAE1-D476-4C5C-A569-45B847744745}" presName="childText" presStyleLbl="conFgAcc1" presStyleIdx="1" presStyleCnt="3">
        <dgm:presLayoutVars>
          <dgm:bulletEnabled val="1"/>
        </dgm:presLayoutVars>
      </dgm:prSet>
      <dgm:spPr/>
    </dgm:pt>
    <dgm:pt modelId="{A0E020A5-263D-4ACA-8719-1562C65BE915}" type="pres">
      <dgm:prSet presAssocID="{2502A91A-CFAB-4E67-B090-C10B9AC13C49}" presName="spaceBetweenRectangles" presStyleCnt="0"/>
      <dgm:spPr/>
    </dgm:pt>
    <dgm:pt modelId="{E9B19606-6469-4951-AB38-4B268178A91C}" type="pres">
      <dgm:prSet presAssocID="{5F55CE36-AD38-42B3-9481-77CA35AD292A}" presName="parentLin" presStyleCnt="0"/>
      <dgm:spPr/>
    </dgm:pt>
    <dgm:pt modelId="{500242D4-460B-4861-88E6-AD803208519F}" type="pres">
      <dgm:prSet presAssocID="{5F55CE36-AD38-42B3-9481-77CA35AD292A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CC23C0FD-6952-4CC6-A94E-E8B9249F4672}" type="pres">
      <dgm:prSet presAssocID="{5F55CE36-AD38-42B3-9481-77CA35AD292A}" presName="parentText" presStyleLbl="node1" presStyleIdx="2" presStyleCnt="3" custScaleX="142857" custScaleY="134683" custLinFactNeighborX="2318" custLinFactNeighborY="-463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00FB7B-0CDA-4052-924A-0FA092DFE931}" type="pres">
      <dgm:prSet presAssocID="{5F55CE36-AD38-42B3-9481-77CA35AD292A}" presName="negativeSpace" presStyleCnt="0"/>
      <dgm:spPr/>
    </dgm:pt>
    <dgm:pt modelId="{535C45C5-BDB1-459C-8742-6CF98BE8D72D}" type="pres">
      <dgm:prSet presAssocID="{5F55CE36-AD38-42B3-9481-77CA35AD292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052CFA8-51CF-4D35-9A07-8B4C3E827E4C}" type="presOf" srcId="{6FC4DAE1-D476-4C5C-A569-45B847744745}" destId="{A3893C5F-45FD-4F80-86C9-27DA8F39F11E}" srcOrd="0" destOrd="0" presId="urn:microsoft.com/office/officeart/2005/8/layout/list1"/>
    <dgm:cxn modelId="{515C5417-D283-4D94-BD8E-ACE1302EF8C9}" type="presOf" srcId="{AEBA907A-F202-4D6F-BE67-AF3AD8451AC5}" destId="{3993B063-B972-4780-A075-FFD4EDD6E75E}" srcOrd="0" destOrd="0" presId="urn:microsoft.com/office/officeart/2005/8/layout/list1"/>
    <dgm:cxn modelId="{D4B20A72-3639-4B18-98A3-1743F8CE5120}" type="presOf" srcId="{6DD7E342-530C-44A7-86F5-DE6A57DA57C1}" destId="{59D1D29D-22F9-4593-9DA0-28E693F01B48}" srcOrd="0" destOrd="0" presId="urn:microsoft.com/office/officeart/2005/8/layout/list1"/>
    <dgm:cxn modelId="{E1885C11-E3A5-4AEE-B299-8430FCFF140A}" type="presOf" srcId="{5F55CE36-AD38-42B3-9481-77CA35AD292A}" destId="{CC23C0FD-6952-4CC6-A94E-E8B9249F4672}" srcOrd="1" destOrd="0" presId="urn:microsoft.com/office/officeart/2005/8/layout/list1"/>
    <dgm:cxn modelId="{F8E2AE55-8E49-4FF7-A9F1-BFF23085B192}" type="presOf" srcId="{5F55CE36-AD38-42B3-9481-77CA35AD292A}" destId="{500242D4-460B-4861-88E6-AD803208519F}" srcOrd="0" destOrd="0" presId="urn:microsoft.com/office/officeart/2005/8/layout/list1"/>
    <dgm:cxn modelId="{C9E42E9D-2934-49CA-A77E-CDA9589B1DF8}" type="presOf" srcId="{6FC4DAE1-D476-4C5C-A569-45B847744745}" destId="{A06032A3-33D6-46FF-8A1C-0CD3D248C717}" srcOrd="1" destOrd="0" presId="urn:microsoft.com/office/officeart/2005/8/layout/list1"/>
    <dgm:cxn modelId="{36ABF7D5-B049-4519-BEF5-34AFB43489B7}" srcId="{AEBA907A-F202-4D6F-BE67-AF3AD8451AC5}" destId="{6FC4DAE1-D476-4C5C-A569-45B847744745}" srcOrd="1" destOrd="0" parTransId="{7CD8623C-9E2C-467B-930C-DB91BECE1C84}" sibTransId="{2502A91A-CFAB-4E67-B090-C10B9AC13C49}"/>
    <dgm:cxn modelId="{E09C5C63-3E59-4F6D-9A0D-B29E79CA583C}" srcId="{AEBA907A-F202-4D6F-BE67-AF3AD8451AC5}" destId="{6DD7E342-530C-44A7-86F5-DE6A57DA57C1}" srcOrd="0" destOrd="0" parTransId="{9131D6F9-0C9D-43D6-B753-6725DBFCC806}" sibTransId="{2FA45611-B00D-4505-B713-B0C301D60E4E}"/>
    <dgm:cxn modelId="{14545E5A-DD38-4265-B683-A9CB89BBD2BC}" type="presOf" srcId="{6DD7E342-530C-44A7-86F5-DE6A57DA57C1}" destId="{3024CC00-DB3C-4621-88CC-852115FEF139}" srcOrd="1" destOrd="0" presId="urn:microsoft.com/office/officeart/2005/8/layout/list1"/>
    <dgm:cxn modelId="{31453EB3-0CD1-49AD-96E8-98AB6677C64E}" srcId="{AEBA907A-F202-4D6F-BE67-AF3AD8451AC5}" destId="{5F55CE36-AD38-42B3-9481-77CA35AD292A}" srcOrd="2" destOrd="0" parTransId="{E84BC940-644A-4BB2-AEB0-97E6A1AB0A2F}" sibTransId="{7850543C-5411-416B-A135-13E2A16EA763}"/>
    <dgm:cxn modelId="{CF9B33C8-DFA3-4E86-9DF3-8C2E61A87DD7}" type="presParOf" srcId="{3993B063-B972-4780-A075-FFD4EDD6E75E}" destId="{8360E5E8-325A-4B14-B08F-11E58FC04C88}" srcOrd="0" destOrd="0" presId="urn:microsoft.com/office/officeart/2005/8/layout/list1"/>
    <dgm:cxn modelId="{27824761-E5C1-488A-8066-777C41B6EDC9}" type="presParOf" srcId="{8360E5E8-325A-4B14-B08F-11E58FC04C88}" destId="{59D1D29D-22F9-4593-9DA0-28E693F01B48}" srcOrd="0" destOrd="0" presId="urn:microsoft.com/office/officeart/2005/8/layout/list1"/>
    <dgm:cxn modelId="{9C33815D-81CE-40C7-8118-BAC141CBD0E1}" type="presParOf" srcId="{8360E5E8-325A-4B14-B08F-11E58FC04C88}" destId="{3024CC00-DB3C-4621-88CC-852115FEF139}" srcOrd="1" destOrd="0" presId="urn:microsoft.com/office/officeart/2005/8/layout/list1"/>
    <dgm:cxn modelId="{598B4238-FE1E-4A44-BF84-1FD52AB6E646}" type="presParOf" srcId="{3993B063-B972-4780-A075-FFD4EDD6E75E}" destId="{1947187C-9C53-44BA-B9B5-891BD757E6E9}" srcOrd="1" destOrd="0" presId="urn:microsoft.com/office/officeart/2005/8/layout/list1"/>
    <dgm:cxn modelId="{80E65FA8-0FF3-4925-9CB0-BBA4568D7DC2}" type="presParOf" srcId="{3993B063-B972-4780-A075-FFD4EDD6E75E}" destId="{4E882446-0E3B-444C-B91D-2D91FBEC92FB}" srcOrd="2" destOrd="0" presId="urn:microsoft.com/office/officeart/2005/8/layout/list1"/>
    <dgm:cxn modelId="{812873D4-85C0-4F87-99CC-2235CC9A501A}" type="presParOf" srcId="{3993B063-B972-4780-A075-FFD4EDD6E75E}" destId="{0205252B-AC9B-4C10-80AD-6B2748632E01}" srcOrd="3" destOrd="0" presId="urn:microsoft.com/office/officeart/2005/8/layout/list1"/>
    <dgm:cxn modelId="{C1C9251A-08E7-4B8A-8B2D-DBBB32628D09}" type="presParOf" srcId="{3993B063-B972-4780-A075-FFD4EDD6E75E}" destId="{4CDC7B58-1C6D-4607-8F7C-4DC9515D8C2E}" srcOrd="4" destOrd="0" presId="urn:microsoft.com/office/officeart/2005/8/layout/list1"/>
    <dgm:cxn modelId="{2AE65E0F-CEED-48FE-ABE1-607C6BAA354D}" type="presParOf" srcId="{4CDC7B58-1C6D-4607-8F7C-4DC9515D8C2E}" destId="{A3893C5F-45FD-4F80-86C9-27DA8F39F11E}" srcOrd="0" destOrd="0" presId="urn:microsoft.com/office/officeart/2005/8/layout/list1"/>
    <dgm:cxn modelId="{772801B3-D7E4-4C59-8BB1-12C18F117E36}" type="presParOf" srcId="{4CDC7B58-1C6D-4607-8F7C-4DC9515D8C2E}" destId="{A06032A3-33D6-46FF-8A1C-0CD3D248C717}" srcOrd="1" destOrd="0" presId="urn:microsoft.com/office/officeart/2005/8/layout/list1"/>
    <dgm:cxn modelId="{27699DD8-B643-49D9-8FA6-D0D2C151E9DA}" type="presParOf" srcId="{3993B063-B972-4780-A075-FFD4EDD6E75E}" destId="{096D05CE-E434-4D57-A442-2E1E9ADD1E76}" srcOrd="5" destOrd="0" presId="urn:microsoft.com/office/officeart/2005/8/layout/list1"/>
    <dgm:cxn modelId="{7FDB6181-1E8C-4B32-9D8A-ED40B2CE1AF6}" type="presParOf" srcId="{3993B063-B972-4780-A075-FFD4EDD6E75E}" destId="{E3F409E0-3807-4859-A8B7-04F823B9090A}" srcOrd="6" destOrd="0" presId="urn:microsoft.com/office/officeart/2005/8/layout/list1"/>
    <dgm:cxn modelId="{3E8B0314-1CE5-46B8-89F3-B66D7482A07D}" type="presParOf" srcId="{3993B063-B972-4780-A075-FFD4EDD6E75E}" destId="{A0E020A5-263D-4ACA-8719-1562C65BE915}" srcOrd="7" destOrd="0" presId="urn:microsoft.com/office/officeart/2005/8/layout/list1"/>
    <dgm:cxn modelId="{B85B5154-9782-4991-9348-1E7AECB12B19}" type="presParOf" srcId="{3993B063-B972-4780-A075-FFD4EDD6E75E}" destId="{E9B19606-6469-4951-AB38-4B268178A91C}" srcOrd="8" destOrd="0" presId="urn:microsoft.com/office/officeart/2005/8/layout/list1"/>
    <dgm:cxn modelId="{584F384B-F640-405D-91EE-FE70A5001A48}" type="presParOf" srcId="{E9B19606-6469-4951-AB38-4B268178A91C}" destId="{500242D4-460B-4861-88E6-AD803208519F}" srcOrd="0" destOrd="0" presId="urn:microsoft.com/office/officeart/2005/8/layout/list1"/>
    <dgm:cxn modelId="{D7B776EE-7D3E-44B4-8B67-67D78EBEB131}" type="presParOf" srcId="{E9B19606-6469-4951-AB38-4B268178A91C}" destId="{CC23C0FD-6952-4CC6-A94E-E8B9249F4672}" srcOrd="1" destOrd="0" presId="urn:microsoft.com/office/officeart/2005/8/layout/list1"/>
    <dgm:cxn modelId="{F94668C7-A344-464D-9CAF-A96EF3EDC8CF}" type="presParOf" srcId="{3993B063-B972-4780-A075-FFD4EDD6E75E}" destId="{2200FB7B-0CDA-4052-924A-0FA092DFE931}" srcOrd="9" destOrd="0" presId="urn:microsoft.com/office/officeart/2005/8/layout/list1"/>
    <dgm:cxn modelId="{D234BE01-AD04-4519-B39C-1DFA37CC8AAE}" type="presParOf" srcId="{3993B063-B972-4780-A075-FFD4EDD6E75E}" destId="{535C45C5-BDB1-459C-8742-6CF98BE8D72D}" srcOrd="10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6A5C02-C7B7-4801-9AFF-B6570C0D189D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249F843-C272-45F4-BD52-AB11D1C69648}">
      <dgm:prSet phldrT="[Texto]" custT="1"/>
      <dgm:spPr/>
      <dgm:t>
        <a:bodyPr/>
        <a:lstStyle/>
        <a:p>
          <a:r>
            <a:rPr lang="es-ES" sz="1400" b="0" dirty="0" smtClean="0">
              <a:latin typeface="Arial" pitchFamily="34" charset="0"/>
              <a:cs typeface="Arial" pitchFamily="34" charset="0"/>
            </a:rPr>
            <a:t>INTRODUCCIÓN</a:t>
          </a:r>
          <a:endParaRPr lang="es-ES" sz="1400" b="0" dirty="0">
            <a:latin typeface="Arial" pitchFamily="34" charset="0"/>
            <a:cs typeface="Arial" pitchFamily="34" charset="0"/>
          </a:endParaRPr>
        </a:p>
      </dgm:t>
    </dgm:pt>
    <dgm:pt modelId="{69D7677D-7731-4523-9C9C-6A05720091E4}" type="parTrans" cxnId="{16CACB32-B32E-4A3F-AFF6-5E97EA093115}">
      <dgm:prSet/>
      <dgm:spPr/>
      <dgm:t>
        <a:bodyPr/>
        <a:lstStyle/>
        <a:p>
          <a:endParaRPr lang="es-ES"/>
        </a:p>
      </dgm:t>
    </dgm:pt>
    <dgm:pt modelId="{EE354E82-1DCC-4DF4-9A92-CA88770743FD}" type="sibTrans" cxnId="{16CACB32-B32E-4A3F-AFF6-5E97EA093115}">
      <dgm:prSet/>
      <dgm:spPr/>
      <dgm:t>
        <a:bodyPr/>
        <a:lstStyle/>
        <a:p>
          <a:endParaRPr lang="es-ES"/>
        </a:p>
      </dgm:t>
    </dgm:pt>
    <dgm:pt modelId="{BFE6969F-F6B9-4D1C-AAE3-CE2885B18011}">
      <dgm:prSet phldrT="[Texto]" custT="1"/>
      <dgm:spPr/>
      <dgm:t>
        <a:bodyPr/>
        <a:lstStyle/>
        <a:p>
          <a:r>
            <a:rPr lang="es-ES" sz="1400" b="0" dirty="0" smtClean="0">
              <a:latin typeface="Arial" pitchFamily="34" charset="0"/>
              <a:cs typeface="Arial" pitchFamily="34" charset="0"/>
            </a:rPr>
            <a:t>OBJETIVOS</a:t>
          </a:r>
          <a:endParaRPr lang="es-ES" sz="1400" b="0" dirty="0">
            <a:latin typeface="Arial" pitchFamily="34" charset="0"/>
            <a:cs typeface="Arial" pitchFamily="34" charset="0"/>
          </a:endParaRPr>
        </a:p>
      </dgm:t>
    </dgm:pt>
    <dgm:pt modelId="{59695EFB-999F-4E36-84DF-B598DDD1AF7E}" type="parTrans" cxnId="{65D05BCE-B024-4F82-BAFA-D1D1A175D136}">
      <dgm:prSet/>
      <dgm:spPr/>
      <dgm:t>
        <a:bodyPr/>
        <a:lstStyle/>
        <a:p>
          <a:endParaRPr lang="es-ES"/>
        </a:p>
      </dgm:t>
    </dgm:pt>
    <dgm:pt modelId="{256C06A5-8FBD-42AE-BC9C-85E4312B33AB}" type="sibTrans" cxnId="{65D05BCE-B024-4F82-BAFA-D1D1A175D136}">
      <dgm:prSet/>
      <dgm:spPr/>
      <dgm:t>
        <a:bodyPr/>
        <a:lstStyle/>
        <a:p>
          <a:endParaRPr lang="es-ES"/>
        </a:p>
      </dgm:t>
    </dgm:pt>
    <dgm:pt modelId="{5C39AB1F-9C4F-48A6-B004-5BCECFE6EF6B}">
      <dgm:prSet phldrT="[Texto]" custT="1"/>
      <dgm:spPr/>
      <dgm:t>
        <a:bodyPr/>
        <a:lstStyle/>
        <a:p>
          <a:pPr algn="ctr"/>
          <a:r>
            <a:rPr lang="es-ES" sz="1050" dirty="0" smtClean="0">
              <a:latin typeface="Arial" pitchFamily="34" charset="0"/>
              <a:cs typeface="Arial" pitchFamily="34" charset="0"/>
            </a:rPr>
            <a:t>Valorar el posible impacto pronóstico que puede suponer estar en tratamiento con corticoides inhalados previo al ingreso por infección por Sars-Cov2.</a:t>
          </a:r>
        </a:p>
        <a:p>
          <a:endParaRPr lang="es-ES" sz="4600" dirty="0"/>
        </a:p>
      </dgm:t>
    </dgm:pt>
    <dgm:pt modelId="{CAA675D8-152E-480B-B136-14A14B116E64}" type="parTrans" cxnId="{89D13DEF-7022-4982-BA1E-5F65BB7B5420}">
      <dgm:prSet/>
      <dgm:spPr/>
      <dgm:t>
        <a:bodyPr/>
        <a:lstStyle/>
        <a:p>
          <a:endParaRPr lang="es-ES"/>
        </a:p>
      </dgm:t>
    </dgm:pt>
    <dgm:pt modelId="{4A46CC46-7FD5-4266-80CA-C8A108AB71FF}" type="sibTrans" cxnId="{89D13DEF-7022-4982-BA1E-5F65BB7B5420}">
      <dgm:prSet/>
      <dgm:spPr/>
      <dgm:t>
        <a:bodyPr/>
        <a:lstStyle/>
        <a:p>
          <a:endParaRPr lang="es-ES"/>
        </a:p>
      </dgm:t>
    </dgm:pt>
    <dgm:pt modelId="{D4756226-CACA-4DCE-8F69-D7EA1436D842}">
      <dgm:prSet phldrT="[Texto]" custT="1"/>
      <dgm:spPr/>
      <dgm:t>
        <a:bodyPr/>
        <a:lstStyle/>
        <a:p>
          <a:pPr algn="ctr"/>
          <a:r>
            <a:rPr lang="es-ES" sz="1050" dirty="0" smtClean="0">
              <a:latin typeface="Arial" pitchFamily="34" charset="0"/>
              <a:cs typeface="Arial" pitchFamily="34" charset="0"/>
            </a:rPr>
            <a:t>La influencia del papel del corticoide inhalado (</a:t>
          </a:r>
          <a:r>
            <a:rPr lang="es-ES" sz="105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050" dirty="0" smtClean="0">
              <a:latin typeface="Arial" pitchFamily="34" charset="0"/>
              <a:cs typeface="Arial" pitchFamily="34" charset="0"/>
            </a:rPr>
            <a:t>) sobre el pronóstico de los pacientes (p) con infección por Covid-19 es controvertido, tal y como se refleja en parte de la literatura científica publicada.</a:t>
          </a:r>
          <a:endParaRPr lang="es-ES" sz="1050" dirty="0">
            <a:latin typeface="Arial" pitchFamily="34" charset="0"/>
            <a:cs typeface="Arial" pitchFamily="34" charset="0"/>
          </a:endParaRPr>
        </a:p>
      </dgm:t>
    </dgm:pt>
    <dgm:pt modelId="{015CFCBE-7BE1-4A0D-B7DB-C1E86280E6D2}" type="parTrans" cxnId="{9ACAB880-57DD-41C1-9D1D-5F7F35458B4E}">
      <dgm:prSet/>
      <dgm:spPr/>
      <dgm:t>
        <a:bodyPr/>
        <a:lstStyle/>
        <a:p>
          <a:endParaRPr lang="es-ES"/>
        </a:p>
      </dgm:t>
    </dgm:pt>
    <dgm:pt modelId="{8DDAFD1B-DD2C-42D8-BDA1-0D8AFB64786F}" type="sibTrans" cxnId="{9ACAB880-57DD-41C1-9D1D-5F7F35458B4E}">
      <dgm:prSet/>
      <dgm:spPr/>
      <dgm:t>
        <a:bodyPr/>
        <a:lstStyle/>
        <a:p>
          <a:endParaRPr lang="es-ES"/>
        </a:p>
      </dgm:t>
    </dgm:pt>
    <dgm:pt modelId="{F8C39502-EA7F-465E-AA81-D41E02458C5F}" type="pres">
      <dgm:prSet presAssocID="{E66A5C02-C7B7-4801-9AFF-B6570C0D189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93F9A191-9873-473F-937A-1C40B4470203}" type="pres">
      <dgm:prSet presAssocID="{2249F843-C272-45F4-BD52-AB11D1C69648}" presName="linNode" presStyleCnt="0"/>
      <dgm:spPr/>
    </dgm:pt>
    <dgm:pt modelId="{856E9469-0439-4F42-AE37-C0F106C2661B}" type="pres">
      <dgm:prSet presAssocID="{2249F843-C272-45F4-BD52-AB11D1C69648}" presName="parentShp" presStyleLbl="node1" presStyleIdx="0" presStyleCnt="2" custLinFactNeighborX="-2605" custLinFactNeighborY="530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5D33AF-6CA1-42C8-B18C-EE0C6959638C}" type="pres">
      <dgm:prSet presAssocID="{2249F843-C272-45F4-BD52-AB11D1C69648}" presName="childShp" presStyleLbl="bgAccFollowNode1" presStyleIdx="0" presStyleCnt="2" custScaleY="1576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4B3B4C-A7C8-46F5-BC4F-460C28A6A5B3}" type="pres">
      <dgm:prSet presAssocID="{EE354E82-1DCC-4DF4-9A92-CA88770743FD}" presName="spacing" presStyleCnt="0"/>
      <dgm:spPr/>
    </dgm:pt>
    <dgm:pt modelId="{928E744F-B244-4197-92D0-9B5D5F452C01}" type="pres">
      <dgm:prSet presAssocID="{BFE6969F-F6B9-4D1C-AAE3-CE2885B18011}" presName="linNode" presStyleCnt="0"/>
      <dgm:spPr/>
    </dgm:pt>
    <dgm:pt modelId="{82F746AF-510F-4D9E-AD26-1573F247B92B}" type="pres">
      <dgm:prSet presAssocID="{BFE6969F-F6B9-4D1C-AAE3-CE2885B1801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F50770-0198-49C5-941E-D739A8D20568}" type="pres">
      <dgm:prSet presAssocID="{BFE6969F-F6B9-4D1C-AAE3-CE2885B18011}" presName="childShp" presStyleLbl="bgAccFollowNode1" presStyleIdx="1" presStyleCnt="2" custScaleY="1394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9BBBE38-A055-4791-A55E-F8AE2FC63CA7}" type="presOf" srcId="{E66A5C02-C7B7-4801-9AFF-B6570C0D189D}" destId="{F8C39502-EA7F-465E-AA81-D41E02458C5F}" srcOrd="0" destOrd="0" presId="urn:microsoft.com/office/officeart/2005/8/layout/vList6"/>
    <dgm:cxn modelId="{DCD42617-5FDF-4DC8-A640-419AA28ECBFE}" type="presOf" srcId="{D4756226-CACA-4DCE-8F69-D7EA1436D842}" destId="{5F5D33AF-6CA1-42C8-B18C-EE0C6959638C}" srcOrd="0" destOrd="0" presId="urn:microsoft.com/office/officeart/2005/8/layout/vList6"/>
    <dgm:cxn modelId="{9ACAB880-57DD-41C1-9D1D-5F7F35458B4E}" srcId="{2249F843-C272-45F4-BD52-AB11D1C69648}" destId="{D4756226-CACA-4DCE-8F69-D7EA1436D842}" srcOrd="0" destOrd="0" parTransId="{015CFCBE-7BE1-4A0D-B7DB-C1E86280E6D2}" sibTransId="{8DDAFD1B-DD2C-42D8-BDA1-0D8AFB64786F}"/>
    <dgm:cxn modelId="{4254B15B-D52F-4A55-BB6B-D2AF1A20D409}" type="presOf" srcId="{BFE6969F-F6B9-4D1C-AAE3-CE2885B18011}" destId="{82F746AF-510F-4D9E-AD26-1573F247B92B}" srcOrd="0" destOrd="0" presId="urn:microsoft.com/office/officeart/2005/8/layout/vList6"/>
    <dgm:cxn modelId="{16CACB32-B32E-4A3F-AFF6-5E97EA093115}" srcId="{E66A5C02-C7B7-4801-9AFF-B6570C0D189D}" destId="{2249F843-C272-45F4-BD52-AB11D1C69648}" srcOrd="0" destOrd="0" parTransId="{69D7677D-7731-4523-9C9C-6A05720091E4}" sibTransId="{EE354E82-1DCC-4DF4-9A92-CA88770743FD}"/>
    <dgm:cxn modelId="{68DF3632-7BA3-4F6E-B106-F9523FD0867E}" type="presOf" srcId="{2249F843-C272-45F4-BD52-AB11D1C69648}" destId="{856E9469-0439-4F42-AE37-C0F106C2661B}" srcOrd="0" destOrd="0" presId="urn:microsoft.com/office/officeart/2005/8/layout/vList6"/>
    <dgm:cxn modelId="{65D05BCE-B024-4F82-BAFA-D1D1A175D136}" srcId="{E66A5C02-C7B7-4801-9AFF-B6570C0D189D}" destId="{BFE6969F-F6B9-4D1C-AAE3-CE2885B18011}" srcOrd="1" destOrd="0" parTransId="{59695EFB-999F-4E36-84DF-B598DDD1AF7E}" sibTransId="{256C06A5-8FBD-42AE-BC9C-85E4312B33AB}"/>
    <dgm:cxn modelId="{A95AB246-A3D2-4FC9-8B63-542B0A14ADEA}" type="presOf" srcId="{5C39AB1F-9C4F-48A6-B004-5BCECFE6EF6B}" destId="{29F50770-0198-49C5-941E-D739A8D20568}" srcOrd="0" destOrd="0" presId="urn:microsoft.com/office/officeart/2005/8/layout/vList6"/>
    <dgm:cxn modelId="{89D13DEF-7022-4982-BA1E-5F65BB7B5420}" srcId="{BFE6969F-F6B9-4D1C-AAE3-CE2885B18011}" destId="{5C39AB1F-9C4F-48A6-B004-5BCECFE6EF6B}" srcOrd="0" destOrd="0" parTransId="{CAA675D8-152E-480B-B136-14A14B116E64}" sibTransId="{4A46CC46-7FD5-4266-80CA-C8A108AB71FF}"/>
    <dgm:cxn modelId="{5DE0775A-F919-41C3-8BD5-84C9A0E5B518}" type="presParOf" srcId="{F8C39502-EA7F-465E-AA81-D41E02458C5F}" destId="{93F9A191-9873-473F-937A-1C40B4470203}" srcOrd="0" destOrd="0" presId="urn:microsoft.com/office/officeart/2005/8/layout/vList6"/>
    <dgm:cxn modelId="{08C9613F-7999-44E7-BC97-8FC2D6D28DD0}" type="presParOf" srcId="{93F9A191-9873-473F-937A-1C40B4470203}" destId="{856E9469-0439-4F42-AE37-C0F106C2661B}" srcOrd="0" destOrd="0" presId="urn:microsoft.com/office/officeart/2005/8/layout/vList6"/>
    <dgm:cxn modelId="{F096C5E4-C250-4620-9EA4-307E41486144}" type="presParOf" srcId="{93F9A191-9873-473F-937A-1C40B4470203}" destId="{5F5D33AF-6CA1-42C8-B18C-EE0C6959638C}" srcOrd="1" destOrd="0" presId="urn:microsoft.com/office/officeart/2005/8/layout/vList6"/>
    <dgm:cxn modelId="{03E5279F-B650-4591-B7FC-AA1B8C8E3682}" type="presParOf" srcId="{F8C39502-EA7F-465E-AA81-D41E02458C5F}" destId="{724B3B4C-A7C8-46F5-BC4F-460C28A6A5B3}" srcOrd="1" destOrd="0" presId="urn:microsoft.com/office/officeart/2005/8/layout/vList6"/>
    <dgm:cxn modelId="{CCCCB223-7D0C-4E1D-8237-5BFC87A4FE0B}" type="presParOf" srcId="{F8C39502-EA7F-465E-AA81-D41E02458C5F}" destId="{928E744F-B244-4197-92D0-9B5D5F452C01}" srcOrd="2" destOrd="0" presId="urn:microsoft.com/office/officeart/2005/8/layout/vList6"/>
    <dgm:cxn modelId="{958BD20D-F534-4560-8D82-E322B73917BA}" type="presParOf" srcId="{928E744F-B244-4197-92D0-9B5D5F452C01}" destId="{82F746AF-510F-4D9E-AD26-1573F247B92B}" srcOrd="0" destOrd="0" presId="urn:microsoft.com/office/officeart/2005/8/layout/vList6"/>
    <dgm:cxn modelId="{2B1E144C-8EC8-4A01-8A97-57A82A213DE8}" type="presParOf" srcId="{928E744F-B244-4197-92D0-9B5D5F452C01}" destId="{29F50770-0198-49C5-941E-D739A8D20568}" srcOrd="1" destOrd="0" presId="urn:microsoft.com/office/officeart/2005/8/layout/vList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A97E55-8666-493F-A16E-04734843F492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8764AA5-2DDC-4996-911C-420D8BEF601B}">
      <dgm:prSet phldrT="[Texto]"/>
      <dgm:spPr/>
      <dgm:t>
        <a:bodyPr/>
        <a:lstStyle/>
        <a:p>
          <a:r>
            <a:rPr lang="es-ES" dirty="0" smtClean="0"/>
            <a:t>UCRI</a:t>
          </a:r>
          <a:endParaRPr lang="es-ES" dirty="0"/>
        </a:p>
      </dgm:t>
    </dgm:pt>
    <dgm:pt modelId="{D62B93AE-86D2-466A-A2E0-51CAB253ADA8}" type="parTrans" cxnId="{B8192B97-D3B2-453B-A2E1-E1EA2249AF6E}">
      <dgm:prSet/>
      <dgm:spPr/>
      <dgm:t>
        <a:bodyPr/>
        <a:lstStyle/>
        <a:p>
          <a:endParaRPr lang="es-ES"/>
        </a:p>
      </dgm:t>
    </dgm:pt>
    <dgm:pt modelId="{46A0ECAB-AC11-42ED-B07D-B67E7C9E173B}" type="sibTrans" cxnId="{B8192B97-D3B2-453B-A2E1-E1EA2249AF6E}">
      <dgm:prSet/>
      <dgm:spPr/>
      <dgm:t>
        <a:bodyPr/>
        <a:lstStyle/>
        <a:p>
          <a:endParaRPr lang="es-ES"/>
        </a:p>
      </dgm:t>
    </dgm:pt>
    <dgm:pt modelId="{E7E73682-90B8-4B6B-8C55-2771A75FAEB6}">
      <dgm:prSet phldrT="[Texto]" custT="1"/>
      <dgm:spPr/>
      <dgm:t>
        <a:bodyPr/>
        <a:lstStyle/>
        <a:p>
          <a:r>
            <a:rPr lang="es-ES" sz="1200" b="0" dirty="0" smtClean="0">
              <a:latin typeface="Arial" pitchFamily="34" charset="0"/>
              <a:cs typeface="Arial" pitchFamily="34" charset="0"/>
            </a:rPr>
            <a:t>Necesidad de UCRI (18 p/ 4%).</a:t>
          </a:r>
          <a:br>
            <a:rPr lang="es-ES" sz="1200" b="0" dirty="0" smtClean="0">
              <a:latin typeface="Arial" pitchFamily="34" charset="0"/>
              <a:cs typeface="Arial" pitchFamily="34" charset="0"/>
            </a:rPr>
          </a:br>
          <a:r>
            <a:rPr lang="es-ES" sz="1200" b="0" dirty="0" smtClean="0">
              <a:latin typeface="Arial" pitchFamily="34" charset="0"/>
              <a:cs typeface="Arial" pitchFamily="34" charset="0"/>
            </a:rPr>
            <a:t>El 17 % estaba en tratamiento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. Del total de p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 el 5 % necesitó UCRI (p= 0.503)</a:t>
          </a:r>
          <a:endParaRPr lang="es-ES" sz="1100" b="0" dirty="0">
            <a:latin typeface="Arial" pitchFamily="34" charset="0"/>
            <a:cs typeface="Arial" pitchFamily="34" charset="0"/>
          </a:endParaRPr>
        </a:p>
      </dgm:t>
    </dgm:pt>
    <dgm:pt modelId="{031E6C2E-FBF0-4FA8-A510-CA74CFF20483}" type="parTrans" cxnId="{E4ECDD4E-0060-46FA-87DA-3E672807BA08}">
      <dgm:prSet/>
      <dgm:spPr/>
      <dgm:t>
        <a:bodyPr/>
        <a:lstStyle/>
        <a:p>
          <a:endParaRPr lang="es-ES"/>
        </a:p>
      </dgm:t>
    </dgm:pt>
    <dgm:pt modelId="{57A19D1E-4CD0-4708-910B-0014252D96F4}" type="sibTrans" cxnId="{E4ECDD4E-0060-46FA-87DA-3E672807BA08}">
      <dgm:prSet/>
      <dgm:spPr/>
      <dgm:t>
        <a:bodyPr/>
        <a:lstStyle/>
        <a:p>
          <a:endParaRPr lang="es-ES"/>
        </a:p>
      </dgm:t>
    </dgm:pt>
    <dgm:pt modelId="{29405CF1-9FE6-4D47-9E4B-2F92917B2526}">
      <dgm:prSet phldrT="[Texto]"/>
      <dgm:spPr/>
      <dgm:t>
        <a:bodyPr/>
        <a:lstStyle/>
        <a:p>
          <a:r>
            <a:rPr lang="es-ES" dirty="0" smtClean="0"/>
            <a:t>ONAF</a:t>
          </a:r>
          <a:endParaRPr lang="es-ES" dirty="0"/>
        </a:p>
      </dgm:t>
    </dgm:pt>
    <dgm:pt modelId="{4816D8F2-D78E-497D-8CB8-4B2B8EF9728F}" type="parTrans" cxnId="{EE513E8A-0DFB-4F43-AC24-5B8B6E4045EB}">
      <dgm:prSet/>
      <dgm:spPr/>
      <dgm:t>
        <a:bodyPr/>
        <a:lstStyle/>
        <a:p>
          <a:endParaRPr lang="es-ES"/>
        </a:p>
      </dgm:t>
    </dgm:pt>
    <dgm:pt modelId="{8434AD6E-A705-449C-81F3-E61FB0170DDB}" type="sibTrans" cxnId="{EE513E8A-0DFB-4F43-AC24-5B8B6E4045EB}">
      <dgm:prSet/>
      <dgm:spPr/>
      <dgm:t>
        <a:bodyPr/>
        <a:lstStyle/>
        <a:p>
          <a:endParaRPr lang="es-ES"/>
        </a:p>
      </dgm:t>
    </dgm:pt>
    <dgm:pt modelId="{3FDB9712-78FF-4AF6-9495-B064C768E295}">
      <dgm:prSet phldrT="[Texto]" custT="1"/>
      <dgm:spPr/>
      <dgm:t>
        <a:bodyPr/>
        <a:lstStyle/>
        <a:p>
          <a:r>
            <a:rPr lang="es-ES" sz="1200" b="0" dirty="0" smtClean="0">
              <a:latin typeface="Arial" pitchFamily="34" charset="0"/>
              <a:cs typeface="Arial" pitchFamily="34" charset="0"/>
            </a:rPr>
            <a:t>Necesidad de ONAF (34 p/4%).</a:t>
          </a:r>
          <a:br>
            <a:rPr lang="es-ES" sz="1200" b="0" dirty="0" smtClean="0">
              <a:latin typeface="Arial" pitchFamily="34" charset="0"/>
              <a:cs typeface="Arial" pitchFamily="34" charset="0"/>
            </a:rPr>
          </a:br>
          <a:r>
            <a:rPr lang="es-ES" sz="1200" b="0" dirty="0" smtClean="0">
              <a:latin typeface="Arial" pitchFamily="34" charset="0"/>
              <a:cs typeface="Arial" pitchFamily="34" charset="0"/>
            </a:rPr>
            <a:t>El 7 % estaba en tratamiento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. Del total de p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 el 32 % necesitó ONAF (p=0.001)</a:t>
          </a:r>
          <a:endParaRPr lang="es-ES" sz="1100" b="0" dirty="0">
            <a:latin typeface="Arial" pitchFamily="34" charset="0"/>
            <a:cs typeface="Arial" pitchFamily="34" charset="0"/>
          </a:endParaRPr>
        </a:p>
      </dgm:t>
    </dgm:pt>
    <dgm:pt modelId="{675FC40F-DE97-40C1-80FC-BCCE020CDDB2}" type="parTrans" cxnId="{34C63E4F-05C1-42E7-BE11-DB47F62FAD5C}">
      <dgm:prSet/>
      <dgm:spPr/>
      <dgm:t>
        <a:bodyPr/>
        <a:lstStyle/>
        <a:p>
          <a:endParaRPr lang="es-ES"/>
        </a:p>
      </dgm:t>
    </dgm:pt>
    <dgm:pt modelId="{BB155C0E-C452-4E1A-AB93-6B193209ED0C}" type="sibTrans" cxnId="{34C63E4F-05C1-42E7-BE11-DB47F62FAD5C}">
      <dgm:prSet/>
      <dgm:spPr/>
      <dgm:t>
        <a:bodyPr/>
        <a:lstStyle/>
        <a:p>
          <a:endParaRPr lang="es-ES"/>
        </a:p>
      </dgm:t>
    </dgm:pt>
    <dgm:pt modelId="{26476FC6-D7E8-4E0B-A746-20B9B55C23F4}">
      <dgm:prSet phldrT="[Texto]"/>
      <dgm:spPr/>
      <dgm:t>
        <a:bodyPr/>
        <a:lstStyle/>
        <a:p>
          <a:r>
            <a:rPr lang="es-ES" dirty="0" smtClean="0"/>
            <a:t>EXITUS</a:t>
          </a:r>
          <a:endParaRPr lang="es-ES" dirty="0"/>
        </a:p>
      </dgm:t>
    </dgm:pt>
    <dgm:pt modelId="{76242706-0148-49B9-AFCB-C7A9A26845CA}" type="parTrans" cxnId="{15B0D8F8-D66C-4E17-A7BA-2297DABA3A76}">
      <dgm:prSet/>
      <dgm:spPr/>
      <dgm:t>
        <a:bodyPr/>
        <a:lstStyle/>
        <a:p>
          <a:endParaRPr lang="es-ES"/>
        </a:p>
      </dgm:t>
    </dgm:pt>
    <dgm:pt modelId="{E3F9FE59-CFD6-4442-842F-4349D9CA3C68}" type="sibTrans" cxnId="{15B0D8F8-D66C-4E17-A7BA-2297DABA3A76}">
      <dgm:prSet/>
      <dgm:spPr/>
      <dgm:t>
        <a:bodyPr/>
        <a:lstStyle/>
        <a:p>
          <a:endParaRPr lang="es-ES"/>
        </a:p>
      </dgm:t>
    </dgm:pt>
    <dgm:pt modelId="{5D6801EE-1B02-4540-A5A8-5877CBE27E53}">
      <dgm:prSet phldrT="[Texto]" custT="1"/>
      <dgm:spPr/>
      <dgm:t>
        <a:bodyPr/>
        <a:lstStyle/>
        <a:p>
          <a:r>
            <a:rPr lang="es-ES" sz="1200" b="0" dirty="0" smtClean="0">
              <a:latin typeface="Arial" pitchFamily="34" charset="0"/>
              <a:cs typeface="Arial" pitchFamily="34" charset="0"/>
            </a:rPr>
            <a:t>EXITUS (161 p/32%).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/>
          </a:r>
          <a:br>
            <a:rPr lang="es-ES" sz="1200" dirty="0" smtClean="0">
              <a:latin typeface="Arial" pitchFamily="34" charset="0"/>
              <a:cs typeface="Arial" pitchFamily="34" charset="0"/>
            </a:rPr>
          </a:br>
          <a:r>
            <a:rPr lang="es-ES" sz="1200" dirty="0" smtClean="0">
              <a:latin typeface="Arial" pitchFamily="34" charset="0"/>
              <a:cs typeface="Arial" pitchFamily="34" charset="0"/>
            </a:rPr>
            <a:t>El 9 % estaba en tratamiento con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. Del total de p con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 el 24 % fue EXITUS (p=0.503)</a:t>
          </a:r>
          <a:endParaRPr lang="es-ES" sz="1100" dirty="0">
            <a:latin typeface="Arial" pitchFamily="34" charset="0"/>
            <a:cs typeface="Arial" pitchFamily="34" charset="0"/>
          </a:endParaRPr>
        </a:p>
      </dgm:t>
    </dgm:pt>
    <dgm:pt modelId="{30B501B5-96A7-4B63-94C9-67E3556E8B63}" type="parTrans" cxnId="{5B37C341-B2AE-440B-99A4-402EA4698E2C}">
      <dgm:prSet/>
      <dgm:spPr/>
      <dgm:t>
        <a:bodyPr/>
        <a:lstStyle/>
        <a:p>
          <a:endParaRPr lang="es-ES"/>
        </a:p>
      </dgm:t>
    </dgm:pt>
    <dgm:pt modelId="{7295AF71-C8EC-4FB3-A63C-857F3E7E4B4C}" type="sibTrans" cxnId="{5B37C341-B2AE-440B-99A4-402EA4698E2C}">
      <dgm:prSet/>
      <dgm:spPr/>
      <dgm:t>
        <a:bodyPr/>
        <a:lstStyle/>
        <a:p>
          <a:endParaRPr lang="es-ES"/>
        </a:p>
      </dgm:t>
    </dgm:pt>
    <dgm:pt modelId="{F02A8137-47BC-40B6-ADC0-050A7246563F}">
      <dgm:prSet/>
      <dgm:spPr/>
      <dgm:t>
        <a:bodyPr/>
        <a:lstStyle/>
        <a:p>
          <a:r>
            <a:rPr lang="es-ES" dirty="0" smtClean="0"/>
            <a:t>IOT</a:t>
          </a:r>
          <a:endParaRPr lang="es-ES" dirty="0"/>
        </a:p>
      </dgm:t>
    </dgm:pt>
    <dgm:pt modelId="{EFF1DBA3-176B-4C80-B451-B288214A5A06}" type="parTrans" cxnId="{6BA6A637-DA22-47D7-B1C3-BB22030C67C4}">
      <dgm:prSet/>
      <dgm:spPr/>
      <dgm:t>
        <a:bodyPr/>
        <a:lstStyle/>
        <a:p>
          <a:endParaRPr lang="es-ES"/>
        </a:p>
      </dgm:t>
    </dgm:pt>
    <dgm:pt modelId="{06C823A0-C2E6-4F39-9F66-0A9FCF81B6EB}" type="sibTrans" cxnId="{6BA6A637-DA22-47D7-B1C3-BB22030C67C4}">
      <dgm:prSet/>
      <dgm:spPr/>
      <dgm:t>
        <a:bodyPr/>
        <a:lstStyle/>
        <a:p>
          <a:endParaRPr lang="es-ES"/>
        </a:p>
      </dgm:t>
    </dgm:pt>
    <dgm:pt modelId="{C3A02DB4-7835-4A57-BDD1-6772D04FA661}">
      <dgm:prSet/>
      <dgm:spPr/>
      <dgm:t>
        <a:bodyPr/>
        <a:lstStyle/>
        <a:p>
          <a:r>
            <a:rPr lang="es-ES" dirty="0" smtClean="0"/>
            <a:t>UCI</a:t>
          </a:r>
          <a:endParaRPr lang="es-ES" dirty="0"/>
        </a:p>
      </dgm:t>
    </dgm:pt>
    <dgm:pt modelId="{F1A74559-C59E-4EA4-9EBE-30883DD96E69}" type="parTrans" cxnId="{68F44AC4-E995-4AE7-9AF1-F4AE072572C1}">
      <dgm:prSet/>
      <dgm:spPr/>
      <dgm:t>
        <a:bodyPr/>
        <a:lstStyle/>
        <a:p>
          <a:endParaRPr lang="es-ES"/>
        </a:p>
      </dgm:t>
    </dgm:pt>
    <dgm:pt modelId="{A85B904C-C06D-48AB-AFE2-B713C83B353A}" type="sibTrans" cxnId="{68F44AC4-E995-4AE7-9AF1-F4AE072572C1}">
      <dgm:prSet/>
      <dgm:spPr/>
      <dgm:t>
        <a:bodyPr/>
        <a:lstStyle/>
        <a:p>
          <a:endParaRPr lang="es-ES"/>
        </a:p>
      </dgm:t>
    </dgm:pt>
    <dgm:pt modelId="{3241D23B-6F34-48AE-AC07-EB23819C2772}">
      <dgm:prSet custT="1"/>
      <dgm:spPr/>
      <dgm:t>
        <a:bodyPr/>
        <a:lstStyle/>
        <a:p>
          <a:r>
            <a:rPr lang="es-ES" sz="1200" b="0" dirty="0" smtClean="0">
              <a:latin typeface="Arial" pitchFamily="34" charset="0"/>
              <a:cs typeface="Arial" pitchFamily="34" charset="0"/>
            </a:rPr>
            <a:t>Necesidad de IOT (28 p/6%).</a:t>
          </a:r>
          <a:br>
            <a:rPr lang="es-ES" sz="1200" b="0" dirty="0" smtClean="0">
              <a:latin typeface="Arial" pitchFamily="34" charset="0"/>
              <a:cs typeface="Arial" pitchFamily="34" charset="0"/>
            </a:rPr>
          </a:br>
          <a:r>
            <a:rPr lang="es-ES" sz="1200" b="0" dirty="0" smtClean="0">
              <a:latin typeface="Arial" pitchFamily="34" charset="0"/>
              <a:cs typeface="Arial" pitchFamily="34" charset="0"/>
            </a:rPr>
            <a:t>El 17 % estaba en tratamiento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. Del total de p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 el 3 % necesitó IOT (p= 0.442)</a:t>
          </a:r>
          <a:endParaRPr lang="es-ES" sz="1200" b="0" dirty="0">
            <a:latin typeface="Arial" pitchFamily="34" charset="0"/>
            <a:cs typeface="Arial" pitchFamily="34" charset="0"/>
          </a:endParaRPr>
        </a:p>
      </dgm:t>
    </dgm:pt>
    <dgm:pt modelId="{546A37EC-4BB8-4F2A-A11C-FA2EDB6655B6}" type="parTrans" cxnId="{8D746BB0-3F68-4BEB-86BC-C2FC05D6AE6D}">
      <dgm:prSet/>
      <dgm:spPr/>
      <dgm:t>
        <a:bodyPr/>
        <a:lstStyle/>
        <a:p>
          <a:endParaRPr lang="es-ES"/>
        </a:p>
      </dgm:t>
    </dgm:pt>
    <dgm:pt modelId="{2610FD91-978C-40D9-8B3D-ACF752E61D05}" type="sibTrans" cxnId="{8D746BB0-3F68-4BEB-86BC-C2FC05D6AE6D}">
      <dgm:prSet/>
      <dgm:spPr/>
      <dgm:t>
        <a:bodyPr/>
        <a:lstStyle/>
        <a:p>
          <a:endParaRPr lang="es-ES"/>
        </a:p>
      </dgm:t>
    </dgm:pt>
    <dgm:pt modelId="{5149C490-8E0C-4642-8C04-57F7F4098D73}">
      <dgm:prSet custT="1"/>
      <dgm:spPr/>
      <dgm:t>
        <a:bodyPr/>
        <a:lstStyle/>
        <a:p>
          <a:r>
            <a:rPr lang="es-ES" sz="1200" b="0" dirty="0" smtClean="0">
              <a:latin typeface="Arial" pitchFamily="34" charset="0"/>
              <a:cs typeface="Arial" pitchFamily="34" charset="0"/>
            </a:rPr>
            <a:t>Necesidad de UCI (27 p/5.4%).</a:t>
          </a:r>
          <a:br>
            <a:rPr lang="es-ES" sz="1200" b="0" dirty="0" smtClean="0">
              <a:latin typeface="Arial" pitchFamily="34" charset="0"/>
              <a:cs typeface="Arial" pitchFamily="34" charset="0"/>
            </a:rPr>
          </a:br>
          <a:r>
            <a:rPr lang="es-ES" sz="1200" b="0" dirty="0" smtClean="0">
              <a:latin typeface="Arial" pitchFamily="34" charset="0"/>
              <a:cs typeface="Arial" pitchFamily="34" charset="0"/>
            </a:rPr>
            <a:t>El 7.5 % estaba en tratamiento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. Del total de p con </a:t>
          </a:r>
          <a:r>
            <a:rPr lang="es-ES" sz="1200" b="0" dirty="0" err="1" smtClean="0">
              <a:latin typeface="Arial" pitchFamily="34" charset="0"/>
              <a:cs typeface="Arial" pitchFamily="34" charset="0"/>
            </a:rPr>
            <a:t>ICs</a:t>
          </a:r>
          <a:r>
            <a:rPr lang="es-ES" sz="1200" b="0" dirty="0" smtClean="0">
              <a:latin typeface="Arial" pitchFamily="34" charset="0"/>
              <a:cs typeface="Arial" pitchFamily="34" charset="0"/>
            </a:rPr>
            <a:t> el 3 % necesitó UCI (p= 0.477)</a:t>
          </a:r>
          <a:endParaRPr lang="es-ES" b="0" dirty="0">
            <a:latin typeface="Arial" pitchFamily="34" charset="0"/>
            <a:cs typeface="Arial" pitchFamily="34" charset="0"/>
          </a:endParaRPr>
        </a:p>
      </dgm:t>
    </dgm:pt>
    <dgm:pt modelId="{B786A37E-AD29-46F8-89A7-59BB3D9FBCE9}" type="parTrans" cxnId="{192EDB17-9D56-4010-BE84-1AE235A9F1F8}">
      <dgm:prSet/>
      <dgm:spPr/>
      <dgm:t>
        <a:bodyPr/>
        <a:lstStyle/>
        <a:p>
          <a:endParaRPr lang="es-ES"/>
        </a:p>
      </dgm:t>
    </dgm:pt>
    <dgm:pt modelId="{7D32DC3F-6483-4FCE-B652-8FAC1309C062}" type="sibTrans" cxnId="{192EDB17-9D56-4010-BE84-1AE235A9F1F8}">
      <dgm:prSet/>
      <dgm:spPr/>
      <dgm:t>
        <a:bodyPr/>
        <a:lstStyle/>
        <a:p>
          <a:endParaRPr lang="es-ES"/>
        </a:p>
      </dgm:t>
    </dgm:pt>
    <dgm:pt modelId="{A5C8E4DF-5AB3-4EC7-BC4D-80A16CE1E37D}" type="pres">
      <dgm:prSet presAssocID="{FDA97E55-8666-493F-A16E-04734843F49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012D323-A567-4CB9-BD8E-3EA2B6E6F802}" type="pres">
      <dgm:prSet presAssocID="{E8764AA5-2DDC-4996-911C-420D8BEF601B}" presName="composite" presStyleCnt="0"/>
      <dgm:spPr/>
    </dgm:pt>
    <dgm:pt modelId="{D3BC4391-C4FD-4874-8B14-4CBFC337274C}" type="pres">
      <dgm:prSet presAssocID="{E8764AA5-2DDC-4996-911C-420D8BEF601B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C81CFF-5393-4C0E-AB69-7A941B006B1B}" type="pres">
      <dgm:prSet presAssocID="{E8764AA5-2DDC-4996-911C-420D8BEF601B}" presName="descendantText" presStyleLbl="alignAcc1" presStyleIdx="0" presStyleCnt="5" custLinFactNeighborX="1297" custLinFactNeighborY="-4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0C19E7-EAC4-4188-B160-8869696AE958}" type="pres">
      <dgm:prSet presAssocID="{46A0ECAB-AC11-42ED-B07D-B67E7C9E173B}" presName="sp" presStyleCnt="0"/>
      <dgm:spPr/>
    </dgm:pt>
    <dgm:pt modelId="{CC5198DE-D949-490D-BECE-52FF4FC6CB7C}" type="pres">
      <dgm:prSet presAssocID="{F02A8137-47BC-40B6-ADC0-050A7246563F}" presName="composite" presStyleCnt="0"/>
      <dgm:spPr/>
    </dgm:pt>
    <dgm:pt modelId="{AFDB66EC-F4F2-4D58-B82B-69EC4124B387}" type="pres">
      <dgm:prSet presAssocID="{F02A8137-47BC-40B6-ADC0-050A7246563F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B49370-B702-47D2-9B29-27078C149F66}" type="pres">
      <dgm:prSet presAssocID="{F02A8137-47BC-40B6-ADC0-050A7246563F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FEE205-E7A7-4885-AA9D-7236C6F65083}" type="pres">
      <dgm:prSet presAssocID="{06C823A0-C2E6-4F39-9F66-0A9FCF81B6EB}" presName="sp" presStyleCnt="0"/>
      <dgm:spPr/>
    </dgm:pt>
    <dgm:pt modelId="{05FB3101-DD3D-4FA6-A7AC-87D03C477BD1}" type="pres">
      <dgm:prSet presAssocID="{C3A02DB4-7835-4A57-BDD1-6772D04FA661}" presName="composite" presStyleCnt="0"/>
      <dgm:spPr/>
    </dgm:pt>
    <dgm:pt modelId="{A47C6AB2-A42B-4CBF-8311-EAFF61DF989E}" type="pres">
      <dgm:prSet presAssocID="{C3A02DB4-7835-4A57-BDD1-6772D04FA661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DF0CE7-9C0C-4B9D-9D44-6FD2D7CC3F75}" type="pres">
      <dgm:prSet presAssocID="{C3A02DB4-7835-4A57-BDD1-6772D04FA661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9D798C-9A8D-434F-B368-06029F738A1D}" type="pres">
      <dgm:prSet presAssocID="{A85B904C-C06D-48AB-AFE2-B713C83B353A}" presName="sp" presStyleCnt="0"/>
      <dgm:spPr/>
    </dgm:pt>
    <dgm:pt modelId="{17D2C3AD-1D75-4D29-91F1-1E2C71A07658}" type="pres">
      <dgm:prSet presAssocID="{29405CF1-9FE6-4D47-9E4B-2F92917B2526}" presName="composite" presStyleCnt="0"/>
      <dgm:spPr/>
    </dgm:pt>
    <dgm:pt modelId="{4882DAA1-671E-434B-8E15-2AA13ACB5A35}" type="pres">
      <dgm:prSet presAssocID="{29405CF1-9FE6-4D47-9E4B-2F92917B2526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4F719B-A75A-4D32-BE35-3730A9CE1370}" type="pres">
      <dgm:prSet presAssocID="{29405CF1-9FE6-4D47-9E4B-2F92917B2526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612D62-8395-438A-855E-139B3F3ACF8C}" type="pres">
      <dgm:prSet presAssocID="{8434AD6E-A705-449C-81F3-E61FB0170DDB}" presName="sp" presStyleCnt="0"/>
      <dgm:spPr/>
    </dgm:pt>
    <dgm:pt modelId="{18925697-5CD2-4D81-BD2F-91633089A2FB}" type="pres">
      <dgm:prSet presAssocID="{26476FC6-D7E8-4E0B-A746-20B9B55C23F4}" presName="composite" presStyleCnt="0"/>
      <dgm:spPr/>
    </dgm:pt>
    <dgm:pt modelId="{14ED4166-05F4-4B88-95D5-89FBBF754312}" type="pres">
      <dgm:prSet presAssocID="{26476FC6-D7E8-4E0B-A746-20B9B55C23F4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711D85-FA7C-4FA8-8E78-761546720A32}" type="pres">
      <dgm:prSet presAssocID="{26476FC6-D7E8-4E0B-A746-20B9B55C23F4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831D541-5D94-4E35-8309-B870E275FB5C}" type="presOf" srcId="{E8764AA5-2DDC-4996-911C-420D8BEF601B}" destId="{D3BC4391-C4FD-4874-8B14-4CBFC337274C}" srcOrd="0" destOrd="0" presId="urn:microsoft.com/office/officeart/2005/8/layout/chevron2"/>
    <dgm:cxn modelId="{06662F69-5631-43AA-AAA6-BA4DB339A267}" type="presOf" srcId="{3241D23B-6F34-48AE-AC07-EB23819C2772}" destId="{1BB49370-B702-47D2-9B29-27078C149F66}" srcOrd="0" destOrd="0" presId="urn:microsoft.com/office/officeart/2005/8/layout/chevron2"/>
    <dgm:cxn modelId="{15B0D8F8-D66C-4E17-A7BA-2297DABA3A76}" srcId="{FDA97E55-8666-493F-A16E-04734843F492}" destId="{26476FC6-D7E8-4E0B-A746-20B9B55C23F4}" srcOrd="4" destOrd="0" parTransId="{76242706-0148-49B9-AFCB-C7A9A26845CA}" sibTransId="{E3F9FE59-CFD6-4442-842F-4349D9CA3C68}"/>
    <dgm:cxn modelId="{4B155900-FA80-49FD-A1C2-7F59B0455B74}" type="presOf" srcId="{F02A8137-47BC-40B6-ADC0-050A7246563F}" destId="{AFDB66EC-F4F2-4D58-B82B-69EC4124B387}" srcOrd="0" destOrd="0" presId="urn:microsoft.com/office/officeart/2005/8/layout/chevron2"/>
    <dgm:cxn modelId="{49526557-E3BA-41EC-8345-A27AA24B9E13}" type="presOf" srcId="{FDA97E55-8666-493F-A16E-04734843F492}" destId="{A5C8E4DF-5AB3-4EC7-BC4D-80A16CE1E37D}" srcOrd="0" destOrd="0" presId="urn:microsoft.com/office/officeart/2005/8/layout/chevron2"/>
    <dgm:cxn modelId="{34C63E4F-05C1-42E7-BE11-DB47F62FAD5C}" srcId="{29405CF1-9FE6-4D47-9E4B-2F92917B2526}" destId="{3FDB9712-78FF-4AF6-9495-B064C768E295}" srcOrd="0" destOrd="0" parTransId="{675FC40F-DE97-40C1-80FC-BCCE020CDDB2}" sibTransId="{BB155C0E-C452-4E1A-AB93-6B193209ED0C}"/>
    <dgm:cxn modelId="{1F16570D-0794-4B3E-B955-B2FCE9A5F9F4}" type="presOf" srcId="{E7E73682-90B8-4B6B-8C55-2771A75FAEB6}" destId="{F6C81CFF-5393-4C0E-AB69-7A941B006B1B}" srcOrd="0" destOrd="0" presId="urn:microsoft.com/office/officeart/2005/8/layout/chevron2"/>
    <dgm:cxn modelId="{2465EFE7-5D24-48DE-AB0C-0825B0073935}" type="presOf" srcId="{26476FC6-D7E8-4E0B-A746-20B9B55C23F4}" destId="{14ED4166-05F4-4B88-95D5-89FBBF754312}" srcOrd="0" destOrd="0" presId="urn:microsoft.com/office/officeart/2005/8/layout/chevron2"/>
    <dgm:cxn modelId="{8D746BB0-3F68-4BEB-86BC-C2FC05D6AE6D}" srcId="{F02A8137-47BC-40B6-ADC0-050A7246563F}" destId="{3241D23B-6F34-48AE-AC07-EB23819C2772}" srcOrd="0" destOrd="0" parTransId="{546A37EC-4BB8-4F2A-A11C-FA2EDB6655B6}" sibTransId="{2610FD91-978C-40D9-8B3D-ACF752E61D05}"/>
    <dgm:cxn modelId="{E4ECDD4E-0060-46FA-87DA-3E672807BA08}" srcId="{E8764AA5-2DDC-4996-911C-420D8BEF601B}" destId="{E7E73682-90B8-4B6B-8C55-2771A75FAEB6}" srcOrd="0" destOrd="0" parTransId="{031E6C2E-FBF0-4FA8-A510-CA74CFF20483}" sibTransId="{57A19D1E-4CD0-4708-910B-0014252D96F4}"/>
    <dgm:cxn modelId="{6BA6A637-DA22-47D7-B1C3-BB22030C67C4}" srcId="{FDA97E55-8666-493F-A16E-04734843F492}" destId="{F02A8137-47BC-40B6-ADC0-050A7246563F}" srcOrd="1" destOrd="0" parTransId="{EFF1DBA3-176B-4C80-B451-B288214A5A06}" sibTransId="{06C823A0-C2E6-4F39-9F66-0A9FCF81B6EB}"/>
    <dgm:cxn modelId="{68F44AC4-E995-4AE7-9AF1-F4AE072572C1}" srcId="{FDA97E55-8666-493F-A16E-04734843F492}" destId="{C3A02DB4-7835-4A57-BDD1-6772D04FA661}" srcOrd="2" destOrd="0" parTransId="{F1A74559-C59E-4EA4-9EBE-30883DD96E69}" sibTransId="{A85B904C-C06D-48AB-AFE2-B713C83B353A}"/>
    <dgm:cxn modelId="{E778C6DF-D339-427F-9D8C-F6A36A2D7D5A}" type="presOf" srcId="{29405CF1-9FE6-4D47-9E4B-2F92917B2526}" destId="{4882DAA1-671E-434B-8E15-2AA13ACB5A35}" srcOrd="0" destOrd="0" presId="urn:microsoft.com/office/officeart/2005/8/layout/chevron2"/>
    <dgm:cxn modelId="{8E0F4455-2594-4270-B1A3-B926D3E8E55D}" type="presOf" srcId="{5149C490-8E0C-4642-8C04-57F7F4098D73}" destId="{E9DF0CE7-9C0C-4B9D-9D44-6FD2D7CC3F75}" srcOrd="0" destOrd="0" presId="urn:microsoft.com/office/officeart/2005/8/layout/chevron2"/>
    <dgm:cxn modelId="{6F99E374-1D16-4A49-8D5E-FF897FBC5425}" type="presOf" srcId="{3FDB9712-78FF-4AF6-9495-B064C768E295}" destId="{AA4F719B-A75A-4D32-BE35-3730A9CE1370}" srcOrd="0" destOrd="0" presId="urn:microsoft.com/office/officeart/2005/8/layout/chevron2"/>
    <dgm:cxn modelId="{9F60B3F3-415A-4F05-8A38-48DF7D2CF411}" type="presOf" srcId="{C3A02DB4-7835-4A57-BDD1-6772D04FA661}" destId="{A47C6AB2-A42B-4CBF-8311-EAFF61DF989E}" srcOrd="0" destOrd="0" presId="urn:microsoft.com/office/officeart/2005/8/layout/chevron2"/>
    <dgm:cxn modelId="{5B37C341-B2AE-440B-99A4-402EA4698E2C}" srcId="{26476FC6-D7E8-4E0B-A746-20B9B55C23F4}" destId="{5D6801EE-1B02-4540-A5A8-5877CBE27E53}" srcOrd="0" destOrd="0" parTransId="{30B501B5-96A7-4B63-94C9-67E3556E8B63}" sibTransId="{7295AF71-C8EC-4FB3-A63C-857F3E7E4B4C}"/>
    <dgm:cxn modelId="{EE513E8A-0DFB-4F43-AC24-5B8B6E4045EB}" srcId="{FDA97E55-8666-493F-A16E-04734843F492}" destId="{29405CF1-9FE6-4D47-9E4B-2F92917B2526}" srcOrd="3" destOrd="0" parTransId="{4816D8F2-D78E-497D-8CB8-4B2B8EF9728F}" sibTransId="{8434AD6E-A705-449C-81F3-E61FB0170DDB}"/>
    <dgm:cxn modelId="{192EDB17-9D56-4010-BE84-1AE235A9F1F8}" srcId="{C3A02DB4-7835-4A57-BDD1-6772D04FA661}" destId="{5149C490-8E0C-4642-8C04-57F7F4098D73}" srcOrd="0" destOrd="0" parTransId="{B786A37E-AD29-46F8-89A7-59BB3D9FBCE9}" sibTransId="{7D32DC3F-6483-4FCE-B652-8FAC1309C062}"/>
    <dgm:cxn modelId="{B3F7FDCA-A418-4755-ADCC-D3B720DA7567}" type="presOf" srcId="{5D6801EE-1B02-4540-A5A8-5877CBE27E53}" destId="{57711D85-FA7C-4FA8-8E78-761546720A32}" srcOrd="0" destOrd="0" presId="urn:microsoft.com/office/officeart/2005/8/layout/chevron2"/>
    <dgm:cxn modelId="{B8192B97-D3B2-453B-A2E1-E1EA2249AF6E}" srcId="{FDA97E55-8666-493F-A16E-04734843F492}" destId="{E8764AA5-2DDC-4996-911C-420D8BEF601B}" srcOrd="0" destOrd="0" parTransId="{D62B93AE-86D2-466A-A2E0-51CAB253ADA8}" sibTransId="{46A0ECAB-AC11-42ED-B07D-B67E7C9E173B}"/>
    <dgm:cxn modelId="{271DB287-FB1A-4FD0-985F-B1F28DAC9209}" type="presParOf" srcId="{A5C8E4DF-5AB3-4EC7-BC4D-80A16CE1E37D}" destId="{9012D323-A567-4CB9-BD8E-3EA2B6E6F802}" srcOrd="0" destOrd="0" presId="urn:microsoft.com/office/officeart/2005/8/layout/chevron2"/>
    <dgm:cxn modelId="{9A8B4268-9AE1-4BD6-B5EA-37BC7C9611F5}" type="presParOf" srcId="{9012D323-A567-4CB9-BD8E-3EA2B6E6F802}" destId="{D3BC4391-C4FD-4874-8B14-4CBFC337274C}" srcOrd="0" destOrd="0" presId="urn:microsoft.com/office/officeart/2005/8/layout/chevron2"/>
    <dgm:cxn modelId="{B5D60B9D-9F06-4C1F-BB79-B1888B19516C}" type="presParOf" srcId="{9012D323-A567-4CB9-BD8E-3EA2B6E6F802}" destId="{F6C81CFF-5393-4C0E-AB69-7A941B006B1B}" srcOrd="1" destOrd="0" presId="urn:microsoft.com/office/officeart/2005/8/layout/chevron2"/>
    <dgm:cxn modelId="{0D11D7B1-A2A1-42C7-B892-177D03E8A975}" type="presParOf" srcId="{A5C8E4DF-5AB3-4EC7-BC4D-80A16CE1E37D}" destId="{DD0C19E7-EAC4-4188-B160-8869696AE958}" srcOrd="1" destOrd="0" presId="urn:microsoft.com/office/officeart/2005/8/layout/chevron2"/>
    <dgm:cxn modelId="{2C155AAC-1CE4-4E06-97A6-034C1F7A2987}" type="presParOf" srcId="{A5C8E4DF-5AB3-4EC7-BC4D-80A16CE1E37D}" destId="{CC5198DE-D949-490D-BECE-52FF4FC6CB7C}" srcOrd="2" destOrd="0" presId="urn:microsoft.com/office/officeart/2005/8/layout/chevron2"/>
    <dgm:cxn modelId="{639BF4FC-AB0A-4428-B60A-42B2F3129007}" type="presParOf" srcId="{CC5198DE-D949-490D-BECE-52FF4FC6CB7C}" destId="{AFDB66EC-F4F2-4D58-B82B-69EC4124B387}" srcOrd="0" destOrd="0" presId="urn:microsoft.com/office/officeart/2005/8/layout/chevron2"/>
    <dgm:cxn modelId="{BBC9FC23-63C9-4E29-A95A-2689C1F80451}" type="presParOf" srcId="{CC5198DE-D949-490D-BECE-52FF4FC6CB7C}" destId="{1BB49370-B702-47D2-9B29-27078C149F66}" srcOrd="1" destOrd="0" presId="urn:microsoft.com/office/officeart/2005/8/layout/chevron2"/>
    <dgm:cxn modelId="{DEB2B191-9827-41CD-AD36-3EC9E5A3A81C}" type="presParOf" srcId="{A5C8E4DF-5AB3-4EC7-BC4D-80A16CE1E37D}" destId="{75FEE205-E7A7-4885-AA9D-7236C6F65083}" srcOrd="3" destOrd="0" presId="urn:microsoft.com/office/officeart/2005/8/layout/chevron2"/>
    <dgm:cxn modelId="{99ADECE1-C995-4734-8CD1-E11BE0DF4CD1}" type="presParOf" srcId="{A5C8E4DF-5AB3-4EC7-BC4D-80A16CE1E37D}" destId="{05FB3101-DD3D-4FA6-A7AC-87D03C477BD1}" srcOrd="4" destOrd="0" presId="urn:microsoft.com/office/officeart/2005/8/layout/chevron2"/>
    <dgm:cxn modelId="{0F7B47EE-CCC3-4C2D-A02F-4025B479FF43}" type="presParOf" srcId="{05FB3101-DD3D-4FA6-A7AC-87D03C477BD1}" destId="{A47C6AB2-A42B-4CBF-8311-EAFF61DF989E}" srcOrd="0" destOrd="0" presId="urn:microsoft.com/office/officeart/2005/8/layout/chevron2"/>
    <dgm:cxn modelId="{FAF01AF7-2776-496B-8C72-CB98CFAA98BF}" type="presParOf" srcId="{05FB3101-DD3D-4FA6-A7AC-87D03C477BD1}" destId="{E9DF0CE7-9C0C-4B9D-9D44-6FD2D7CC3F75}" srcOrd="1" destOrd="0" presId="urn:microsoft.com/office/officeart/2005/8/layout/chevron2"/>
    <dgm:cxn modelId="{928393E6-4DD9-47FF-8CE6-7985D573407F}" type="presParOf" srcId="{A5C8E4DF-5AB3-4EC7-BC4D-80A16CE1E37D}" destId="{669D798C-9A8D-434F-B368-06029F738A1D}" srcOrd="5" destOrd="0" presId="urn:microsoft.com/office/officeart/2005/8/layout/chevron2"/>
    <dgm:cxn modelId="{F813E987-BB18-42FF-A1F1-E9067EACC9E7}" type="presParOf" srcId="{A5C8E4DF-5AB3-4EC7-BC4D-80A16CE1E37D}" destId="{17D2C3AD-1D75-4D29-91F1-1E2C71A07658}" srcOrd="6" destOrd="0" presId="urn:microsoft.com/office/officeart/2005/8/layout/chevron2"/>
    <dgm:cxn modelId="{501BB4EA-6339-4DAF-8A7D-272BDCDAAA06}" type="presParOf" srcId="{17D2C3AD-1D75-4D29-91F1-1E2C71A07658}" destId="{4882DAA1-671E-434B-8E15-2AA13ACB5A35}" srcOrd="0" destOrd="0" presId="urn:microsoft.com/office/officeart/2005/8/layout/chevron2"/>
    <dgm:cxn modelId="{E23020BA-06E3-4B47-893B-5EEF00842EE6}" type="presParOf" srcId="{17D2C3AD-1D75-4D29-91F1-1E2C71A07658}" destId="{AA4F719B-A75A-4D32-BE35-3730A9CE1370}" srcOrd="1" destOrd="0" presId="urn:microsoft.com/office/officeart/2005/8/layout/chevron2"/>
    <dgm:cxn modelId="{37682392-8B40-40C9-8C3E-54A3341B7646}" type="presParOf" srcId="{A5C8E4DF-5AB3-4EC7-BC4D-80A16CE1E37D}" destId="{42612D62-8395-438A-855E-139B3F3ACF8C}" srcOrd="7" destOrd="0" presId="urn:microsoft.com/office/officeart/2005/8/layout/chevron2"/>
    <dgm:cxn modelId="{D8F6A596-5552-4594-89D1-AF53F8346329}" type="presParOf" srcId="{A5C8E4DF-5AB3-4EC7-BC4D-80A16CE1E37D}" destId="{18925697-5CD2-4D81-BD2F-91633089A2FB}" srcOrd="8" destOrd="0" presId="urn:microsoft.com/office/officeart/2005/8/layout/chevron2"/>
    <dgm:cxn modelId="{79550D0B-1092-4944-BAA0-4E5C99DF6DEE}" type="presParOf" srcId="{18925697-5CD2-4D81-BD2F-91633089A2FB}" destId="{14ED4166-05F4-4B88-95D5-89FBBF754312}" srcOrd="0" destOrd="0" presId="urn:microsoft.com/office/officeart/2005/8/layout/chevron2"/>
    <dgm:cxn modelId="{209036E4-CB04-4FB5-9A07-7585AC6C5D16}" type="presParOf" srcId="{18925697-5CD2-4D81-BD2F-91633089A2FB}" destId="{57711D85-FA7C-4FA8-8E78-761546720A32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1538" y="142858"/>
            <a:ext cx="692948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RELACIÓN ENTRE EL PRONÓSTICO DEL PACIENTE HOSPITALIZADO POR COVID-19 Y EL TRATAMIENTO CON CORTICOIDES </a:t>
            </a:r>
            <a:r>
              <a:rPr lang="es-ES" sz="1400" dirty="0" smtClean="0">
                <a:latin typeface="Arial" pitchFamily="34" charset="0"/>
                <a:cs typeface="Arial" pitchFamily="34" charset="0"/>
              </a:rPr>
              <a:t>INHALADOS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643438" y="1285866"/>
            <a:ext cx="378621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900" b="1" dirty="0" smtClean="0"/>
              <a:t>                                     </a:t>
            </a:r>
            <a:r>
              <a:rPr lang="es-ES" sz="1400" b="1" dirty="0" smtClean="0">
                <a:latin typeface="Arial" pitchFamily="34" charset="0"/>
                <a:cs typeface="Arial" pitchFamily="34" charset="0"/>
              </a:rPr>
              <a:t>MATERIAL Y MÉTODO:</a:t>
            </a:r>
            <a:endParaRPr lang="es-ES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100" dirty="0" smtClean="0">
                <a:latin typeface="Arial" pitchFamily="34" charset="0"/>
                <a:cs typeface="Arial" pitchFamily="34" charset="0"/>
              </a:rPr>
              <a:t>Estudio retrospectivo y descriptivo de los  505 pacientes con diagnóstico de infección por Sars-Cov2 ingresados en nuestro centro de marzo a junio de 2020.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14282" y="785800"/>
            <a:ext cx="8715436" cy="4286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M.E.Ruiz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Carretero, C. De Dios Calama,  C. Montaño </a:t>
            </a:r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Montaño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, C. </a:t>
            </a:r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Cabanillas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Díez-Madroñero, B.S. Barragán Pérez, J.A. Durán Cueto, M. Cebrián Romero, </a:t>
            </a:r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A.P.Arenas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Polo, </a:t>
            </a:r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J.A.Riesco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Miranda, </a:t>
            </a:r>
            <a:r>
              <a:rPr lang="es-ES" sz="900" dirty="0" err="1" smtClean="0">
                <a:latin typeface="Arial" pitchFamily="34" charset="0"/>
                <a:cs typeface="Arial" pitchFamily="34" charset="0"/>
              </a:rPr>
              <a:t>A.Nacarino</a:t>
            </a:r>
            <a:r>
              <a:rPr lang="es-ES" sz="900" dirty="0" smtClean="0">
                <a:latin typeface="Arial" pitchFamily="34" charset="0"/>
                <a:cs typeface="Arial" pitchFamily="34" charset="0"/>
              </a:rPr>
              <a:t> Burgos.</a:t>
            </a:r>
          </a:p>
          <a:p>
            <a:pPr algn="ctr"/>
            <a:r>
              <a:rPr lang="es-ES" sz="900" dirty="0" smtClean="0">
                <a:latin typeface="Arial" pitchFamily="34" charset="0"/>
                <a:cs typeface="Arial" pitchFamily="34" charset="0"/>
              </a:rPr>
              <a:t>Complejo Hospitalario Universitario de Cáceres</a:t>
            </a:r>
            <a:endParaRPr lang="es-ES" sz="9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12 Diagrama"/>
          <p:cNvGraphicFramePr/>
          <p:nvPr/>
        </p:nvGraphicFramePr>
        <p:xfrm>
          <a:off x="4429124" y="2357436"/>
          <a:ext cx="4191008" cy="246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13 Diagrama"/>
          <p:cNvGraphicFramePr/>
          <p:nvPr/>
        </p:nvGraphicFramePr>
        <p:xfrm>
          <a:off x="214282" y="1571618"/>
          <a:ext cx="4071966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5" name="14 Rectángulo"/>
          <p:cNvSpPr/>
          <p:nvPr/>
        </p:nvSpPr>
        <p:spPr>
          <a:xfrm>
            <a:off x="5929322" y="2143122"/>
            <a:ext cx="1071570" cy="2857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VARIABLES</a:t>
            </a:r>
            <a:endParaRPr lang="es-ES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000760" y="1000114"/>
            <a:ext cx="3143240" cy="28575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1200" dirty="0" smtClean="0">
                <a:latin typeface="Arial" pitchFamily="34" charset="0"/>
                <a:cs typeface="Arial" pitchFamily="34" charset="0"/>
              </a:rPr>
            </a:br>
            <a:r>
              <a:rPr lang="es-ES" sz="1200" dirty="0" smtClean="0">
                <a:latin typeface="Arial" pitchFamily="34" charset="0"/>
                <a:cs typeface="Arial" pitchFamily="34" charset="0"/>
              </a:rPr>
              <a:t>1.- En nuestra serie, al menos 1 de cada 10 pacientes ingresados por Covid-19 estaban tratados con 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ICs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es-ES" sz="1200" dirty="0" smtClean="0">
                <a:latin typeface="Arial" pitchFamily="34" charset="0"/>
                <a:cs typeface="Arial" pitchFamily="34" charset="0"/>
              </a:rPr>
            </a:br>
            <a:r>
              <a:rPr lang="es-ES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1200" dirty="0" smtClean="0">
                <a:latin typeface="Arial" pitchFamily="34" charset="0"/>
                <a:cs typeface="Arial" pitchFamily="34" charset="0"/>
              </a:rPr>
            </a:br>
            <a:r>
              <a:rPr lang="es-ES" sz="1200" dirty="0" smtClean="0">
                <a:latin typeface="Arial" pitchFamily="34" charset="0"/>
                <a:cs typeface="Arial" pitchFamily="34" charset="0"/>
              </a:rPr>
              <a:t>2.- Las variables 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pronósticas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 (excepto el uso de ONAF) del paciente con Covid-19 hospitalizado no se afectan de forma estadísticamente significativa por el tratamiento domiciliario previo con 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ICs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es-ES" sz="1200" dirty="0" smtClean="0">
                <a:latin typeface="Arial" pitchFamily="34" charset="0"/>
                <a:cs typeface="Arial" pitchFamily="34" charset="0"/>
              </a:rPr>
            </a:br>
            <a:r>
              <a:rPr lang="es-ES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1200" dirty="0" smtClean="0">
                <a:latin typeface="Arial" pitchFamily="34" charset="0"/>
                <a:cs typeface="Arial" pitchFamily="34" charset="0"/>
              </a:rPr>
            </a:br>
            <a:r>
              <a:rPr lang="es-ES" sz="1200" dirty="0" smtClean="0">
                <a:latin typeface="Arial" pitchFamily="34" charset="0"/>
                <a:cs typeface="Arial" pitchFamily="34" charset="0"/>
              </a:rPr>
              <a:t>3.- Nuestros datos nos indican que el tratamiento con 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ICs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 no empeora el pronóstico de los pacientes con Covid-19 que necesitan ingreso hospitalario.</a:t>
            </a:r>
          </a:p>
          <a:p>
            <a:pPr algn="ctr"/>
            <a:endParaRPr lang="es-ES" dirty="0"/>
          </a:p>
        </p:txBody>
      </p:sp>
      <p:graphicFrame>
        <p:nvGraphicFramePr>
          <p:cNvPr id="5" name="4 Diagrama"/>
          <p:cNvGraphicFramePr/>
          <p:nvPr/>
        </p:nvGraphicFramePr>
        <p:xfrm>
          <a:off x="285720" y="785800"/>
          <a:ext cx="5500726" cy="35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Rectángulo redondeado"/>
          <p:cNvSpPr/>
          <p:nvPr/>
        </p:nvSpPr>
        <p:spPr>
          <a:xfrm>
            <a:off x="714348" y="142858"/>
            <a:ext cx="5072098" cy="5715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600" b="1" dirty="0" smtClean="0">
              <a:solidFill>
                <a:schemeClr val="bg1"/>
              </a:solidFill>
            </a:endParaRPr>
          </a:p>
          <a:p>
            <a:r>
              <a:rPr lang="es-E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RESULTADOS:</a:t>
            </a:r>
          </a:p>
          <a:p>
            <a:r>
              <a:rPr lang="es-ES" sz="1200" dirty="0" smtClean="0">
                <a:latin typeface="Arial" pitchFamily="34" charset="0"/>
                <a:cs typeface="Arial" pitchFamily="34" charset="0"/>
              </a:rPr>
              <a:t>De los 505 pacientes, 59 (12% del total) estaban con </a:t>
            </a:r>
            <a:r>
              <a:rPr lang="es-ES" sz="1200" dirty="0" err="1" smtClean="0">
                <a:latin typeface="Arial" pitchFamily="34" charset="0"/>
                <a:cs typeface="Arial" pitchFamily="34" charset="0"/>
              </a:rPr>
              <a:t>Ics</a:t>
            </a:r>
            <a:r>
              <a:rPr lang="es-ES" sz="1200" dirty="0" smtClean="0">
                <a:latin typeface="Arial" pitchFamily="34" charset="0"/>
                <a:cs typeface="Arial" pitchFamily="34" charset="0"/>
              </a:rPr>
              <a:t> el día de su ingreso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ES" sz="1600" dirty="0" smtClean="0"/>
              <a:t/>
            </a:r>
            <a:br>
              <a:rPr lang="es-ES" sz="1600" dirty="0" smtClean="0"/>
            </a:b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6643702" y="357172"/>
            <a:ext cx="157163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CONCLUSIONES</a:t>
            </a:r>
            <a:endParaRPr lang="es-ES" sz="1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271</Words>
  <Application>Microsoft Macintosh PowerPoint</Application>
  <PresentationFormat>Presentación en pantalla (16:9)</PresentationFormat>
  <Paragraphs>28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zapata</cp:lastModifiedBy>
  <cp:revision>19</cp:revision>
  <dcterms:created xsi:type="dcterms:W3CDTF">2021-06-21T11:13:42Z</dcterms:created>
  <dcterms:modified xsi:type="dcterms:W3CDTF">2021-09-09T17:29:40Z</dcterms:modified>
</cp:coreProperties>
</file>