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FB965E0-106F-C24F-A00C-62748EC2C266}"/>
              </a:ext>
            </a:extLst>
          </p:cNvPr>
          <p:cNvSpPr txBox="1"/>
          <p:nvPr/>
        </p:nvSpPr>
        <p:spPr>
          <a:xfrm>
            <a:off x="0" y="0"/>
            <a:ext cx="9144000" cy="6281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ANÁLISIS COMPARATIVO DE REINGRESOS EN UN HOSPITAL DE PRIMER NIVEL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David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Fole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Estela González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María Isabel Luna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UGC de Neumología y Alergia. Hospital Universitario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Torrecárdenas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(Almería)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07CC66-FE31-AF4D-B97F-7B5C06DF5E76}"/>
              </a:ext>
            </a:extLst>
          </p:cNvPr>
          <p:cNvSpPr txBox="1"/>
          <p:nvPr/>
        </p:nvSpPr>
        <p:spPr>
          <a:xfrm>
            <a:off x="827584" y="628121"/>
            <a:ext cx="7416824" cy="427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Los reingresos son episodios que se producen dentro del mismo hospital que el episodio índice y referidos a un mismo paciente. Son aquellos que se producen en menos de 31 días desde el episodio índice, siempre que sean de forma urgente (no programados)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Constituyen un problema en términos económicos, de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-mortalidad y son además un indicador de calidad asistencial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Establecer un análisis comparativo de los reingresos en nuestra unidad en un periodo de dos años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 en el que incluimos 50 casos pertenecientes al periodo entre enero y junio de 2019 y 76 casos del mismo periodo correspondiente a 2020 con ingreso inicial en la UGC de Neumología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 elaboró en ambos casos un protocolo de recogida de datos demográficos, existencia de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pluripatología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y/o problemática social asociada, tiempo transcurrido hasta el reingreso, servicio de ingreso inicial, existencia de visitas a urgencias previas al reingreso, diagnóstico inicial, diagnóstico al reingreso y valoración global de la adecuación del ingreso</a:t>
            </a:r>
          </a:p>
          <a:p>
            <a:endParaRPr lang="es-ES" sz="1100" dirty="0"/>
          </a:p>
          <a:p>
            <a:endParaRPr lang="es-ES" sz="1000" dirty="0"/>
          </a:p>
          <a:p>
            <a:endParaRPr lang="es-E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38DE722-76B6-4441-B27A-7BFB3966CEF6}"/>
              </a:ext>
            </a:extLst>
          </p:cNvPr>
          <p:cNvSpPr txBox="1"/>
          <p:nvPr/>
        </p:nvSpPr>
        <p:spPr>
          <a:xfrm>
            <a:off x="251520" y="843558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100" dirty="0"/>
          </a:p>
          <a:p>
            <a:endParaRPr lang="es-ES" sz="1100" dirty="0"/>
          </a:p>
          <a:p>
            <a:endParaRPr lang="es-ES" sz="1000" dirty="0"/>
          </a:p>
          <a:p>
            <a:endParaRPr lang="es-ES" sz="1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821E6A7-5FF1-5E42-B847-DF98ACADBBAA}"/>
              </a:ext>
            </a:extLst>
          </p:cNvPr>
          <p:cNvSpPr txBox="1"/>
          <p:nvPr/>
        </p:nvSpPr>
        <p:spPr>
          <a:xfrm>
            <a:off x="899592" y="628121"/>
            <a:ext cx="7200800" cy="436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 incluyeron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50 casos en 2019 (32 hombres y 18 mujeres) y 76 casos  en 2020 (48 hombres y 28 mujeres). La edad media en 2019 fue 65,42 ± 14,51 y en 2020 de 68,50 ± 13,92. Los ingresos correspondían a 3 casos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pluripatológicos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en 2019 y a 19 casos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pluripatológicos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en 2020 y existía problemática social en 9 casos en 2019 y 17 casos en 2020. El tiempo transcurrido hasta el reingreso en 2019  fue 16,26 ± 8,48 días y en 2020 de 11,98 ± 7,49 días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La unidad de reingreso en 2019 : 32 casos Neumología, 6 Medicina Interna, 7 en Oncología Médica y 5 en otros servicios. La unidad de reingreso 2020 fue Neumología en 44 casos, 13 en Medicina Interna , 6 en Oncología Médica y 13 otras unidades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Los diagnósticos principales en 2019 fueron agudización de EPOC (18 casos) y patología infecciosa (17 casos), 6 casos de neoplasia pulmonar y 9 diagnósticos diferentes. En 2020 agudización de EPOC (20 casos) , patología infecciosa (22 casos), neoplasias 11 casos y otros diagnósticos 23 casos.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El diagnóstico de reingreso fue idéntico al inicial en 68% de los casos y del 64,5% en 2020. El reingreso no se consideró adecuado en 2019 en 2 de los 33 reingresos en Neumología y en 7 de los 46 casos de reingreso en Neumología en el año 2020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El número de reingresos ha sido mayor en el periodo 2020 que en 2019 y el tiempo hasta el reingreso menor en 2020</a:t>
            </a: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Las principales causas de reingreso en nuestro servicio en ambos periodos fueron agudización de EPOC y patología infecciosa</a:t>
            </a: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pluripatología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y la problemática social son factores que contribuyen a aumentar el número de reingresos y han sido más significativos en el año 2020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607A9D-E1BE-1A4C-9417-700AAA361062}"/>
              </a:ext>
            </a:extLst>
          </p:cNvPr>
          <p:cNvSpPr txBox="1"/>
          <p:nvPr/>
        </p:nvSpPr>
        <p:spPr>
          <a:xfrm>
            <a:off x="0" y="0"/>
            <a:ext cx="9144000" cy="62812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ANÁLISIS COMPARATIVO DE REINGRESOS EN UN HOSPITAL DE PRIMER NIVEL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David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Fole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Estela González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, María Isabel Luna </a:t>
            </a: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9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UGC de Neumología y Alergia. Hospital Universitario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Torrecárdenas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(Almería)</a:t>
            </a:r>
          </a:p>
        </p:txBody>
      </p:sp>
    </p:spTree>
    <p:extLst>
      <p:ext uri="{BB962C8B-B14F-4D97-AF65-F5344CB8AC3E}">
        <p14:creationId xmlns:p14="http://schemas.microsoft.com/office/powerpoint/2010/main" val="26463642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566</Words>
  <Application>Microsoft Macintosh PowerPoint</Application>
  <PresentationFormat>Presentación en pantalla (16:9)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David Fole Vázquez</cp:lastModifiedBy>
  <cp:revision>6</cp:revision>
  <dcterms:created xsi:type="dcterms:W3CDTF">2021-06-21T11:13:42Z</dcterms:created>
  <dcterms:modified xsi:type="dcterms:W3CDTF">2021-09-09T16:44:57Z</dcterms:modified>
</cp:coreProperties>
</file>