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012C3E-480D-4616-AF32-37178FEB55BB}" v="12" dt="2021-09-09T09:47:10.38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800" y="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cedes Garci" userId="03df699026401ace" providerId="LiveId" clId="{85012C3E-480D-4616-AF32-37178FEB55BB}"/>
    <pc:docChg chg="undo custSel addSld delSld modSld">
      <pc:chgData name="Mercedes Garci" userId="03df699026401ace" providerId="LiveId" clId="{85012C3E-480D-4616-AF32-37178FEB55BB}" dt="2021-09-09T09:53:58.727" v="371" actId="1076"/>
      <pc:docMkLst>
        <pc:docMk/>
      </pc:docMkLst>
      <pc:sldChg chg="addSp delSp modSp mod">
        <pc:chgData name="Mercedes Garci" userId="03df699026401ace" providerId="LiveId" clId="{85012C3E-480D-4616-AF32-37178FEB55BB}" dt="2021-09-09T09:53:58.727" v="371" actId="1076"/>
        <pc:sldMkLst>
          <pc:docMk/>
          <pc:sldMk cId="0" sldId="256"/>
        </pc:sldMkLst>
        <pc:spChg chg="mod">
          <ac:chgData name="Mercedes Garci" userId="03df699026401ace" providerId="LiveId" clId="{85012C3E-480D-4616-AF32-37178FEB55BB}" dt="2021-09-09T09:32:25.703" v="86" actId="404"/>
          <ac:spMkLst>
            <pc:docMk/>
            <pc:sldMk cId="0" sldId="256"/>
            <ac:spMk id="3" creationId="{70CB211A-8D72-49D5-836D-507691E1F39D}"/>
          </ac:spMkLst>
        </pc:spChg>
        <pc:spChg chg="mod">
          <ac:chgData name="Mercedes Garci" userId="03df699026401ace" providerId="LiveId" clId="{85012C3E-480D-4616-AF32-37178FEB55BB}" dt="2021-09-09T09:48:29.052" v="361" actId="1076"/>
          <ac:spMkLst>
            <pc:docMk/>
            <pc:sldMk cId="0" sldId="256"/>
            <ac:spMk id="5" creationId="{B3BCAC69-1A84-4281-892A-BA4527970783}"/>
          </ac:spMkLst>
        </pc:spChg>
        <pc:spChg chg="mod">
          <ac:chgData name="Mercedes Garci" userId="03df699026401ace" providerId="LiveId" clId="{85012C3E-480D-4616-AF32-37178FEB55BB}" dt="2021-09-09T09:44:53.170" v="335" actId="1076"/>
          <ac:spMkLst>
            <pc:docMk/>
            <pc:sldMk cId="0" sldId="256"/>
            <ac:spMk id="9" creationId="{000530E7-5C73-44E4-8AB9-E44553221B2C}"/>
          </ac:spMkLst>
        </pc:spChg>
        <pc:spChg chg="mod">
          <ac:chgData name="Mercedes Garci" userId="03df699026401ace" providerId="LiveId" clId="{85012C3E-480D-4616-AF32-37178FEB55BB}" dt="2021-09-09T09:44:32.825" v="332" actId="1076"/>
          <ac:spMkLst>
            <pc:docMk/>
            <pc:sldMk cId="0" sldId="256"/>
            <ac:spMk id="11" creationId="{F14B9E53-2E07-46BD-85A6-6E9A1CF391F7}"/>
          </ac:spMkLst>
        </pc:spChg>
        <pc:spChg chg="add mod">
          <ac:chgData name="Mercedes Garci" userId="03df699026401ace" providerId="LiveId" clId="{85012C3E-480D-4616-AF32-37178FEB55BB}" dt="2021-09-09T09:53:58.727" v="371" actId="1076"/>
          <ac:spMkLst>
            <pc:docMk/>
            <pc:sldMk cId="0" sldId="256"/>
            <ac:spMk id="16" creationId="{261ADBEC-7235-48B4-A2F3-0012140638DE}"/>
          </ac:spMkLst>
        </pc:spChg>
        <pc:spChg chg="mod">
          <ac:chgData name="Mercedes Garci" userId="03df699026401ace" providerId="LiveId" clId="{85012C3E-480D-4616-AF32-37178FEB55BB}" dt="2021-09-09T09:44:37.447" v="333" actId="1076"/>
          <ac:spMkLst>
            <pc:docMk/>
            <pc:sldMk cId="0" sldId="256"/>
            <ac:spMk id="17" creationId="{9E9EAF1D-49B3-4AC8-A60B-354C7F376075}"/>
          </ac:spMkLst>
        </pc:spChg>
        <pc:spChg chg="add mod">
          <ac:chgData name="Mercedes Garci" userId="03df699026401ace" providerId="LiveId" clId="{85012C3E-480D-4616-AF32-37178FEB55BB}" dt="2021-09-09T09:45:10.485" v="336" actId="1076"/>
          <ac:spMkLst>
            <pc:docMk/>
            <pc:sldMk cId="0" sldId="256"/>
            <ac:spMk id="18" creationId="{E41C8772-4AC0-4BA3-882D-4543AB347F13}"/>
          </ac:spMkLst>
        </pc:spChg>
        <pc:spChg chg="mod">
          <ac:chgData name="Mercedes Garci" userId="03df699026401ace" providerId="LiveId" clId="{85012C3E-480D-4616-AF32-37178FEB55BB}" dt="2021-09-09T09:44:29.229" v="331" actId="1076"/>
          <ac:spMkLst>
            <pc:docMk/>
            <pc:sldMk cId="0" sldId="256"/>
            <ac:spMk id="19" creationId="{4CF85F8D-77B6-4157-A4E0-6B8C50AD17F0}"/>
          </ac:spMkLst>
        </pc:spChg>
        <pc:spChg chg="add del mod">
          <ac:chgData name="Mercedes Garci" userId="03df699026401ace" providerId="LiveId" clId="{85012C3E-480D-4616-AF32-37178FEB55BB}" dt="2021-09-09T09:47:09.648" v="350" actId="478"/>
          <ac:spMkLst>
            <pc:docMk/>
            <pc:sldMk cId="0" sldId="256"/>
            <ac:spMk id="20" creationId="{913D9476-3A71-4DCD-A4C8-3F690FB6E2A0}"/>
          </ac:spMkLst>
        </pc:spChg>
        <pc:spChg chg="add mod">
          <ac:chgData name="Mercedes Garci" userId="03df699026401ace" providerId="LiveId" clId="{85012C3E-480D-4616-AF32-37178FEB55BB}" dt="2021-09-09T09:47:54.175" v="359" actId="1076"/>
          <ac:spMkLst>
            <pc:docMk/>
            <pc:sldMk cId="0" sldId="256"/>
            <ac:spMk id="21" creationId="{EB7EC035-6B35-4345-ACA4-0B7CBB606A07}"/>
          </ac:spMkLst>
        </pc:spChg>
        <pc:spChg chg="add del">
          <ac:chgData name="Mercedes Garci" userId="03df699026401ace" providerId="LiveId" clId="{85012C3E-480D-4616-AF32-37178FEB55BB}" dt="2021-09-09T09:42:19.526" v="307" actId="22"/>
          <ac:spMkLst>
            <pc:docMk/>
            <pc:sldMk cId="0" sldId="256"/>
            <ac:spMk id="22" creationId="{D4D887E7-C404-44F8-858E-F54ED027E546}"/>
          </ac:spMkLst>
        </pc:spChg>
        <pc:spChg chg="add mod">
          <ac:chgData name="Mercedes Garci" userId="03df699026401ace" providerId="LiveId" clId="{85012C3E-480D-4616-AF32-37178FEB55BB}" dt="2021-09-09T09:47:38.664" v="357" actId="1076"/>
          <ac:spMkLst>
            <pc:docMk/>
            <pc:sldMk cId="0" sldId="256"/>
            <ac:spMk id="23" creationId="{D7D6F609-4F54-4D52-82E8-1D8649888F7C}"/>
          </ac:spMkLst>
        </pc:spChg>
        <pc:spChg chg="add mod">
          <ac:chgData name="Mercedes Garci" userId="03df699026401ace" providerId="LiveId" clId="{85012C3E-480D-4616-AF32-37178FEB55BB}" dt="2021-09-09T09:48:04.642" v="360" actId="1076"/>
          <ac:spMkLst>
            <pc:docMk/>
            <pc:sldMk cId="0" sldId="256"/>
            <ac:spMk id="24" creationId="{D3463A62-BE57-4D7E-89C8-67BEBDE218A4}"/>
          </ac:spMkLst>
        </pc:spChg>
        <pc:graphicFrameChg chg="add del mod modGraphic">
          <ac:chgData name="Mercedes Garci" userId="03df699026401ace" providerId="LiveId" clId="{85012C3E-480D-4616-AF32-37178FEB55BB}" dt="2021-09-09T09:20:32.681" v="26"/>
          <ac:graphicFrameMkLst>
            <pc:docMk/>
            <pc:sldMk cId="0" sldId="256"/>
            <ac:graphicFrameMk id="2" creationId="{33C8A287-0622-4445-8185-FB8673095195}"/>
          </ac:graphicFrameMkLst>
        </pc:graphicFrameChg>
        <pc:graphicFrameChg chg="add del mod modGraphic">
          <ac:chgData name="Mercedes Garci" userId="03df699026401ace" providerId="LiveId" clId="{85012C3E-480D-4616-AF32-37178FEB55BB}" dt="2021-09-09T09:23:14.717" v="30" actId="478"/>
          <ac:graphicFrameMkLst>
            <pc:docMk/>
            <pc:sldMk cId="0" sldId="256"/>
            <ac:graphicFrameMk id="4" creationId="{6BFE61C1-546D-4787-9BFF-EB55A814366C}"/>
          </ac:graphicFrameMkLst>
        </pc:graphicFrameChg>
        <pc:picChg chg="add mod">
          <ac:chgData name="Mercedes Garci" userId="03df699026401ace" providerId="LiveId" clId="{85012C3E-480D-4616-AF32-37178FEB55BB}" dt="2021-09-09T09:47:35.027" v="356" actId="1076"/>
          <ac:picMkLst>
            <pc:docMk/>
            <pc:sldMk cId="0" sldId="256"/>
            <ac:picMk id="10" creationId="{1D8B8E49-AED3-48E8-8885-B7DB81C424C7}"/>
          </ac:picMkLst>
        </pc:picChg>
        <pc:picChg chg="add mod modCrop">
          <ac:chgData name="Mercedes Garci" userId="03df699026401ace" providerId="LiveId" clId="{85012C3E-480D-4616-AF32-37178FEB55BB}" dt="2021-09-09T09:44:22.942" v="330" actId="1076"/>
          <ac:picMkLst>
            <pc:docMk/>
            <pc:sldMk cId="0" sldId="256"/>
            <ac:picMk id="12" creationId="{63581749-6813-4EC4-9095-32CAD3F24098}"/>
          </ac:picMkLst>
        </pc:picChg>
        <pc:picChg chg="add mod modCrop">
          <ac:chgData name="Mercedes Garci" userId="03df699026401ace" providerId="LiveId" clId="{85012C3E-480D-4616-AF32-37178FEB55BB}" dt="2021-09-09T09:39:58.037" v="284" actId="1076"/>
          <ac:picMkLst>
            <pc:docMk/>
            <pc:sldMk cId="0" sldId="256"/>
            <ac:picMk id="15" creationId="{FD45FF45-3DA7-45EE-8438-E4509F640CFB}"/>
          </ac:picMkLst>
        </pc:picChg>
      </pc:sldChg>
      <pc:sldChg chg="modSp del mod">
        <pc:chgData name="Mercedes Garci" userId="03df699026401ace" providerId="LiveId" clId="{85012C3E-480D-4616-AF32-37178FEB55BB}" dt="2021-09-09T09:48:40.179" v="362" actId="47"/>
        <pc:sldMkLst>
          <pc:docMk/>
          <pc:sldMk cId="3016148486" sldId="258"/>
        </pc:sldMkLst>
        <pc:spChg chg="mod">
          <ac:chgData name="Mercedes Garci" userId="03df699026401ace" providerId="LiveId" clId="{85012C3E-480D-4616-AF32-37178FEB55BB}" dt="2021-09-09T09:40:17.728" v="288" actId="255"/>
          <ac:spMkLst>
            <pc:docMk/>
            <pc:sldMk cId="3016148486" sldId="258"/>
            <ac:spMk id="3" creationId="{70CB211A-8D72-49D5-836D-507691E1F39D}"/>
          </ac:spMkLst>
        </pc:spChg>
        <pc:spChg chg="mod">
          <ac:chgData name="Mercedes Garci" userId="03df699026401ace" providerId="LiveId" clId="{85012C3E-480D-4616-AF32-37178FEB55BB}" dt="2021-09-09T09:40:17.728" v="288" actId="255"/>
          <ac:spMkLst>
            <pc:docMk/>
            <pc:sldMk cId="3016148486" sldId="258"/>
            <ac:spMk id="5" creationId="{B3BCAC69-1A84-4281-892A-BA4527970783}"/>
          </ac:spMkLst>
        </pc:spChg>
        <pc:spChg chg="mod">
          <ac:chgData name="Mercedes Garci" userId="03df699026401ace" providerId="LiveId" clId="{85012C3E-480D-4616-AF32-37178FEB55BB}" dt="2021-09-09T09:40:21.956" v="290" actId="403"/>
          <ac:spMkLst>
            <pc:docMk/>
            <pc:sldMk cId="3016148486" sldId="258"/>
            <ac:spMk id="13" creationId="{83DC7E67-5613-4276-8BED-F04E766E5C43}"/>
          </ac:spMkLst>
        </pc:spChg>
        <pc:spChg chg="mod">
          <ac:chgData name="Mercedes Garci" userId="03df699026401ace" providerId="LiveId" clId="{85012C3E-480D-4616-AF32-37178FEB55BB}" dt="2021-09-09T09:40:17.728" v="288" actId="255"/>
          <ac:spMkLst>
            <pc:docMk/>
            <pc:sldMk cId="3016148486" sldId="258"/>
            <ac:spMk id="15" creationId="{5EEC8120-B2F1-4F36-9093-771F26531206}"/>
          </ac:spMkLst>
        </pc:spChg>
        <pc:spChg chg="mod">
          <ac:chgData name="Mercedes Garci" userId="03df699026401ace" providerId="LiveId" clId="{85012C3E-480D-4616-AF32-37178FEB55BB}" dt="2021-09-09T09:46:56.250" v="349" actId="2711"/>
          <ac:spMkLst>
            <pc:docMk/>
            <pc:sldMk cId="3016148486" sldId="258"/>
            <ac:spMk id="21" creationId="{CBC2E8B2-C13B-4498-8027-67CFFD93177A}"/>
          </ac:spMkLst>
        </pc:spChg>
        <pc:spChg chg="mod">
          <ac:chgData name="Mercedes Garci" userId="03df699026401ace" providerId="LiveId" clId="{85012C3E-480D-4616-AF32-37178FEB55BB}" dt="2021-09-09T09:40:17.728" v="288" actId="255"/>
          <ac:spMkLst>
            <pc:docMk/>
            <pc:sldMk cId="3016148486" sldId="258"/>
            <ac:spMk id="23" creationId="{4FF5415C-FAFA-4BFD-BDCA-E91B24234183}"/>
          </ac:spMkLst>
        </pc:spChg>
      </pc:sldChg>
      <pc:sldChg chg="add del">
        <pc:chgData name="Mercedes Garci" userId="03df699026401ace" providerId="LiveId" clId="{85012C3E-480D-4616-AF32-37178FEB55BB}" dt="2021-09-09T09:33:17.025" v="91"/>
        <pc:sldMkLst>
          <pc:docMk/>
          <pc:sldMk cId="695992174" sldId="25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09/09/2021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0CB211A-8D72-49D5-836D-507691E1F39D}"/>
              </a:ext>
            </a:extLst>
          </p:cNvPr>
          <p:cNvSpPr txBox="1"/>
          <p:nvPr/>
        </p:nvSpPr>
        <p:spPr>
          <a:xfrm>
            <a:off x="143508" y="188840"/>
            <a:ext cx="8856984" cy="275653"/>
          </a:xfrm>
          <a:prstGeom prst="rect">
            <a:avLst/>
          </a:prstGeom>
          <a:noFill/>
        </p:spPr>
        <p:txBody>
          <a:bodyPr wrap="square">
            <a:spAutoFit/>
          </a:bodyPr>
          <a:lstStyle/>
          <a:p>
            <a:pPr algn="ctr">
              <a:lnSpc>
                <a:spcPct val="107000"/>
              </a:lnSpc>
              <a:spcAft>
                <a:spcPts val="800"/>
              </a:spcAft>
            </a:pPr>
            <a:r>
              <a:rPr lang="es-ES" sz="1200" b="1" dirty="0">
                <a:effectLst/>
                <a:latin typeface="Arial" panose="020B0604020202020204" pitchFamily="34" charset="0"/>
                <a:ea typeface="Calibri" panose="020F0502020204030204" pitchFamily="34" charset="0"/>
                <a:cs typeface="Arial" panose="020B0604020202020204" pitchFamily="34" charset="0"/>
              </a:rPr>
              <a:t>EFECTIVIDAD Y EFECTOS ADVERSOS DE LOS FARMACOS BIOLOGICOS EN PACIENTES CON ASMA GRAVE</a:t>
            </a:r>
          </a:p>
        </p:txBody>
      </p:sp>
      <p:sp>
        <p:nvSpPr>
          <p:cNvPr id="5" name="CuadroTexto 4">
            <a:extLst>
              <a:ext uri="{FF2B5EF4-FFF2-40B4-BE49-F238E27FC236}">
                <a16:creationId xmlns:a16="http://schemas.microsoft.com/office/drawing/2014/main" id="{B3BCAC69-1A84-4281-892A-BA4527970783}"/>
              </a:ext>
            </a:extLst>
          </p:cNvPr>
          <p:cNvSpPr txBox="1"/>
          <p:nvPr/>
        </p:nvSpPr>
        <p:spPr>
          <a:xfrm>
            <a:off x="395536" y="417019"/>
            <a:ext cx="8460940" cy="338554"/>
          </a:xfrm>
          <a:prstGeom prst="rect">
            <a:avLst/>
          </a:prstGeom>
          <a:noFill/>
        </p:spPr>
        <p:txBody>
          <a:bodyPr wrap="square">
            <a:spAutoFit/>
          </a:bodyPr>
          <a:lstStyle/>
          <a:p>
            <a:pPr algn="ctr"/>
            <a:r>
              <a:rPr lang="es-ES" sz="800" dirty="0">
                <a:solidFill>
                  <a:schemeClr val="bg1">
                    <a:lumMod val="50000"/>
                  </a:schemeClr>
                </a:solidFill>
                <a:latin typeface="Arial" panose="020B0604020202020204" pitchFamily="34" charset="0"/>
                <a:cs typeface="Arial" panose="020B0604020202020204" pitchFamily="34" charset="0"/>
              </a:rPr>
              <a:t>M. Garci-Varela Olea, J. Alcántara Fructuoso, M.J. </a:t>
            </a:r>
            <a:r>
              <a:rPr lang="es-ES" sz="800" dirty="0" err="1">
                <a:solidFill>
                  <a:schemeClr val="bg1">
                    <a:lumMod val="50000"/>
                  </a:schemeClr>
                </a:solidFill>
                <a:latin typeface="Arial" panose="020B0604020202020204" pitchFamily="34" charset="0"/>
                <a:cs typeface="Arial" panose="020B0604020202020204" pitchFamily="34" charset="0"/>
              </a:rPr>
              <a:t>Córcoles</a:t>
            </a:r>
            <a:r>
              <a:rPr lang="es-ES" sz="800" dirty="0">
                <a:solidFill>
                  <a:schemeClr val="bg1">
                    <a:lumMod val="50000"/>
                  </a:schemeClr>
                </a:solidFill>
                <a:latin typeface="Arial" panose="020B0604020202020204" pitchFamily="34" charset="0"/>
                <a:cs typeface="Arial" panose="020B0604020202020204" pitchFamily="34" charset="0"/>
              </a:rPr>
              <a:t> Valenciano, J.C. Vera Olmos, L. Fernández Mula, M.A. Franco Campos</a:t>
            </a:r>
          </a:p>
          <a:p>
            <a:pPr algn="ctr"/>
            <a:r>
              <a:rPr lang="es-ES" sz="800" dirty="0">
                <a:solidFill>
                  <a:schemeClr val="bg1">
                    <a:lumMod val="50000"/>
                  </a:schemeClr>
                </a:solidFill>
                <a:latin typeface="Arial" panose="020B0604020202020204" pitchFamily="34" charset="0"/>
                <a:cs typeface="Arial" panose="020B0604020202020204" pitchFamily="34" charset="0"/>
              </a:rPr>
              <a:t>Sección De Neumología. Hospital Universitario Morales Meseguer. Murcia</a:t>
            </a:r>
          </a:p>
        </p:txBody>
      </p:sp>
      <p:sp>
        <p:nvSpPr>
          <p:cNvPr id="9" name="CuadroTexto 8">
            <a:extLst>
              <a:ext uri="{FF2B5EF4-FFF2-40B4-BE49-F238E27FC236}">
                <a16:creationId xmlns:a16="http://schemas.microsoft.com/office/drawing/2014/main" id="{000530E7-5C73-44E4-8AB9-E44553221B2C}"/>
              </a:ext>
            </a:extLst>
          </p:cNvPr>
          <p:cNvSpPr txBox="1"/>
          <p:nvPr/>
        </p:nvSpPr>
        <p:spPr>
          <a:xfrm>
            <a:off x="336748" y="804794"/>
            <a:ext cx="1407923" cy="253916"/>
          </a:xfrm>
          <a:prstGeom prst="rect">
            <a:avLst/>
          </a:prstGeom>
          <a:noFill/>
        </p:spPr>
        <p:txBody>
          <a:bodyPr wrap="square">
            <a:spAutoFit/>
          </a:bodyPr>
          <a:lstStyle/>
          <a:p>
            <a:r>
              <a:rPr lang="es-ES" sz="1050" b="1" dirty="0">
                <a:solidFill>
                  <a:schemeClr val="accent3">
                    <a:lumMod val="50000"/>
                  </a:schemeClr>
                </a:solidFill>
                <a:latin typeface="Arial" panose="020B0604020202020204" pitchFamily="34" charset="0"/>
                <a:cs typeface="Arial" panose="020B0604020202020204" pitchFamily="34" charset="0"/>
              </a:rPr>
              <a:t>INTRODUCCIÓN</a:t>
            </a:r>
            <a:endParaRPr lang="es-ES" sz="1200" b="1" dirty="0">
              <a:solidFill>
                <a:schemeClr val="accent3">
                  <a:lumMod val="50000"/>
                </a:schemeClr>
              </a:solidFill>
              <a:latin typeface="Arial" panose="020B060402020202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F14B9E53-2E07-46BD-85A6-6E9A1CF391F7}"/>
              </a:ext>
            </a:extLst>
          </p:cNvPr>
          <p:cNvSpPr txBox="1"/>
          <p:nvPr/>
        </p:nvSpPr>
        <p:spPr>
          <a:xfrm>
            <a:off x="314650" y="1849200"/>
            <a:ext cx="2506561" cy="261610"/>
          </a:xfrm>
          <a:prstGeom prst="rect">
            <a:avLst/>
          </a:prstGeom>
          <a:noFill/>
        </p:spPr>
        <p:txBody>
          <a:bodyPr wrap="square">
            <a:spAutoFit/>
          </a:bodyPr>
          <a:lstStyle/>
          <a:p>
            <a:r>
              <a:rPr lang="es-ES" sz="1050" b="1" dirty="0">
                <a:solidFill>
                  <a:schemeClr val="accent3">
                    <a:lumMod val="50000"/>
                  </a:schemeClr>
                </a:solidFill>
                <a:latin typeface="Arial" panose="020B0604020202020204" pitchFamily="34" charset="0"/>
                <a:cs typeface="Arial" panose="020B0604020202020204" pitchFamily="34" charset="0"/>
              </a:rPr>
              <a:t>MATERIAL Y MÉTODOS</a:t>
            </a:r>
          </a:p>
        </p:txBody>
      </p:sp>
      <p:sp>
        <p:nvSpPr>
          <p:cNvPr id="17" name="CuadroTexto 16">
            <a:extLst>
              <a:ext uri="{FF2B5EF4-FFF2-40B4-BE49-F238E27FC236}">
                <a16:creationId xmlns:a16="http://schemas.microsoft.com/office/drawing/2014/main" id="{9E9EAF1D-49B3-4AC8-A60B-354C7F376075}"/>
              </a:ext>
            </a:extLst>
          </p:cNvPr>
          <p:cNvSpPr txBox="1"/>
          <p:nvPr/>
        </p:nvSpPr>
        <p:spPr>
          <a:xfrm>
            <a:off x="314650" y="1062333"/>
            <a:ext cx="4168738" cy="707886"/>
          </a:xfrm>
          <a:prstGeom prst="rect">
            <a:avLst/>
          </a:prstGeom>
          <a:noFill/>
        </p:spPr>
        <p:txBody>
          <a:bodyPr wrap="square">
            <a:spAutoFit/>
          </a:bodyPr>
          <a:lstStyle/>
          <a:p>
            <a:pPr algn="just"/>
            <a:r>
              <a:rPr lang="es-ES" sz="800" dirty="0">
                <a:latin typeface="Arial" panose="020B0604020202020204" pitchFamily="34" charset="0"/>
                <a:cs typeface="Arial" panose="020B0604020202020204" pitchFamily="34" charset="0"/>
              </a:rPr>
              <a:t>Los avances en el tratamiento de los pacientes con asma grave no controlado con anticuerpos monoclonales se basan en el fenotipo inflamatorio de la patología, siendo cada día un tratamiento más personalizado. En el estudio pretendemos describir la efectividad de estas nuevas terapias, así como los diferentes efectos secundarios que presentan y contribuyen a la suspensión del tratamiento en la práctica clínica habitual.</a:t>
            </a:r>
          </a:p>
        </p:txBody>
      </p:sp>
      <p:sp>
        <p:nvSpPr>
          <p:cNvPr id="19" name="CuadroTexto 18">
            <a:extLst>
              <a:ext uri="{FF2B5EF4-FFF2-40B4-BE49-F238E27FC236}">
                <a16:creationId xmlns:a16="http://schemas.microsoft.com/office/drawing/2014/main" id="{4CF85F8D-77B6-4157-A4E0-6B8C50AD17F0}"/>
              </a:ext>
            </a:extLst>
          </p:cNvPr>
          <p:cNvSpPr txBox="1"/>
          <p:nvPr/>
        </p:nvSpPr>
        <p:spPr>
          <a:xfrm>
            <a:off x="336748" y="2080867"/>
            <a:ext cx="4168738" cy="954107"/>
          </a:xfrm>
          <a:prstGeom prst="rect">
            <a:avLst/>
          </a:prstGeom>
          <a:noFill/>
        </p:spPr>
        <p:txBody>
          <a:bodyPr wrap="square">
            <a:spAutoFit/>
          </a:bodyPr>
          <a:lstStyle/>
          <a:p>
            <a:pPr algn="just"/>
            <a:r>
              <a:rPr lang="es-ES" sz="800" dirty="0">
                <a:latin typeface="Arial" panose="020B0604020202020204" pitchFamily="34" charset="0"/>
                <a:cs typeface="Arial" panose="020B0604020202020204" pitchFamily="34" charset="0"/>
              </a:rPr>
              <a:t>En el año 2019 se inició la administración de tratamiento con los anticuerpos monoclonales Omalizumab, Mepolizumab y Benralizumab, en el Hospital Morales Meseguer (Murcia) por parte del S. de Neumología. Se analizan los datos recogidos de estos 26 pacientes adultos con asma grave no controlado que iniciaron dicho tratamiento. Hemos realizado un estudio observacional descriptivo, retrospectivo, transversal con un periodo de seguimiento desde su inicio hasta el momento actual (mayo 2021).</a:t>
            </a:r>
          </a:p>
        </p:txBody>
      </p:sp>
      <p:pic>
        <p:nvPicPr>
          <p:cNvPr id="12" name="Imagen 11">
            <a:extLst>
              <a:ext uri="{FF2B5EF4-FFF2-40B4-BE49-F238E27FC236}">
                <a16:creationId xmlns:a16="http://schemas.microsoft.com/office/drawing/2014/main" id="{63581749-6813-4EC4-9095-32CAD3F24098}"/>
              </a:ext>
            </a:extLst>
          </p:cNvPr>
          <p:cNvPicPr/>
          <p:nvPr/>
        </p:nvPicPr>
        <p:blipFill rotWithShape="1">
          <a:blip r:embed="rId2"/>
          <a:srcRect l="10422" t="23158" r="72483" b="38814"/>
          <a:stretch/>
        </p:blipFill>
        <p:spPr bwMode="auto">
          <a:xfrm>
            <a:off x="1237035" y="3107625"/>
            <a:ext cx="1584176" cy="1788689"/>
          </a:xfrm>
          <a:prstGeom prst="rect">
            <a:avLst/>
          </a:prstGeom>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1D8B8E49-AED3-48E8-8885-B7DB81C42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144" y="4086161"/>
            <a:ext cx="1617296" cy="981577"/>
          </a:xfrm>
          <a:prstGeom prst="rect">
            <a:avLst/>
          </a:prstGeom>
        </p:spPr>
      </p:pic>
      <p:pic>
        <p:nvPicPr>
          <p:cNvPr id="15" name="Imagen 14">
            <a:extLst>
              <a:ext uri="{FF2B5EF4-FFF2-40B4-BE49-F238E27FC236}">
                <a16:creationId xmlns:a16="http://schemas.microsoft.com/office/drawing/2014/main" id="{FD45FF45-3DA7-45EE-8438-E4509F640CFB}"/>
              </a:ext>
            </a:extLst>
          </p:cNvPr>
          <p:cNvPicPr/>
          <p:nvPr/>
        </p:nvPicPr>
        <p:blipFill rotWithShape="1">
          <a:blip r:embed="rId2"/>
          <a:srcRect l="10422" t="61299" r="72483" b="9872"/>
          <a:stretch/>
        </p:blipFill>
        <p:spPr bwMode="auto">
          <a:xfrm>
            <a:off x="2987824" y="3234396"/>
            <a:ext cx="1584176" cy="1661918"/>
          </a:xfrm>
          <a:prstGeom prst="rect">
            <a:avLst/>
          </a:prstGeom>
          <a:ln>
            <a:noFill/>
          </a:ln>
          <a:extLst>
            <a:ext uri="{53640926-AAD7-44D8-BBD7-CCE9431645EC}">
              <a14:shadowObscured xmlns:a14="http://schemas.microsoft.com/office/drawing/2010/main"/>
            </a:ext>
          </a:extLst>
        </p:spPr>
      </p:pic>
      <p:sp>
        <p:nvSpPr>
          <p:cNvPr id="18" name="CuadroTexto 17">
            <a:extLst>
              <a:ext uri="{FF2B5EF4-FFF2-40B4-BE49-F238E27FC236}">
                <a16:creationId xmlns:a16="http://schemas.microsoft.com/office/drawing/2014/main" id="{E41C8772-4AC0-4BA3-882D-4543AB347F13}"/>
              </a:ext>
            </a:extLst>
          </p:cNvPr>
          <p:cNvSpPr txBox="1"/>
          <p:nvPr/>
        </p:nvSpPr>
        <p:spPr>
          <a:xfrm>
            <a:off x="4771665" y="812489"/>
            <a:ext cx="1292869" cy="246221"/>
          </a:xfrm>
          <a:prstGeom prst="rect">
            <a:avLst/>
          </a:prstGeom>
          <a:noFill/>
        </p:spPr>
        <p:txBody>
          <a:bodyPr wrap="square">
            <a:spAutoFit/>
          </a:bodyPr>
          <a:lstStyle/>
          <a:p>
            <a:r>
              <a:rPr lang="es-ES" sz="1000" b="1" dirty="0">
                <a:solidFill>
                  <a:schemeClr val="accent3">
                    <a:lumMod val="50000"/>
                  </a:schemeClr>
                </a:solidFill>
                <a:latin typeface="Arial" panose="020B0604020202020204" pitchFamily="34" charset="0"/>
                <a:cs typeface="Arial" panose="020B0604020202020204" pitchFamily="34" charset="0"/>
              </a:rPr>
              <a:t>RESULTADOS</a:t>
            </a:r>
            <a:endParaRPr lang="es-ES" sz="1000" dirty="0"/>
          </a:p>
        </p:txBody>
      </p:sp>
      <p:sp>
        <p:nvSpPr>
          <p:cNvPr id="21" name="CuadroTexto 20">
            <a:extLst>
              <a:ext uri="{FF2B5EF4-FFF2-40B4-BE49-F238E27FC236}">
                <a16:creationId xmlns:a16="http://schemas.microsoft.com/office/drawing/2014/main" id="{EB7EC035-6B35-4345-ACA4-0B7CBB606A07}"/>
              </a:ext>
            </a:extLst>
          </p:cNvPr>
          <p:cNvSpPr txBox="1"/>
          <p:nvPr/>
        </p:nvSpPr>
        <p:spPr>
          <a:xfrm>
            <a:off x="4738613" y="2693802"/>
            <a:ext cx="1835169" cy="215444"/>
          </a:xfrm>
          <a:prstGeom prst="rect">
            <a:avLst/>
          </a:prstGeom>
          <a:noFill/>
        </p:spPr>
        <p:txBody>
          <a:bodyPr wrap="square">
            <a:spAutoFit/>
          </a:bodyPr>
          <a:lstStyle/>
          <a:p>
            <a:r>
              <a:rPr lang="es-ES" sz="800" b="1" dirty="0">
                <a:solidFill>
                  <a:schemeClr val="accent3">
                    <a:lumMod val="50000"/>
                  </a:schemeClr>
                </a:solidFill>
                <a:latin typeface="Arial" panose="020B0604020202020204" pitchFamily="34" charset="0"/>
                <a:cs typeface="Arial" panose="020B0604020202020204" pitchFamily="34" charset="0"/>
              </a:rPr>
              <a:t>CONCLUSIONES</a:t>
            </a:r>
          </a:p>
        </p:txBody>
      </p:sp>
      <p:sp>
        <p:nvSpPr>
          <p:cNvPr id="23" name="CuadroTexto 22">
            <a:extLst>
              <a:ext uri="{FF2B5EF4-FFF2-40B4-BE49-F238E27FC236}">
                <a16:creationId xmlns:a16="http://schemas.microsoft.com/office/drawing/2014/main" id="{D7D6F609-4F54-4D52-82E8-1D8649888F7C}"/>
              </a:ext>
            </a:extLst>
          </p:cNvPr>
          <p:cNvSpPr txBox="1"/>
          <p:nvPr/>
        </p:nvSpPr>
        <p:spPr>
          <a:xfrm>
            <a:off x="4738613" y="2924751"/>
            <a:ext cx="4013704" cy="1077218"/>
          </a:xfrm>
          <a:prstGeom prst="rect">
            <a:avLst/>
          </a:prstGeom>
          <a:noFill/>
        </p:spPr>
        <p:txBody>
          <a:bodyPr wrap="square">
            <a:spAutoFit/>
          </a:bodyPr>
          <a:lstStyle/>
          <a:p>
            <a:pPr algn="just"/>
            <a:r>
              <a:rPr lang="es-ES" sz="800" dirty="0">
                <a:latin typeface="Arial" panose="020B0604020202020204" pitchFamily="34" charset="0"/>
                <a:cs typeface="Arial" panose="020B0604020202020204" pitchFamily="34" charset="0"/>
              </a:rPr>
              <a:t>Es evidente que la llegada de los anticuerpos monoclonales en los pacientes con AGNC suponen un gran avance en el manejo de estos pacientes. La muestra estudiada se comporta de forma similar a otras series consultadas, presentando una mejoría clínica y funcional de los pacientes. Sin embargo, no se encontraron estadísticamente significativos en este estudio, probablemente debido al pequeño tamaño muestral. Por otro lado, en nuestra muestra destaca un alto porcentaje de pacientes con fracaso terapéutico y que presentaron reacciones adversas a los fármacos, interrogantes pendientes de consensuar en los futuros estudios.</a:t>
            </a:r>
          </a:p>
        </p:txBody>
      </p:sp>
      <p:sp>
        <p:nvSpPr>
          <p:cNvPr id="24" name="CuadroTexto 23">
            <a:extLst>
              <a:ext uri="{FF2B5EF4-FFF2-40B4-BE49-F238E27FC236}">
                <a16:creationId xmlns:a16="http://schemas.microsoft.com/office/drawing/2014/main" id="{D3463A62-BE57-4D7E-89C8-67BEBDE218A4}"/>
              </a:ext>
            </a:extLst>
          </p:cNvPr>
          <p:cNvSpPr txBox="1"/>
          <p:nvPr/>
        </p:nvSpPr>
        <p:spPr>
          <a:xfrm>
            <a:off x="4727671" y="1029958"/>
            <a:ext cx="4035587" cy="1569660"/>
          </a:xfrm>
          <a:prstGeom prst="rect">
            <a:avLst/>
          </a:prstGeom>
          <a:noFill/>
        </p:spPr>
        <p:txBody>
          <a:bodyPr wrap="square">
            <a:spAutoFit/>
          </a:bodyPr>
          <a:lstStyle/>
          <a:p>
            <a:pPr algn="just"/>
            <a:r>
              <a:rPr lang="es-ES" sz="800" dirty="0">
                <a:latin typeface="Arial" panose="020B0604020202020204" pitchFamily="34" charset="0"/>
                <a:cs typeface="Arial" panose="020B0604020202020204" pitchFamily="34" charset="0"/>
              </a:rPr>
              <a:t>La muestra presentaba una media de edad de 55 años, siendo un 69,2% mujeres. El 38,5% eran fumadores activos o exfumadores y un 61,5% presentaban un IMC &gt;25. De los pacientes analizados, el 38,5% recibieron tratamiento con Mepolizumab, 26,9% con Omalizumab y 34,6% con Benralizumab. Entre las variables estudiadas, se observó que el 53% descendió el tratamiento con corticoides orales tras recibir el tratamiento y en un 19,2% se redujo el tratamiento inhalado. La mejoría clínica y funcional (FEV1) ocurrió en el 57,7% y 63,2% de los pacientes. En un total del 38,5% de los pacientes se suspendió el tratamiento: el 11,5% por no mejoría, el 19,2% por los efectos adversos, y el 7,7% por otras causas. Tras la administración del fármaco, el 23,1% sufrió algún tipo de reacción adversa: el 15,4% de los pacientes presentaron reacciones adversas leves-moderadas y en el 7,7% reacciones graves. </a:t>
            </a:r>
          </a:p>
        </p:txBody>
      </p:sp>
      <p:sp>
        <p:nvSpPr>
          <p:cNvPr id="16" name="CuadroTexto 15">
            <a:extLst>
              <a:ext uri="{FF2B5EF4-FFF2-40B4-BE49-F238E27FC236}">
                <a16:creationId xmlns:a16="http://schemas.microsoft.com/office/drawing/2014/main" id="{261ADBEC-7235-48B4-A2F3-0012140638DE}"/>
              </a:ext>
            </a:extLst>
          </p:cNvPr>
          <p:cNvSpPr txBox="1"/>
          <p:nvPr/>
        </p:nvSpPr>
        <p:spPr>
          <a:xfrm>
            <a:off x="1194810" y="4896314"/>
            <a:ext cx="2452613" cy="215444"/>
          </a:xfrm>
          <a:prstGeom prst="rect">
            <a:avLst/>
          </a:prstGeom>
          <a:noFill/>
        </p:spPr>
        <p:txBody>
          <a:bodyPr wrap="square">
            <a:spAutoFit/>
          </a:bodyPr>
          <a:lstStyle/>
          <a:p>
            <a:r>
              <a:rPr lang="es-ES" sz="800" dirty="0">
                <a:solidFill>
                  <a:schemeClr val="bg1">
                    <a:lumMod val="50000"/>
                  </a:schemeClr>
                </a:solidFill>
                <a:effectLst/>
                <a:latin typeface="Arial" panose="020B0604020202020204" pitchFamily="34" charset="0"/>
                <a:ea typeface="Calibri" panose="020F0502020204030204" pitchFamily="34" charset="0"/>
                <a:cs typeface="Arial" panose="020B0604020202020204" pitchFamily="34" charset="0"/>
              </a:rPr>
              <a:t>Tabla 1. Características basales de la muestra.</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504</Words>
  <Application>Microsoft Office PowerPoint</Application>
  <PresentationFormat>Presentación en pantalla (16:9)</PresentationFormat>
  <Paragraphs>12</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Mercedes Garci</cp:lastModifiedBy>
  <cp:revision>2</cp:revision>
  <dcterms:created xsi:type="dcterms:W3CDTF">2021-06-21T11:13:42Z</dcterms:created>
  <dcterms:modified xsi:type="dcterms:W3CDTF">2021-09-09T09:54:08Z</dcterms:modified>
</cp:coreProperties>
</file>