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5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DB9AF8-A772-448A-89A7-839F6673B88E}" type="doc">
      <dgm:prSet loTypeId="urn:microsoft.com/office/officeart/2005/8/layout/hierarchy2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94271DEF-6CB3-4463-8182-206425242AE0}">
      <dgm:prSet phldrT="[Texto]" custT="1"/>
      <dgm:spPr/>
      <dgm:t>
        <a:bodyPr/>
        <a:lstStyle/>
        <a:p>
          <a:r>
            <a:rPr lang="es-ES" sz="1050" dirty="0" smtClean="0">
              <a:latin typeface="Arial" panose="020B0604020202020204" pitchFamily="34" charset="0"/>
              <a:cs typeface="Arial" panose="020B0604020202020204" pitchFamily="34" charset="0"/>
            </a:rPr>
            <a:t>N=67</a:t>
          </a:r>
          <a:endParaRPr lang="es-E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847504-59CE-42AF-92BE-03657E22DF6E}" type="parTrans" cxnId="{AE13FDB5-B0C3-4244-AFE3-FB6A53C4A0C1}">
      <dgm:prSet/>
      <dgm:spPr/>
      <dgm:t>
        <a:bodyPr/>
        <a:lstStyle/>
        <a:p>
          <a:endParaRPr lang="es-ES"/>
        </a:p>
      </dgm:t>
    </dgm:pt>
    <dgm:pt modelId="{D1AC113E-1478-467C-8BFF-E6C61B3627F9}" type="sibTrans" cxnId="{AE13FDB5-B0C3-4244-AFE3-FB6A53C4A0C1}">
      <dgm:prSet/>
      <dgm:spPr/>
      <dgm:t>
        <a:bodyPr/>
        <a:lstStyle/>
        <a:p>
          <a:endParaRPr lang="es-ES"/>
        </a:p>
      </dgm:t>
    </dgm:pt>
    <dgm:pt modelId="{3F9BA1CF-EECE-42F5-946C-1E4D49B04D4C}">
      <dgm:prSet phldrT="[Texto]"/>
      <dgm:spPr/>
      <dgm:t>
        <a:bodyPr/>
        <a:lstStyle/>
        <a:p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INGRESOS</a:t>
          </a:r>
          <a:endParaRPr lang="es-E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46E681-FE4F-4FDC-A877-F324881AF156}" type="parTrans" cxnId="{9C362BE3-4351-427E-AE37-B474F92415DD}">
      <dgm:prSet/>
      <dgm:spPr/>
      <dgm:t>
        <a:bodyPr/>
        <a:lstStyle/>
        <a:p>
          <a:endParaRPr lang="es-ES"/>
        </a:p>
      </dgm:t>
    </dgm:pt>
    <dgm:pt modelId="{7E8075E8-9419-4869-8381-B5E6A45375E1}" type="sibTrans" cxnId="{9C362BE3-4351-427E-AE37-B474F92415DD}">
      <dgm:prSet/>
      <dgm:spPr/>
      <dgm:t>
        <a:bodyPr/>
        <a:lstStyle/>
        <a:p>
          <a:endParaRPr lang="es-ES"/>
        </a:p>
      </dgm:t>
    </dgm:pt>
    <dgm:pt modelId="{98409E37-0DE6-42DB-A0AE-81D69DACA4EA}">
      <dgm:prSet phldrT="[Texto]" custT="1"/>
      <dgm:spPr/>
      <dgm:t>
        <a:bodyPr/>
        <a:lstStyle/>
        <a:p>
          <a:r>
            <a:rPr lang="es-ES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20</a:t>
          </a:r>
          <a:r>
            <a:rPr lang="es-ES" sz="900" dirty="0" smtClean="0">
              <a:latin typeface="Arial" panose="020B0604020202020204" pitchFamily="34" charset="0"/>
              <a:cs typeface="Arial" panose="020B0604020202020204" pitchFamily="34" charset="0"/>
            </a:rPr>
            <a:t> NO tuvieron ingresos</a:t>
          </a:r>
        </a:p>
        <a:p>
          <a:r>
            <a:rPr lang="es-ES" sz="900" dirty="0" smtClean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s-ES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30%</a:t>
          </a:r>
          <a:r>
            <a:rPr lang="es-ES" sz="9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C6CA7C-985A-4125-AE61-1E139974B50C}" type="parTrans" cxnId="{40715F95-69EE-456D-B584-8DABF290FD63}">
      <dgm:prSet/>
      <dgm:spPr/>
      <dgm:t>
        <a:bodyPr/>
        <a:lstStyle/>
        <a:p>
          <a:endParaRPr lang="es-ES"/>
        </a:p>
      </dgm:t>
    </dgm:pt>
    <dgm:pt modelId="{F443DB41-6512-44E6-B46D-8AE5FF19D9ED}" type="sibTrans" cxnId="{40715F95-69EE-456D-B584-8DABF290FD63}">
      <dgm:prSet/>
      <dgm:spPr/>
      <dgm:t>
        <a:bodyPr/>
        <a:lstStyle/>
        <a:p>
          <a:endParaRPr lang="es-ES"/>
        </a:p>
      </dgm:t>
    </dgm:pt>
    <dgm:pt modelId="{5F45093C-6547-427B-9B00-F25F9AE8DBEB}">
      <dgm:prSet phldrT="[Texto]" custT="1"/>
      <dgm:spPr/>
      <dgm:t>
        <a:bodyPr/>
        <a:lstStyle/>
        <a:p>
          <a:r>
            <a:rPr lang="es-ES" sz="900" dirty="0" smtClean="0">
              <a:latin typeface="Arial" panose="020B0604020202020204" pitchFamily="34" charset="0"/>
              <a:cs typeface="Arial" panose="020B0604020202020204" pitchFamily="34" charset="0"/>
            </a:rPr>
            <a:t>47 tuvieron ingresos </a:t>
          </a:r>
        </a:p>
        <a:p>
          <a:r>
            <a:rPr lang="es-ES" sz="900" dirty="0" smtClean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s-ES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70%</a:t>
          </a:r>
          <a:r>
            <a:rPr lang="es-ES" sz="900" dirty="0" smtClean="0">
              <a:latin typeface="Arial" panose="020B0604020202020204" pitchFamily="34" charset="0"/>
              <a:cs typeface="Arial" panose="020B0604020202020204" pitchFamily="34" charset="0"/>
            </a:rPr>
            <a:t>) </a:t>
          </a:r>
          <a:endParaRPr lang="es-ES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D663C7-8970-467F-984F-311A72411BF7}" type="parTrans" cxnId="{C3D8B1EF-5236-4C8C-9EB9-9C8A317A16E3}">
      <dgm:prSet/>
      <dgm:spPr/>
      <dgm:t>
        <a:bodyPr/>
        <a:lstStyle/>
        <a:p>
          <a:endParaRPr lang="es-ES"/>
        </a:p>
      </dgm:t>
    </dgm:pt>
    <dgm:pt modelId="{46ABA947-2017-462B-BDE6-0541BA64CFE0}" type="sibTrans" cxnId="{C3D8B1EF-5236-4C8C-9EB9-9C8A317A16E3}">
      <dgm:prSet/>
      <dgm:spPr/>
      <dgm:t>
        <a:bodyPr/>
        <a:lstStyle/>
        <a:p>
          <a:endParaRPr lang="es-ES"/>
        </a:p>
      </dgm:t>
    </dgm:pt>
    <dgm:pt modelId="{E8FCD35F-CB11-4898-B4AA-FE1D8DD185E9}">
      <dgm:prSet phldrT="[Texto]"/>
      <dgm:spPr/>
      <dgm:t>
        <a:bodyPr/>
        <a:lstStyle/>
        <a:p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URGENCIAS</a:t>
          </a:r>
          <a:endParaRPr lang="es-E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6E7626-295F-402C-8A99-7430AF96B1AE}" type="parTrans" cxnId="{230C9183-C314-46CE-AC9B-BA601A5C9843}">
      <dgm:prSet/>
      <dgm:spPr/>
      <dgm:t>
        <a:bodyPr/>
        <a:lstStyle/>
        <a:p>
          <a:endParaRPr lang="es-ES"/>
        </a:p>
      </dgm:t>
    </dgm:pt>
    <dgm:pt modelId="{471B3897-C010-472A-80E1-B912913099B6}" type="sibTrans" cxnId="{230C9183-C314-46CE-AC9B-BA601A5C9843}">
      <dgm:prSet/>
      <dgm:spPr/>
      <dgm:t>
        <a:bodyPr/>
        <a:lstStyle/>
        <a:p>
          <a:endParaRPr lang="es-ES"/>
        </a:p>
      </dgm:t>
    </dgm:pt>
    <dgm:pt modelId="{18CD3AE6-1D51-4FAF-9E7F-01E8525540BA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15 NO tuvieron visitas (</a:t>
          </a:r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22%</a:t>
          </a:r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F2839C-294C-4C8A-A083-5EEED205A49F}" type="parTrans" cxnId="{1B49B000-6746-479F-8753-E1C473FA29AA}">
      <dgm:prSet/>
      <dgm:spPr/>
      <dgm:t>
        <a:bodyPr/>
        <a:lstStyle/>
        <a:p>
          <a:endParaRPr lang="es-ES"/>
        </a:p>
      </dgm:t>
    </dgm:pt>
    <dgm:pt modelId="{33CE4DD9-CD41-4304-AE81-461617B81E33}" type="sibTrans" cxnId="{1B49B000-6746-479F-8753-E1C473FA29AA}">
      <dgm:prSet/>
      <dgm:spPr/>
      <dgm:t>
        <a:bodyPr/>
        <a:lstStyle/>
        <a:p>
          <a:endParaRPr lang="es-ES"/>
        </a:p>
      </dgm:t>
    </dgm:pt>
    <dgm:pt modelId="{15B783F1-9FCD-429F-851B-364D3ACB5CB7}">
      <dgm:prSet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52 tuvieron al menos 1 visita (78%)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AAD514-4C78-4063-B398-FBDAE405684D}" type="parTrans" cxnId="{1139F860-5E5D-48FD-9C52-403DEF5647ED}">
      <dgm:prSet/>
      <dgm:spPr/>
      <dgm:t>
        <a:bodyPr/>
        <a:lstStyle/>
        <a:p>
          <a:endParaRPr lang="es-ES"/>
        </a:p>
      </dgm:t>
    </dgm:pt>
    <dgm:pt modelId="{2EAB2E56-EBC6-4393-A896-12B3CD0E078A}" type="sibTrans" cxnId="{1139F860-5E5D-48FD-9C52-403DEF5647ED}">
      <dgm:prSet/>
      <dgm:spPr/>
      <dgm:t>
        <a:bodyPr/>
        <a:lstStyle/>
        <a:p>
          <a:endParaRPr lang="es-ES"/>
        </a:p>
      </dgm:t>
    </dgm:pt>
    <dgm:pt modelId="{8ACE984E-4FB1-4CF5-8A81-B079FDF721F1}" type="pres">
      <dgm:prSet presAssocID="{A0DB9AF8-A772-448A-89A7-839F6673B8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26DC1DE-DC13-4E12-A1E4-387F84CEF9C7}" type="pres">
      <dgm:prSet presAssocID="{94271DEF-6CB3-4463-8182-206425242AE0}" presName="root1" presStyleCnt="0"/>
      <dgm:spPr/>
    </dgm:pt>
    <dgm:pt modelId="{BD565837-E5F4-4040-B08F-37979D5DED08}" type="pres">
      <dgm:prSet presAssocID="{94271DEF-6CB3-4463-8182-206425242AE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CF9E06-5787-4553-9D75-9456E50E8B92}" type="pres">
      <dgm:prSet presAssocID="{94271DEF-6CB3-4463-8182-206425242AE0}" presName="level2hierChild" presStyleCnt="0"/>
      <dgm:spPr/>
    </dgm:pt>
    <dgm:pt modelId="{7D300CD6-2FF5-4175-AD08-AC5BB34E3D49}" type="pres">
      <dgm:prSet presAssocID="{3D46E681-FE4F-4FDC-A877-F324881AF156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62423F65-F645-453D-8054-FC8478E702E7}" type="pres">
      <dgm:prSet presAssocID="{3D46E681-FE4F-4FDC-A877-F324881AF156}" presName="connTx" presStyleLbl="parChTrans1D2" presStyleIdx="0" presStyleCnt="2"/>
      <dgm:spPr/>
      <dgm:t>
        <a:bodyPr/>
        <a:lstStyle/>
        <a:p>
          <a:endParaRPr lang="es-ES"/>
        </a:p>
      </dgm:t>
    </dgm:pt>
    <dgm:pt modelId="{9CC52408-BA59-47C4-B6A8-579E3CA8153B}" type="pres">
      <dgm:prSet presAssocID="{3F9BA1CF-EECE-42F5-946C-1E4D49B04D4C}" presName="root2" presStyleCnt="0"/>
      <dgm:spPr/>
    </dgm:pt>
    <dgm:pt modelId="{6AFB0792-0F90-4315-BCDA-7E58FD9A65AE}" type="pres">
      <dgm:prSet presAssocID="{3F9BA1CF-EECE-42F5-946C-1E4D49B04D4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158767F-4F6F-4C63-9711-B0FDAAD6F719}" type="pres">
      <dgm:prSet presAssocID="{3F9BA1CF-EECE-42F5-946C-1E4D49B04D4C}" presName="level3hierChild" presStyleCnt="0"/>
      <dgm:spPr/>
    </dgm:pt>
    <dgm:pt modelId="{54CBE9E2-B321-4CD5-B017-1FD119E0F2A7}" type="pres">
      <dgm:prSet presAssocID="{EFC6CA7C-985A-4125-AE61-1E139974B50C}" presName="conn2-1" presStyleLbl="parChTrans1D3" presStyleIdx="0" presStyleCnt="4"/>
      <dgm:spPr/>
      <dgm:t>
        <a:bodyPr/>
        <a:lstStyle/>
        <a:p>
          <a:endParaRPr lang="es-ES"/>
        </a:p>
      </dgm:t>
    </dgm:pt>
    <dgm:pt modelId="{9E966F57-5D87-4355-A92A-32C217D8246C}" type="pres">
      <dgm:prSet presAssocID="{EFC6CA7C-985A-4125-AE61-1E139974B50C}" presName="connTx" presStyleLbl="parChTrans1D3" presStyleIdx="0" presStyleCnt="4"/>
      <dgm:spPr/>
      <dgm:t>
        <a:bodyPr/>
        <a:lstStyle/>
        <a:p>
          <a:endParaRPr lang="es-ES"/>
        </a:p>
      </dgm:t>
    </dgm:pt>
    <dgm:pt modelId="{C771ADB3-C2AB-4B40-AB37-B3AD39819D38}" type="pres">
      <dgm:prSet presAssocID="{98409E37-0DE6-42DB-A0AE-81D69DACA4EA}" presName="root2" presStyleCnt="0"/>
      <dgm:spPr/>
    </dgm:pt>
    <dgm:pt modelId="{F58E4481-C309-4D74-81CA-B0BB7AEB61B1}" type="pres">
      <dgm:prSet presAssocID="{98409E37-0DE6-42DB-A0AE-81D69DACA4EA}" presName="LevelTwoTextNode" presStyleLbl="node3" presStyleIdx="0" presStyleCnt="4" custScaleX="2154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BAC2538-7C67-4B0E-A0E9-477675636B0F}" type="pres">
      <dgm:prSet presAssocID="{98409E37-0DE6-42DB-A0AE-81D69DACA4EA}" presName="level3hierChild" presStyleCnt="0"/>
      <dgm:spPr/>
    </dgm:pt>
    <dgm:pt modelId="{CF028752-B753-45BB-97A3-CE8D7957C627}" type="pres">
      <dgm:prSet presAssocID="{1ED663C7-8970-467F-984F-311A72411BF7}" presName="conn2-1" presStyleLbl="parChTrans1D3" presStyleIdx="1" presStyleCnt="4"/>
      <dgm:spPr/>
      <dgm:t>
        <a:bodyPr/>
        <a:lstStyle/>
        <a:p>
          <a:endParaRPr lang="es-ES"/>
        </a:p>
      </dgm:t>
    </dgm:pt>
    <dgm:pt modelId="{D63186FF-5D41-47F4-B280-5FE702FE59CB}" type="pres">
      <dgm:prSet presAssocID="{1ED663C7-8970-467F-984F-311A72411BF7}" presName="connTx" presStyleLbl="parChTrans1D3" presStyleIdx="1" presStyleCnt="4"/>
      <dgm:spPr/>
      <dgm:t>
        <a:bodyPr/>
        <a:lstStyle/>
        <a:p>
          <a:endParaRPr lang="es-ES"/>
        </a:p>
      </dgm:t>
    </dgm:pt>
    <dgm:pt modelId="{DE3DBF3A-8759-428A-BA2B-F9BC10138907}" type="pres">
      <dgm:prSet presAssocID="{5F45093C-6547-427B-9B00-F25F9AE8DBEB}" presName="root2" presStyleCnt="0"/>
      <dgm:spPr/>
    </dgm:pt>
    <dgm:pt modelId="{476CA547-A12F-45E2-939F-96E5FC4CDCDD}" type="pres">
      <dgm:prSet presAssocID="{5F45093C-6547-427B-9B00-F25F9AE8DBEB}" presName="LevelTwoTextNode" presStyleLbl="node3" presStyleIdx="1" presStyleCnt="4" custScaleX="222020" custScaleY="1033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6C0A03F-62AD-488C-96B1-F213AF3BBD99}" type="pres">
      <dgm:prSet presAssocID="{5F45093C-6547-427B-9B00-F25F9AE8DBEB}" presName="level3hierChild" presStyleCnt="0"/>
      <dgm:spPr/>
    </dgm:pt>
    <dgm:pt modelId="{2968332B-5649-446A-8DE5-7C5ECB4BDC46}" type="pres">
      <dgm:prSet presAssocID="{3E6E7626-295F-402C-8A99-7430AF96B1AE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24D90439-9AF8-4F48-8B0E-7FDA78CDFCA5}" type="pres">
      <dgm:prSet presAssocID="{3E6E7626-295F-402C-8A99-7430AF96B1AE}" presName="connTx" presStyleLbl="parChTrans1D2" presStyleIdx="1" presStyleCnt="2"/>
      <dgm:spPr/>
      <dgm:t>
        <a:bodyPr/>
        <a:lstStyle/>
        <a:p>
          <a:endParaRPr lang="es-ES"/>
        </a:p>
      </dgm:t>
    </dgm:pt>
    <dgm:pt modelId="{20B1DA70-2A79-4CEE-BC00-6F9B9825DFEF}" type="pres">
      <dgm:prSet presAssocID="{E8FCD35F-CB11-4898-B4AA-FE1D8DD185E9}" presName="root2" presStyleCnt="0"/>
      <dgm:spPr/>
    </dgm:pt>
    <dgm:pt modelId="{C67AED90-A402-4508-809F-CFAF45493B9C}" type="pres">
      <dgm:prSet presAssocID="{E8FCD35F-CB11-4898-B4AA-FE1D8DD185E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404D2CA-3E68-4811-8B7A-B659732B8708}" type="pres">
      <dgm:prSet presAssocID="{E8FCD35F-CB11-4898-B4AA-FE1D8DD185E9}" presName="level3hierChild" presStyleCnt="0"/>
      <dgm:spPr/>
    </dgm:pt>
    <dgm:pt modelId="{0C88CE5E-BFC4-48EE-BBE3-3001817737BB}" type="pres">
      <dgm:prSet presAssocID="{68F2839C-294C-4C8A-A083-5EEED205A49F}" presName="conn2-1" presStyleLbl="parChTrans1D3" presStyleIdx="2" presStyleCnt="4"/>
      <dgm:spPr/>
      <dgm:t>
        <a:bodyPr/>
        <a:lstStyle/>
        <a:p>
          <a:endParaRPr lang="es-ES"/>
        </a:p>
      </dgm:t>
    </dgm:pt>
    <dgm:pt modelId="{F0587B59-D8E3-453B-AB18-DC2BFAF86737}" type="pres">
      <dgm:prSet presAssocID="{68F2839C-294C-4C8A-A083-5EEED205A49F}" presName="connTx" presStyleLbl="parChTrans1D3" presStyleIdx="2" presStyleCnt="4"/>
      <dgm:spPr/>
      <dgm:t>
        <a:bodyPr/>
        <a:lstStyle/>
        <a:p>
          <a:endParaRPr lang="es-ES"/>
        </a:p>
      </dgm:t>
    </dgm:pt>
    <dgm:pt modelId="{6A3B11DC-7A3D-4228-A73C-BB2BE5DB5FD5}" type="pres">
      <dgm:prSet presAssocID="{18CD3AE6-1D51-4FAF-9E7F-01E8525540BA}" presName="root2" presStyleCnt="0"/>
      <dgm:spPr/>
    </dgm:pt>
    <dgm:pt modelId="{41293111-6C66-4575-96E3-C97683AA16DD}" type="pres">
      <dgm:prSet presAssocID="{18CD3AE6-1D51-4FAF-9E7F-01E8525540BA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D7D93C6-8F01-450D-AB55-4E1084E4A4D7}" type="pres">
      <dgm:prSet presAssocID="{18CD3AE6-1D51-4FAF-9E7F-01E8525540BA}" presName="level3hierChild" presStyleCnt="0"/>
      <dgm:spPr/>
    </dgm:pt>
    <dgm:pt modelId="{EB404F30-8EFA-46A2-B053-F7BF9D385A99}" type="pres">
      <dgm:prSet presAssocID="{55AAD514-4C78-4063-B398-FBDAE405684D}" presName="conn2-1" presStyleLbl="parChTrans1D3" presStyleIdx="3" presStyleCnt="4"/>
      <dgm:spPr/>
      <dgm:t>
        <a:bodyPr/>
        <a:lstStyle/>
        <a:p>
          <a:endParaRPr lang="es-ES"/>
        </a:p>
      </dgm:t>
    </dgm:pt>
    <dgm:pt modelId="{73EA4C50-8FE2-4EDE-A179-8B19B807E8F1}" type="pres">
      <dgm:prSet presAssocID="{55AAD514-4C78-4063-B398-FBDAE405684D}" presName="connTx" presStyleLbl="parChTrans1D3" presStyleIdx="3" presStyleCnt="4"/>
      <dgm:spPr/>
      <dgm:t>
        <a:bodyPr/>
        <a:lstStyle/>
        <a:p>
          <a:endParaRPr lang="es-ES"/>
        </a:p>
      </dgm:t>
    </dgm:pt>
    <dgm:pt modelId="{75FBB988-ECA8-462F-BF99-1804F66AD018}" type="pres">
      <dgm:prSet presAssocID="{15B783F1-9FCD-429F-851B-364D3ACB5CB7}" presName="root2" presStyleCnt="0"/>
      <dgm:spPr/>
    </dgm:pt>
    <dgm:pt modelId="{CFB509BC-809A-40F2-9D5C-ED66F93BB522}" type="pres">
      <dgm:prSet presAssocID="{15B783F1-9FCD-429F-851B-364D3ACB5CB7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3C2DED-E6E9-4365-B4BF-746DE4E69ED1}" type="pres">
      <dgm:prSet presAssocID="{15B783F1-9FCD-429F-851B-364D3ACB5CB7}" presName="level3hierChild" presStyleCnt="0"/>
      <dgm:spPr/>
    </dgm:pt>
  </dgm:ptLst>
  <dgm:cxnLst>
    <dgm:cxn modelId="{C3D8B1EF-5236-4C8C-9EB9-9C8A317A16E3}" srcId="{3F9BA1CF-EECE-42F5-946C-1E4D49B04D4C}" destId="{5F45093C-6547-427B-9B00-F25F9AE8DBEB}" srcOrd="1" destOrd="0" parTransId="{1ED663C7-8970-467F-984F-311A72411BF7}" sibTransId="{46ABA947-2017-462B-BDE6-0541BA64CFE0}"/>
    <dgm:cxn modelId="{9E53D305-B732-4703-BBE8-809D70F2DCC9}" type="presOf" srcId="{98409E37-0DE6-42DB-A0AE-81D69DACA4EA}" destId="{F58E4481-C309-4D74-81CA-B0BB7AEB61B1}" srcOrd="0" destOrd="0" presId="urn:microsoft.com/office/officeart/2005/8/layout/hierarchy2"/>
    <dgm:cxn modelId="{7C62BFB8-2CEF-4383-8683-ED5197FFDEB3}" type="presOf" srcId="{3D46E681-FE4F-4FDC-A877-F324881AF156}" destId="{7D300CD6-2FF5-4175-AD08-AC5BB34E3D49}" srcOrd="0" destOrd="0" presId="urn:microsoft.com/office/officeart/2005/8/layout/hierarchy2"/>
    <dgm:cxn modelId="{AE13FDB5-B0C3-4244-AFE3-FB6A53C4A0C1}" srcId="{A0DB9AF8-A772-448A-89A7-839F6673B88E}" destId="{94271DEF-6CB3-4463-8182-206425242AE0}" srcOrd="0" destOrd="0" parTransId="{DF847504-59CE-42AF-92BE-03657E22DF6E}" sibTransId="{D1AC113E-1478-467C-8BFF-E6C61B3627F9}"/>
    <dgm:cxn modelId="{1B49B000-6746-479F-8753-E1C473FA29AA}" srcId="{E8FCD35F-CB11-4898-B4AA-FE1D8DD185E9}" destId="{18CD3AE6-1D51-4FAF-9E7F-01E8525540BA}" srcOrd="0" destOrd="0" parTransId="{68F2839C-294C-4C8A-A083-5EEED205A49F}" sibTransId="{33CE4DD9-CD41-4304-AE81-461617B81E33}"/>
    <dgm:cxn modelId="{9AA9CB1B-242E-408B-AD5A-97D342EC33A3}" type="presOf" srcId="{EFC6CA7C-985A-4125-AE61-1E139974B50C}" destId="{9E966F57-5D87-4355-A92A-32C217D8246C}" srcOrd="1" destOrd="0" presId="urn:microsoft.com/office/officeart/2005/8/layout/hierarchy2"/>
    <dgm:cxn modelId="{0EA68018-3CA5-451B-A061-BCE3D99ABC00}" type="presOf" srcId="{55AAD514-4C78-4063-B398-FBDAE405684D}" destId="{73EA4C50-8FE2-4EDE-A179-8B19B807E8F1}" srcOrd="1" destOrd="0" presId="urn:microsoft.com/office/officeart/2005/8/layout/hierarchy2"/>
    <dgm:cxn modelId="{230C9183-C314-46CE-AC9B-BA601A5C9843}" srcId="{94271DEF-6CB3-4463-8182-206425242AE0}" destId="{E8FCD35F-CB11-4898-B4AA-FE1D8DD185E9}" srcOrd="1" destOrd="0" parTransId="{3E6E7626-295F-402C-8A99-7430AF96B1AE}" sibTransId="{471B3897-C010-472A-80E1-B912913099B6}"/>
    <dgm:cxn modelId="{F979A7B5-78A5-45B6-9586-2C6870BF56A1}" type="presOf" srcId="{3E6E7626-295F-402C-8A99-7430AF96B1AE}" destId="{24D90439-9AF8-4F48-8B0E-7FDA78CDFCA5}" srcOrd="1" destOrd="0" presId="urn:microsoft.com/office/officeart/2005/8/layout/hierarchy2"/>
    <dgm:cxn modelId="{43E8B5C1-A2EB-4A00-8D2E-CA04D00F060F}" type="presOf" srcId="{3F9BA1CF-EECE-42F5-946C-1E4D49B04D4C}" destId="{6AFB0792-0F90-4315-BCDA-7E58FD9A65AE}" srcOrd="0" destOrd="0" presId="urn:microsoft.com/office/officeart/2005/8/layout/hierarchy2"/>
    <dgm:cxn modelId="{8E15B638-236A-46A7-A232-BDA3898CF90B}" type="presOf" srcId="{3D46E681-FE4F-4FDC-A877-F324881AF156}" destId="{62423F65-F645-453D-8054-FC8478E702E7}" srcOrd="1" destOrd="0" presId="urn:microsoft.com/office/officeart/2005/8/layout/hierarchy2"/>
    <dgm:cxn modelId="{1139F860-5E5D-48FD-9C52-403DEF5647ED}" srcId="{E8FCD35F-CB11-4898-B4AA-FE1D8DD185E9}" destId="{15B783F1-9FCD-429F-851B-364D3ACB5CB7}" srcOrd="1" destOrd="0" parTransId="{55AAD514-4C78-4063-B398-FBDAE405684D}" sibTransId="{2EAB2E56-EBC6-4393-A896-12B3CD0E078A}"/>
    <dgm:cxn modelId="{9C362BE3-4351-427E-AE37-B474F92415DD}" srcId="{94271DEF-6CB3-4463-8182-206425242AE0}" destId="{3F9BA1CF-EECE-42F5-946C-1E4D49B04D4C}" srcOrd="0" destOrd="0" parTransId="{3D46E681-FE4F-4FDC-A877-F324881AF156}" sibTransId="{7E8075E8-9419-4869-8381-B5E6A45375E1}"/>
    <dgm:cxn modelId="{B44DB00F-6C13-4824-BADE-9246DAA050AA}" type="presOf" srcId="{68F2839C-294C-4C8A-A083-5EEED205A49F}" destId="{0C88CE5E-BFC4-48EE-BBE3-3001817737BB}" srcOrd="0" destOrd="0" presId="urn:microsoft.com/office/officeart/2005/8/layout/hierarchy2"/>
    <dgm:cxn modelId="{18753FA3-C22D-4CE3-A880-0D378C7F57A4}" type="presOf" srcId="{1ED663C7-8970-467F-984F-311A72411BF7}" destId="{CF028752-B753-45BB-97A3-CE8D7957C627}" srcOrd="0" destOrd="0" presId="urn:microsoft.com/office/officeart/2005/8/layout/hierarchy2"/>
    <dgm:cxn modelId="{5FF9870B-4E55-46D4-9694-D657D5FF6B0B}" type="presOf" srcId="{68F2839C-294C-4C8A-A083-5EEED205A49F}" destId="{F0587B59-D8E3-453B-AB18-DC2BFAF86737}" srcOrd="1" destOrd="0" presId="urn:microsoft.com/office/officeart/2005/8/layout/hierarchy2"/>
    <dgm:cxn modelId="{998ADA8B-ACD9-4322-91DF-187B26090DDE}" type="presOf" srcId="{18CD3AE6-1D51-4FAF-9E7F-01E8525540BA}" destId="{41293111-6C66-4575-96E3-C97683AA16DD}" srcOrd="0" destOrd="0" presId="urn:microsoft.com/office/officeart/2005/8/layout/hierarchy2"/>
    <dgm:cxn modelId="{F18932B9-DDF6-429C-957C-839317737E15}" type="presOf" srcId="{A0DB9AF8-A772-448A-89A7-839F6673B88E}" destId="{8ACE984E-4FB1-4CF5-8A81-B079FDF721F1}" srcOrd="0" destOrd="0" presId="urn:microsoft.com/office/officeart/2005/8/layout/hierarchy2"/>
    <dgm:cxn modelId="{FDA75775-9EEE-4FD6-A5E0-77A383A171BB}" type="presOf" srcId="{55AAD514-4C78-4063-B398-FBDAE405684D}" destId="{EB404F30-8EFA-46A2-B053-F7BF9D385A99}" srcOrd="0" destOrd="0" presId="urn:microsoft.com/office/officeart/2005/8/layout/hierarchy2"/>
    <dgm:cxn modelId="{803F2EC0-437E-4C7D-9FCB-B3FCA1F7FC6E}" type="presOf" srcId="{1ED663C7-8970-467F-984F-311A72411BF7}" destId="{D63186FF-5D41-47F4-B280-5FE702FE59CB}" srcOrd="1" destOrd="0" presId="urn:microsoft.com/office/officeart/2005/8/layout/hierarchy2"/>
    <dgm:cxn modelId="{3733FE68-0586-44F9-AD1B-372B2F6532CC}" type="presOf" srcId="{3E6E7626-295F-402C-8A99-7430AF96B1AE}" destId="{2968332B-5649-446A-8DE5-7C5ECB4BDC46}" srcOrd="0" destOrd="0" presId="urn:microsoft.com/office/officeart/2005/8/layout/hierarchy2"/>
    <dgm:cxn modelId="{40715F95-69EE-456D-B584-8DABF290FD63}" srcId="{3F9BA1CF-EECE-42F5-946C-1E4D49B04D4C}" destId="{98409E37-0DE6-42DB-A0AE-81D69DACA4EA}" srcOrd="0" destOrd="0" parTransId="{EFC6CA7C-985A-4125-AE61-1E139974B50C}" sibTransId="{F443DB41-6512-44E6-B46D-8AE5FF19D9ED}"/>
    <dgm:cxn modelId="{A34CACF3-FA96-4062-B101-C37B1D95FD93}" type="presOf" srcId="{EFC6CA7C-985A-4125-AE61-1E139974B50C}" destId="{54CBE9E2-B321-4CD5-B017-1FD119E0F2A7}" srcOrd="0" destOrd="0" presId="urn:microsoft.com/office/officeart/2005/8/layout/hierarchy2"/>
    <dgm:cxn modelId="{94323ED5-934B-417C-8D0A-2AE40436A5A3}" type="presOf" srcId="{5F45093C-6547-427B-9B00-F25F9AE8DBEB}" destId="{476CA547-A12F-45E2-939F-96E5FC4CDCDD}" srcOrd="0" destOrd="0" presId="urn:microsoft.com/office/officeart/2005/8/layout/hierarchy2"/>
    <dgm:cxn modelId="{14B113EF-7431-4486-8CEB-7A15B3143397}" type="presOf" srcId="{15B783F1-9FCD-429F-851B-364D3ACB5CB7}" destId="{CFB509BC-809A-40F2-9D5C-ED66F93BB522}" srcOrd="0" destOrd="0" presId="urn:microsoft.com/office/officeart/2005/8/layout/hierarchy2"/>
    <dgm:cxn modelId="{B44E505B-3B05-4D20-B00D-26A8472D61A4}" type="presOf" srcId="{E8FCD35F-CB11-4898-B4AA-FE1D8DD185E9}" destId="{C67AED90-A402-4508-809F-CFAF45493B9C}" srcOrd="0" destOrd="0" presId="urn:microsoft.com/office/officeart/2005/8/layout/hierarchy2"/>
    <dgm:cxn modelId="{8BB1DC42-4505-4239-A489-76100A7E8AA7}" type="presOf" srcId="{94271DEF-6CB3-4463-8182-206425242AE0}" destId="{BD565837-E5F4-4040-B08F-37979D5DED08}" srcOrd="0" destOrd="0" presId="urn:microsoft.com/office/officeart/2005/8/layout/hierarchy2"/>
    <dgm:cxn modelId="{1DEB5428-08E2-4F1A-8E42-CC9CF897345E}" type="presParOf" srcId="{8ACE984E-4FB1-4CF5-8A81-B079FDF721F1}" destId="{C26DC1DE-DC13-4E12-A1E4-387F84CEF9C7}" srcOrd="0" destOrd="0" presId="urn:microsoft.com/office/officeart/2005/8/layout/hierarchy2"/>
    <dgm:cxn modelId="{31BA2067-2AFF-4030-82FC-2078E3BDD8E0}" type="presParOf" srcId="{C26DC1DE-DC13-4E12-A1E4-387F84CEF9C7}" destId="{BD565837-E5F4-4040-B08F-37979D5DED08}" srcOrd="0" destOrd="0" presId="urn:microsoft.com/office/officeart/2005/8/layout/hierarchy2"/>
    <dgm:cxn modelId="{C443F548-87D9-4347-BED9-CB28A7CBC78F}" type="presParOf" srcId="{C26DC1DE-DC13-4E12-A1E4-387F84CEF9C7}" destId="{80CF9E06-5787-4553-9D75-9456E50E8B92}" srcOrd="1" destOrd="0" presId="urn:microsoft.com/office/officeart/2005/8/layout/hierarchy2"/>
    <dgm:cxn modelId="{C77F8644-6552-4196-8F92-16F01D90E0C6}" type="presParOf" srcId="{80CF9E06-5787-4553-9D75-9456E50E8B92}" destId="{7D300CD6-2FF5-4175-AD08-AC5BB34E3D49}" srcOrd="0" destOrd="0" presId="urn:microsoft.com/office/officeart/2005/8/layout/hierarchy2"/>
    <dgm:cxn modelId="{A54E3BBB-5D27-4B0A-885F-CF16E6DF829E}" type="presParOf" srcId="{7D300CD6-2FF5-4175-AD08-AC5BB34E3D49}" destId="{62423F65-F645-453D-8054-FC8478E702E7}" srcOrd="0" destOrd="0" presId="urn:microsoft.com/office/officeart/2005/8/layout/hierarchy2"/>
    <dgm:cxn modelId="{53512AAC-6DF6-4E90-A690-410810EB819F}" type="presParOf" srcId="{80CF9E06-5787-4553-9D75-9456E50E8B92}" destId="{9CC52408-BA59-47C4-B6A8-579E3CA8153B}" srcOrd="1" destOrd="0" presId="urn:microsoft.com/office/officeart/2005/8/layout/hierarchy2"/>
    <dgm:cxn modelId="{189A50D9-049C-4C9D-A7DF-437F518F9CE8}" type="presParOf" srcId="{9CC52408-BA59-47C4-B6A8-579E3CA8153B}" destId="{6AFB0792-0F90-4315-BCDA-7E58FD9A65AE}" srcOrd="0" destOrd="0" presId="urn:microsoft.com/office/officeart/2005/8/layout/hierarchy2"/>
    <dgm:cxn modelId="{D633A160-3F37-429F-AFD5-2CDDA0A5B120}" type="presParOf" srcId="{9CC52408-BA59-47C4-B6A8-579E3CA8153B}" destId="{2158767F-4F6F-4C63-9711-B0FDAAD6F719}" srcOrd="1" destOrd="0" presId="urn:microsoft.com/office/officeart/2005/8/layout/hierarchy2"/>
    <dgm:cxn modelId="{A7EEEB5A-3CEF-4BED-9770-D391B62B9A5D}" type="presParOf" srcId="{2158767F-4F6F-4C63-9711-B0FDAAD6F719}" destId="{54CBE9E2-B321-4CD5-B017-1FD119E0F2A7}" srcOrd="0" destOrd="0" presId="urn:microsoft.com/office/officeart/2005/8/layout/hierarchy2"/>
    <dgm:cxn modelId="{4AB8C9D8-B257-456F-8DFB-005ED106108A}" type="presParOf" srcId="{54CBE9E2-B321-4CD5-B017-1FD119E0F2A7}" destId="{9E966F57-5D87-4355-A92A-32C217D8246C}" srcOrd="0" destOrd="0" presId="urn:microsoft.com/office/officeart/2005/8/layout/hierarchy2"/>
    <dgm:cxn modelId="{BCF9D6F4-9056-4E93-8C3D-6DAAB56D8CCB}" type="presParOf" srcId="{2158767F-4F6F-4C63-9711-B0FDAAD6F719}" destId="{C771ADB3-C2AB-4B40-AB37-B3AD39819D38}" srcOrd="1" destOrd="0" presId="urn:microsoft.com/office/officeart/2005/8/layout/hierarchy2"/>
    <dgm:cxn modelId="{82BDA8A0-B384-47CF-B745-997425D728F1}" type="presParOf" srcId="{C771ADB3-C2AB-4B40-AB37-B3AD39819D38}" destId="{F58E4481-C309-4D74-81CA-B0BB7AEB61B1}" srcOrd="0" destOrd="0" presId="urn:microsoft.com/office/officeart/2005/8/layout/hierarchy2"/>
    <dgm:cxn modelId="{7B26CF79-8692-4376-B52F-73058A5F4076}" type="presParOf" srcId="{C771ADB3-C2AB-4B40-AB37-B3AD39819D38}" destId="{6BAC2538-7C67-4B0E-A0E9-477675636B0F}" srcOrd="1" destOrd="0" presId="urn:microsoft.com/office/officeart/2005/8/layout/hierarchy2"/>
    <dgm:cxn modelId="{00B9544A-17B9-4B5D-A25B-5E81D38E510D}" type="presParOf" srcId="{2158767F-4F6F-4C63-9711-B0FDAAD6F719}" destId="{CF028752-B753-45BB-97A3-CE8D7957C627}" srcOrd="2" destOrd="0" presId="urn:microsoft.com/office/officeart/2005/8/layout/hierarchy2"/>
    <dgm:cxn modelId="{E6C81DB6-343B-4476-A136-70B3407EDB0C}" type="presParOf" srcId="{CF028752-B753-45BB-97A3-CE8D7957C627}" destId="{D63186FF-5D41-47F4-B280-5FE702FE59CB}" srcOrd="0" destOrd="0" presId="urn:microsoft.com/office/officeart/2005/8/layout/hierarchy2"/>
    <dgm:cxn modelId="{211C6772-4597-42F0-81BF-51ED4F01F459}" type="presParOf" srcId="{2158767F-4F6F-4C63-9711-B0FDAAD6F719}" destId="{DE3DBF3A-8759-428A-BA2B-F9BC10138907}" srcOrd="3" destOrd="0" presId="urn:microsoft.com/office/officeart/2005/8/layout/hierarchy2"/>
    <dgm:cxn modelId="{2DD3E6D6-B225-4F0A-86E4-31983ADB0664}" type="presParOf" srcId="{DE3DBF3A-8759-428A-BA2B-F9BC10138907}" destId="{476CA547-A12F-45E2-939F-96E5FC4CDCDD}" srcOrd="0" destOrd="0" presId="urn:microsoft.com/office/officeart/2005/8/layout/hierarchy2"/>
    <dgm:cxn modelId="{890C6B3D-DCC9-4BF4-B5A9-9643674FE09C}" type="presParOf" srcId="{DE3DBF3A-8759-428A-BA2B-F9BC10138907}" destId="{86C0A03F-62AD-488C-96B1-F213AF3BBD99}" srcOrd="1" destOrd="0" presId="urn:microsoft.com/office/officeart/2005/8/layout/hierarchy2"/>
    <dgm:cxn modelId="{B169EA53-6EBD-4CDA-A4F8-DDDFBF38441B}" type="presParOf" srcId="{80CF9E06-5787-4553-9D75-9456E50E8B92}" destId="{2968332B-5649-446A-8DE5-7C5ECB4BDC46}" srcOrd="2" destOrd="0" presId="urn:microsoft.com/office/officeart/2005/8/layout/hierarchy2"/>
    <dgm:cxn modelId="{083A0150-9FD9-4D47-9CA9-6E1A8739FEDF}" type="presParOf" srcId="{2968332B-5649-446A-8DE5-7C5ECB4BDC46}" destId="{24D90439-9AF8-4F48-8B0E-7FDA78CDFCA5}" srcOrd="0" destOrd="0" presId="urn:microsoft.com/office/officeart/2005/8/layout/hierarchy2"/>
    <dgm:cxn modelId="{135A1003-0EA9-4513-A078-AE90B15C967B}" type="presParOf" srcId="{80CF9E06-5787-4553-9D75-9456E50E8B92}" destId="{20B1DA70-2A79-4CEE-BC00-6F9B9825DFEF}" srcOrd="3" destOrd="0" presId="urn:microsoft.com/office/officeart/2005/8/layout/hierarchy2"/>
    <dgm:cxn modelId="{94586CC1-D3FD-49C6-9FD0-193C6ABB3FB9}" type="presParOf" srcId="{20B1DA70-2A79-4CEE-BC00-6F9B9825DFEF}" destId="{C67AED90-A402-4508-809F-CFAF45493B9C}" srcOrd="0" destOrd="0" presId="urn:microsoft.com/office/officeart/2005/8/layout/hierarchy2"/>
    <dgm:cxn modelId="{F447A5C8-8352-472D-9416-19F09B39AC6E}" type="presParOf" srcId="{20B1DA70-2A79-4CEE-BC00-6F9B9825DFEF}" destId="{3404D2CA-3E68-4811-8B7A-B659732B8708}" srcOrd="1" destOrd="0" presId="urn:microsoft.com/office/officeart/2005/8/layout/hierarchy2"/>
    <dgm:cxn modelId="{85BA8DD6-31EC-4136-808C-AC0A7C2B386B}" type="presParOf" srcId="{3404D2CA-3E68-4811-8B7A-B659732B8708}" destId="{0C88CE5E-BFC4-48EE-BBE3-3001817737BB}" srcOrd="0" destOrd="0" presId="urn:microsoft.com/office/officeart/2005/8/layout/hierarchy2"/>
    <dgm:cxn modelId="{C69D6FD3-26F4-4593-A0FE-651E78E6B6E4}" type="presParOf" srcId="{0C88CE5E-BFC4-48EE-BBE3-3001817737BB}" destId="{F0587B59-D8E3-453B-AB18-DC2BFAF86737}" srcOrd="0" destOrd="0" presId="urn:microsoft.com/office/officeart/2005/8/layout/hierarchy2"/>
    <dgm:cxn modelId="{A4237B44-75BF-4AB2-91C5-C604DB20BBA4}" type="presParOf" srcId="{3404D2CA-3E68-4811-8B7A-B659732B8708}" destId="{6A3B11DC-7A3D-4228-A73C-BB2BE5DB5FD5}" srcOrd="1" destOrd="0" presId="urn:microsoft.com/office/officeart/2005/8/layout/hierarchy2"/>
    <dgm:cxn modelId="{6EB3116B-7510-4A42-BDC0-E57165EAB58D}" type="presParOf" srcId="{6A3B11DC-7A3D-4228-A73C-BB2BE5DB5FD5}" destId="{41293111-6C66-4575-96E3-C97683AA16DD}" srcOrd="0" destOrd="0" presId="urn:microsoft.com/office/officeart/2005/8/layout/hierarchy2"/>
    <dgm:cxn modelId="{D9E1A1A8-536F-40EB-99F3-52257E902D2E}" type="presParOf" srcId="{6A3B11DC-7A3D-4228-A73C-BB2BE5DB5FD5}" destId="{ED7D93C6-8F01-450D-AB55-4E1084E4A4D7}" srcOrd="1" destOrd="0" presId="urn:microsoft.com/office/officeart/2005/8/layout/hierarchy2"/>
    <dgm:cxn modelId="{637397AA-22F7-4CF3-A4C2-431055EE8B04}" type="presParOf" srcId="{3404D2CA-3E68-4811-8B7A-B659732B8708}" destId="{EB404F30-8EFA-46A2-B053-F7BF9D385A99}" srcOrd="2" destOrd="0" presId="urn:microsoft.com/office/officeart/2005/8/layout/hierarchy2"/>
    <dgm:cxn modelId="{F68FAB07-E88E-4C47-B613-D7C3D713876E}" type="presParOf" srcId="{EB404F30-8EFA-46A2-B053-F7BF9D385A99}" destId="{73EA4C50-8FE2-4EDE-A179-8B19B807E8F1}" srcOrd="0" destOrd="0" presId="urn:microsoft.com/office/officeart/2005/8/layout/hierarchy2"/>
    <dgm:cxn modelId="{E2772F25-0F08-438F-AFC0-6C352F956351}" type="presParOf" srcId="{3404D2CA-3E68-4811-8B7A-B659732B8708}" destId="{75FBB988-ECA8-462F-BF99-1804F66AD018}" srcOrd="3" destOrd="0" presId="urn:microsoft.com/office/officeart/2005/8/layout/hierarchy2"/>
    <dgm:cxn modelId="{D233097B-4FD0-47FD-A19D-0FB79A6C6D79}" type="presParOf" srcId="{75FBB988-ECA8-462F-BF99-1804F66AD018}" destId="{CFB509BC-809A-40F2-9D5C-ED66F93BB522}" srcOrd="0" destOrd="0" presId="urn:microsoft.com/office/officeart/2005/8/layout/hierarchy2"/>
    <dgm:cxn modelId="{84F9F09A-BB2A-416A-A041-963FFB2E377F}" type="presParOf" srcId="{75FBB988-ECA8-462F-BF99-1804F66AD018}" destId="{C33C2DED-E6E9-4365-B4BF-746DE4E69ED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C2F497-C258-4195-B7E6-D69F9B9C7253}" type="doc">
      <dgm:prSet loTypeId="urn:microsoft.com/office/officeart/2005/8/layout/hierarchy1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E1E3F03E-94EC-4918-AB4E-556EE785149A}">
      <dgm:prSet phldrT="[Texto]" custT="1"/>
      <dgm:spPr/>
      <dgm:t>
        <a:bodyPr/>
        <a:lstStyle/>
        <a:p>
          <a:r>
            <a:rPr lang="es-ES" sz="900" b="1" dirty="0" smtClean="0">
              <a:latin typeface="Arial" panose="020B0604020202020204" pitchFamily="34" charset="0"/>
              <a:cs typeface="Arial" panose="020B0604020202020204" pitchFamily="34" charset="0"/>
            </a:rPr>
            <a:t>INGRESOS</a:t>
          </a:r>
        </a:p>
        <a:p>
          <a:r>
            <a:rPr lang="es-ES" sz="600" dirty="0" smtClean="0">
              <a:latin typeface="Arial" panose="020B0604020202020204" pitchFamily="34" charset="0"/>
              <a:cs typeface="Arial" panose="020B0604020202020204" pitchFamily="34" charset="0"/>
            </a:rPr>
            <a:t>= </a:t>
          </a:r>
          <a:r>
            <a:rPr lang="es-ES" sz="1000" b="1" dirty="0" smtClean="0">
              <a:latin typeface="Arial" panose="020B0604020202020204" pitchFamily="34" charset="0"/>
              <a:cs typeface="Arial" panose="020B0604020202020204" pitchFamily="34" charset="0"/>
            </a:rPr>
            <a:t>90</a:t>
          </a:r>
        </a:p>
        <a:p>
          <a:endParaRPr lang="es-ES" sz="600" dirty="0"/>
        </a:p>
      </dgm:t>
    </dgm:pt>
    <dgm:pt modelId="{2F9A818E-7985-40CB-8482-3CAF63643FDB}" type="parTrans" cxnId="{5E52D7AD-6D96-41BD-9182-63E7777309B9}">
      <dgm:prSet/>
      <dgm:spPr/>
      <dgm:t>
        <a:bodyPr/>
        <a:lstStyle/>
        <a:p>
          <a:endParaRPr lang="es-ES"/>
        </a:p>
      </dgm:t>
    </dgm:pt>
    <dgm:pt modelId="{CC99435D-7CB8-487A-8019-AB3324C52743}" type="sibTrans" cxnId="{5E52D7AD-6D96-41BD-9182-63E7777309B9}">
      <dgm:prSet/>
      <dgm:spPr/>
      <dgm:t>
        <a:bodyPr/>
        <a:lstStyle/>
        <a:p>
          <a:endParaRPr lang="es-ES"/>
        </a:p>
      </dgm:t>
    </dgm:pt>
    <dgm:pt modelId="{B39E31CB-113E-4C6F-8651-ABBC9D567F97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CAUSA</a:t>
          </a:r>
        </a:p>
        <a:p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RESPIRATORIA</a:t>
          </a:r>
        </a:p>
        <a:p>
          <a:r>
            <a:rPr lang="es-ES" b="0" dirty="0" smtClean="0">
              <a:latin typeface="Arial" panose="020B0604020202020204" pitchFamily="34" charset="0"/>
              <a:cs typeface="Arial" panose="020B0604020202020204" pitchFamily="34" charset="0"/>
            </a:rPr>
            <a:t>=38 (</a:t>
          </a:r>
          <a:r>
            <a:rPr lang="es-ES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42,22%</a:t>
          </a:r>
          <a:r>
            <a:rPr lang="es-ES" b="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C45F73-D533-4474-825C-DF79F69AD3B9}" type="parTrans" cxnId="{8A8D2B08-E615-46A3-89AE-36F971BCCAA9}">
      <dgm:prSet/>
      <dgm:spPr/>
      <dgm:t>
        <a:bodyPr/>
        <a:lstStyle/>
        <a:p>
          <a:endParaRPr lang="es-ES"/>
        </a:p>
      </dgm:t>
    </dgm:pt>
    <dgm:pt modelId="{A38EB3D3-6A70-4AF6-B04E-980151650CC9}" type="sibTrans" cxnId="{8A8D2B08-E615-46A3-89AE-36F971BCCAA9}">
      <dgm:prSet/>
      <dgm:spPr/>
      <dgm:t>
        <a:bodyPr/>
        <a:lstStyle/>
        <a:p>
          <a:endParaRPr lang="es-ES"/>
        </a:p>
      </dgm:t>
    </dgm:pt>
    <dgm:pt modelId="{209FF74B-B7FC-42DC-A9AE-42982DB22E62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La más frecuente:</a:t>
          </a:r>
        </a:p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Infección de vías bajas (</a:t>
          </a:r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21,87%</a:t>
          </a:r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CA2562-9663-41D0-A116-0102D627490C}" type="parTrans" cxnId="{3B6C76B8-C5F7-4C73-AD67-C136B492D076}">
      <dgm:prSet/>
      <dgm:spPr/>
      <dgm:t>
        <a:bodyPr/>
        <a:lstStyle/>
        <a:p>
          <a:endParaRPr lang="es-ES"/>
        </a:p>
      </dgm:t>
    </dgm:pt>
    <dgm:pt modelId="{D6526FA8-1144-4756-BE34-B413DD52E591}" type="sibTrans" cxnId="{3B6C76B8-C5F7-4C73-AD67-C136B492D076}">
      <dgm:prSet/>
      <dgm:spPr/>
      <dgm:t>
        <a:bodyPr/>
        <a:lstStyle/>
        <a:p>
          <a:endParaRPr lang="es-ES"/>
        </a:p>
      </dgm:t>
    </dgm:pt>
    <dgm:pt modelId="{1058EC87-B190-4DE2-A977-343E94C8F6AC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Atelectasia (</a:t>
          </a:r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3,22%</a:t>
          </a:r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4BA7B6-68AD-4C8A-8241-8B2F21CCDFD1}" type="parTrans" cxnId="{202A52A8-9D60-4486-A2BE-6E457070142B}">
      <dgm:prSet/>
      <dgm:spPr/>
      <dgm:t>
        <a:bodyPr/>
        <a:lstStyle/>
        <a:p>
          <a:endParaRPr lang="es-ES"/>
        </a:p>
      </dgm:t>
    </dgm:pt>
    <dgm:pt modelId="{A677BC72-E516-4A38-89A9-8E32B0EACC86}" type="sibTrans" cxnId="{202A52A8-9D60-4486-A2BE-6E457070142B}">
      <dgm:prSet/>
      <dgm:spPr/>
      <dgm:t>
        <a:bodyPr/>
        <a:lstStyle/>
        <a:p>
          <a:endParaRPr lang="es-ES"/>
        </a:p>
      </dgm:t>
    </dgm:pt>
    <dgm:pt modelId="{6A46EB2F-14CF-4E45-BBB2-09CA19293F34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OTRAS </a:t>
          </a:r>
        </a:p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CAUSAS</a:t>
          </a:r>
        </a:p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=52 (</a:t>
          </a:r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57,78%</a:t>
          </a:r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6448F3-4D4F-4FFF-991B-4146FE21D331}" type="parTrans" cxnId="{2018BA22-DC5A-4738-AF27-DDB58031106C}">
      <dgm:prSet/>
      <dgm:spPr/>
      <dgm:t>
        <a:bodyPr/>
        <a:lstStyle/>
        <a:p>
          <a:endParaRPr lang="es-ES"/>
        </a:p>
      </dgm:t>
    </dgm:pt>
    <dgm:pt modelId="{EEC2D3B8-88D2-47F4-BA76-41E25F07666B}" type="sibTrans" cxnId="{2018BA22-DC5A-4738-AF27-DDB58031106C}">
      <dgm:prSet/>
      <dgm:spPr/>
      <dgm:t>
        <a:bodyPr/>
        <a:lstStyle/>
        <a:p>
          <a:endParaRPr lang="es-ES"/>
        </a:p>
      </dgm:t>
    </dgm:pt>
    <dgm:pt modelId="{A170990D-48E7-44A2-B399-FE5078F173CC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Colocación sonda PEG (42,29%)</a:t>
          </a:r>
        </a:p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Infección de la misma (3,84%)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220E90-F5CD-43FF-AC1C-EAC59B34CEEE}" type="parTrans" cxnId="{F63C2580-30DB-4CCA-B6C9-C170C8D0191D}">
      <dgm:prSet/>
      <dgm:spPr/>
      <dgm:t>
        <a:bodyPr/>
        <a:lstStyle/>
        <a:p>
          <a:endParaRPr lang="es-ES"/>
        </a:p>
      </dgm:t>
    </dgm:pt>
    <dgm:pt modelId="{773A0A29-A404-4FC0-A817-D95CBD37A65F}" type="sibTrans" cxnId="{F63C2580-30DB-4CCA-B6C9-C170C8D0191D}">
      <dgm:prSet/>
      <dgm:spPr/>
      <dgm:t>
        <a:bodyPr/>
        <a:lstStyle/>
        <a:p>
          <a:endParaRPr lang="es-ES"/>
        </a:p>
      </dgm:t>
    </dgm:pt>
    <dgm:pt modelId="{9A79A1F6-C5BC-47FB-9C43-E26EE249C86B}" type="pres">
      <dgm:prSet presAssocID="{87C2F497-C258-4195-B7E6-D69F9B9C725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FBAD98D-B91D-483C-AFC8-5508D02864B7}" type="pres">
      <dgm:prSet presAssocID="{E1E3F03E-94EC-4918-AB4E-556EE785149A}" presName="hierRoot1" presStyleCnt="0"/>
      <dgm:spPr/>
    </dgm:pt>
    <dgm:pt modelId="{560B838E-6EC8-4EB5-BE96-00D5C76257D2}" type="pres">
      <dgm:prSet presAssocID="{E1E3F03E-94EC-4918-AB4E-556EE785149A}" presName="composite" presStyleCnt="0"/>
      <dgm:spPr/>
    </dgm:pt>
    <dgm:pt modelId="{C75AEEDA-540D-4546-B669-F90AB2C30AB1}" type="pres">
      <dgm:prSet presAssocID="{E1E3F03E-94EC-4918-AB4E-556EE785149A}" presName="background" presStyleLbl="node0" presStyleIdx="0" presStyleCnt="1"/>
      <dgm:spPr/>
    </dgm:pt>
    <dgm:pt modelId="{C06025B8-8881-418D-A323-3029129643FA}" type="pres">
      <dgm:prSet presAssocID="{E1E3F03E-94EC-4918-AB4E-556EE785149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2399794-EDC1-4CC3-ABF6-334E67D427AF}" type="pres">
      <dgm:prSet presAssocID="{E1E3F03E-94EC-4918-AB4E-556EE785149A}" presName="hierChild2" presStyleCnt="0"/>
      <dgm:spPr/>
    </dgm:pt>
    <dgm:pt modelId="{A5973138-3BDE-4539-A200-11DC882E19F0}" type="pres">
      <dgm:prSet presAssocID="{6EC45F73-D533-4474-825C-DF79F69AD3B9}" presName="Name10" presStyleLbl="parChTrans1D2" presStyleIdx="0" presStyleCnt="2"/>
      <dgm:spPr/>
      <dgm:t>
        <a:bodyPr/>
        <a:lstStyle/>
        <a:p>
          <a:endParaRPr lang="es-ES"/>
        </a:p>
      </dgm:t>
    </dgm:pt>
    <dgm:pt modelId="{7A279CCF-D57C-4EAA-A006-5C1CD8BC8AB2}" type="pres">
      <dgm:prSet presAssocID="{B39E31CB-113E-4C6F-8651-ABBC9D567F97}" presName="hierRoot2" presStyleCnt="0"/>
      <dgm:spPr/>
    </dgm:pt>
    <dgm:pt modelId="{F6882498-228E-40E9-B53D-9C2AD1496F00}" type="pres">
      <dgm:prSet presAssocID="{B39E31CB-113E-4C6F-8651-ABBC9D567F97}" presName="composite2" presStyleCnt="0"/>
      <dgm:spPr/>
    </dgm:pt>
    <dgm:pt modelId="{E27D31E6-5254-4DCC-974F-4EECD4D3279A}" type="pres">
      <dgm:prSet presAssocID="{B39E31CB-113E-4C6F-8651-ABBC9D567F97}" presName="background2" presStyleLbl="node2" presStyleIdx="0" presStyleCnt="2"/>
      <dgm:spPr/>
    </dgm:pt>
    <dgm:pt modelId="{DD08F235-6B5A-4485-8D84-FBA18839CB47}" type="pres">
      <dgm:prSet presAssocID="{B39E31CB-113E-4C6F-8651-ABBC9D567F9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02F5FC-D663-4AE7-9A7F-385E6F5139A5}" type="pres">
      <dgm:prSet presAssocID="{B39E31CB-113E-4C6F-8651-ABBC9D567F97}" presName="hierChild3" presStyleCnt="0"/>
      <dgm:spPr/>
    </dgm:pt>
    <dgm:pt modelId="{E8568E1A-C2D6-4733-8BA4-E3C3C2CCDAD4}" type="pres">
      <dgm:prSet presAssocID="{05CA2562-9663-41D0-A116-0102D627490C}" presName="Name17" presStyleLbl="parChTrans1D3" presStyleIdx="0" presStyleCnt="3"/>
      <dgm:spPr/>
      <dgm:t>
        <a:bodyPr/>
        <a:lstStyle/>
        <a:p>
          <a:endParaRPr lang="es-ES"/>
        </a:p>
      </dgm:t>
    </dgm:pt>
    <dgm:pt modelId="{91F3B22B-743D-4365-BF9B-C862762B18EB}" type="pres">
      <dgm:prSet presAssocID="{209FF74B-B7FC-42DC-A9AE-42982DB22E62}" presName="hierRoot3" presStyleCnt="0"/>
      <dgm:spPr/>
    </dgm:pt>
    <dgm:pt modelId="{D92F8C0D-5500-4401-9B79-27AE244B70B7}" type="pres">
      <dgm:prSet presAssocID="{209FF74B-B7FC-42DC-A9AE-42982DB22E62}" presName="composite3" presStyleCnt="0"/>
      <dgm:spPr/>
    </dgm:pt>
    <dgm:pt modelId="{EB215145-2F72-493C-834C-530E3B5F1696}" type="pres">
      <dgm:prSet presAssocID="{209FF74B-B7FC-42DC-A9AE-42982DB22E62}" presName="background3" presStyleLbl="node3" presStyleIdx="0" presStyleCnt="3"/>
      <dgm:spPr/>
    </dgm:pt>
    <dgm:pt modelId="{BA5F18B2-C600-4FB7-B04B-9BCF5C2AAE1B}" type="pres">
      <dgm:prSet presAssocID="{209FF74B-B7FC-42DC-A9AE-42982DB22E62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D462AB-1022-453D-A3FB-CE3F4CB3E2B2}" type="pres">
      <dgm:prSet presAssocID="{209FF74B-B7FC-42DC-A9AE-42982DB22E62}" presName="hierChild4" presStyleCnt="0"/>
      <dgm:spPr/>
    </dgm:pt>
    <dgm:pt modelId="{1EA3409A-D03D-4687-B948-78CDBA7A674A}" type="pres">
      <dgm:prSet presAssocID="{084BA7B6-68AD-4C8A-8241-8B2F21CCDFD1}" presName="Name17" presStyleLbl="parChTrans1D3" presStyleIdx="1" presStyleCnt="3"/>
      <dgm:spPr/>
      <dgm:t>
        <a:bodyPr/>
        <a:lstStyle/>
        <a:p>
          <a:endParaRPr lang="es-ES"/>
        </a:p>
      </dgm:t>
    </dgm:pt>
    <dgm:pt modelId="{DB205064-DEC2-4847-B65E-E8B1C3E12625}" type="pres">
      <dgm:prSet presAssocID="{1058EC87-B190-4DE2-A977-343E94C8F6AC}" presName="hierRoot3" presStyleCnt="0"/>
      <dgm:spPr/>
    </dgm:pt>
    <dgm:pt modelId="{D5F06B61-DC24-4A05-B117-D9967B198EB4}" type="pres">
      <dgm:prSet presAssocID="{1058EC87-B190-4DE2-A977-343E94C8F6AC}" presName="composite3" presStyleCnt="0"/>
      <dgm:spPr/>
    </dgm:pt>
    <dgm:pt modelId="{0886C30C-B6D7-4B69-9EE6-CEF4C327DE29}" type="pres">
      <dgm:prSet presAssocID="{1058EC87-B190-4DE2-A977-343E94C8F6AC}" presName="background3" presStyleLbl="node3" presStyleIdx="1" presStyleCnt="3"/>
      <dgm:spPr/>
    </dgm:pt>
    <dgm:pt modelId="{EEEABE30-16C5-478E-A6F6-678C77276F99}" type="pres">
      <dgm:prSet presAssocID="{1058EC87-B190-4DE2-A977-343E94C8F6AC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5E7CFA5-A755-433B-B034-8DCD58D22905}" type="pres">
      <dgm:prSet presAssocID="{1058EC87-B190-4DE2-A977-343E94C8F6AC}" presName="hierChild4" presStyleCnt="0"/>
      <dgm:spPr/>
    </dgm:pt>
    <dgm:pt modelId="{5A3C1B62-22B7-42B2-B6B9-928FA2233A86}" type="pres">
      <dgm:prSet presAssocID="{996448F3-4D4F-4FFF-991B-4146FE21D331}" presName="Name10" presStyleLbl="parChTrans1D2" presStyleIdx="1" presStyleCnt="2"/>
      <dgm:spPr/>
      <dgm:t>
        <a:bodyPr/>
        <a:lstStyle/>
        <a:p>
          <a:endParaRPr lang="es-ES"/>
        </a:p>
      </dgm:t>
    </dgm:pt>
    <dgm:pt modelId="{8A9E7FC4-A695-484A-9691-0597BD3CBE39}" type="pres">
      <dgm:prSet presAssocID="{6A46EB2F-14CF-4E45-BBB2-09CA19293F34}" presName="hierRoot2" presStyleCnt="0"/>
      <dgm:spPr/>
    </dgm:pt>
    <dgm:pt modelId="{FD9DFFAB-E1EF-49AE-9B2A-C500AF38B0C8}" type="pres">
      <dgm:prSet presAssocID="{6A46EB2F-14CF-4E45-BBB2-09CA19293F34}" presName="composite2" presStyleCnt="0"/>
      <dgm:spPr/>
    </dgm:pt>
    <dgm:pt modelId="{46C41BB6-B2AC-4BF3-90F0-E3047F0007EE}" type="pres">
      <dgm:prSet presAssocID="{6A46EB2F-14CF-4E45-BBB2-09CA19293F34}" presName="background2" presStyleLbl="node2" presStyleIdx="1" presStyleCnt="2"/>
      <dgm:spPr/>
    </dgm:pt>
    <dgm:pt modelId="{1115E98F-607D-4C1F-A366-10B3AD5FA756}" type="pres">
      <dgm:prSet presAssocID="{6A46EB2F-14CF-4E45-BBB2-09CA19293F34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37EC28-8EDB-47D4-B840-1E92E5B7C74A}" type="pres">
      <dgm:prSet presAssocID="{6A46EB2F-14CF-4E45-BBB2-09CA19293F34}" presName="hierChild3" presStyleCnt="0"/>
      <dgm:spPr/>
    </dgm:pt>
    <dgm:pt modelId="{86C2739A-0B21-41E6-8D94-ABB100F15F5A}" type="pres">
      <dgm:prSet presAssocID="{7A220E90-F5CD-43FF-AC1C-EAC59B34CEEE}" presName="Name17" presStyleLbl="parChTrans1D3" presStyleIdx="2" presStyleCnt="3"/>
      <dgm:spPr/>
      <dgm:t>
        <a:bodyPr/>
        <a:lstStyle/>
        <a:p>
          <a:endParaRPr lang="es-ES"/>
        </a:p>
      </dgm:t>
    </dgm:pt>
    <dgm:pt modelId="{281E954A-51D6-4701-8532-39D25E3E7E0F}" type="pres">
      <dgm:prSet presAssocID="{A170990D-48E7-44A2-B399-FE5078F173CC}" presName="hierRoot3" presStyleCnt="0"/>
      <dgm:spPr/>
    </dgm:pt>
    <dgm:pt modelId="{A8429755-8932-4194-8AE2-4C9D4741A7BE}" type="pres">
      <dgm:prSet presAssocID="{A170990D-48E7-44A2-B399-FE5078F173CC}" presName="composite3" presStyleCnt="0"/>
      <dgm:spPr/>
    </dgm:pt>
    <dgm:pt modelId="{D4B30001-423E-460D-BA44-C6145C26B7B0}" type="pres">
      <dgm:prSet presAssocID="{A170990D-48E7-44A2-B399-FE5078F173CC}" presName="background3" presStyleLbl="node3" presStyleIdx="2" presStyleCnt="3"/>
      <dgm:spPr/>
    </dgm:pt>
    <dgm:pt modelId="{8CBE1A99-5827-47D3-BACE-FC43CBD10A44}" type="pres">
      <dgm:prSet presAssocID="{A170990D-48E7-44A2-B399-FE5078F173CC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E5748F2-C344-48E2-90FB-8EB0A9B98ABF}" type="pres">
      <dgm:prSet presAssocID="{A170990D-48E7-44A2-B399-FE5078F173CC}" presName="hierChild4" presStyleCnt="0"/>
      <dgm:spPr/>
    </dgm:pt>
  </dgm:ptLst>
  <dgm:cxnLst>
    <dgm:cxn modelId="{FEE27011-AC04-4F61-A3AA-9E585603BAD2}" type="presOf" srcId="{E1E3F03E-94EC-4918-AB4E-556EE785149A}" destId="{C06025B8-8881-418D-A323-3029129643FA}" srcOrd="0" destOrd="0" presId="urn:microsoft.com/office/officeart/2005/8/layout/hierarchy1"/>
    <dgm:cxn modelId="{C6AAA061-38C2-4983-A024-6FCE11747A7C}" type="presOf" srcId="{996448F3-4D4F-4FFF-991B-4146FE21D331}" destId="{5A3C1B62-22B7-42B2-B6B9-928FA2233A86}" srcOrd="0" destOrd="0" presId="urn:microsoft.com/office/officeart/2005/8/layout/hierarchy1"/>
    <dgm:cxn modelId="{DF8E0970-BB87-42A6-B6B9-6845EB9FB25A}" type="presOf" srcId="{1058EC87-B190-4DE2-A977-343E94C8F6AC}" destId="{EEEABE30-16C5-478E-A6F6-678C77276F99}" srcOrd="0" destOrd="0" presId="urn:microsoft.com/office/officeart/2005/8/layout/hierarchy1"/>
    <dgm:cxn modelId="{2018BA22-DC5A-4738-AF27-DDB58031106C}" srcId="{E1E3F03E-94EC-4918-AB4E-556EE785149A}" destId="{6A46EB2F-14CF-4E45-BBB2-09CA19293F34}" srcOrd="1" destOrd="0" parTransId="{996448F3-4D4F-4FFF-991B-4146FE21D331}" sibTransId="{EEC2D3B8-88D2-47F4-BA76-41E25F07666B}"/>
    <dgm:cxn modelId="{8CBA1ECE-D4F8-447E-9BF4-50E05AF084CB}" type="presOf" srcId="{209FF74B-B7FC-42DC-A9AE-42982DB22E62}" destId="{BA5F18B2-C600-4FB7-B04B-9BCF5C2AAE1B}" srcOrd="0" destOrd="0" presId="urn:microsoft.com/office/officeart/2005/8/layout/hierarchy1"/>
    <dgm:cxn modelId="{69909298-9B2E-4CBB-B337-8608BF588F92}" type="presOf" srcId="{7A220E90-F5CD-43FF-AC1C-EAC59B34CEEE}" destId="{86C2739A-0B21-41E6-8D94-ABB100F15F5A}" srcOrd="0" destOrd="0" presId="urn:microsoft.com/office/officeart/2005/8/layout/hierarchy1"/>
    <dgm:cxn modelId="{45662AF0-C5D0-4695-97EC-8F89C2660E13}" type="presOf" srcId="{6A46EB2F-14CF-4E45-BBB2-09CA19293F34}" destId="{1115E98F-607D-4C1F-A366-10B3AD5FA756}" srcOrd="0" destOrd="0" presId="urn:microsoft.com/office/officeart/2005/8/layout/hierarchy1"/>
    <dgm:cxn modelId="{BC4A2DFB-5B12-4B6F-BFF7-8E9218FD7B80}" type="presOf" srcId="{A170990D-48E7-44A2-B399-FE5078F173CC}" destId="{8CBE1A99-5827-47D3-BACE-FC43CBD10A44}" srcOrd="0" destOrd="0" presId="urn:microsoft.com/office/officeart/2005/8/layout/hierarchy1"/>
    <dgm:cxn modelId="{9FB0B073-0EA8-46F6-A031-96EB2BFA470E}" type="presOf" srcId="{05CA2562-9663-41D0-A116-0102D627490C}" destId="{E8568E1A-C2D6-4733-8BA4-E3C3C2CCDAD4}" srcOrd="0" destOrd="0" presId="urn:microsoft.com/office/officeart/2005/8/layout/hierarchy1"/>
    <dgm:cxn modelId="{F63C2580-30DB-4CCA-B6C9-C170C8D0191D}" srcId="{6A46EB2F-14CF-4E45-BBB2-09CA19293F34}" destId="{A170990D-48E7-44A2-B399-FE5078F173CC}" srcOrd="0" destOrd="0" parTransId="{7A220E90-F5CD-43FF-AC1C-EAC59B34CEEE}" sibTransId="{773A0A29-A404-4FC0-A817-D95CBD37A65F}"/>
    <dgm:cxn modelId="{88967A1E-1DBF-491D-99F3-41757FA66593}" type="presOf" srcId="{B39E31CB-113E-4C6F-8651-ABBC9D567F97}" destId="{DD08F235-6B5A-4485-8D84-FBA18839CB47}" srcOrd="0" destOrd="0" presId="urn:microsoft.com/office/officeart/2005/8/layout/hierarchy1"/>
    <dgm:cxn modelId="{36756EDB-9F6C-47E9-82D8-8A3624110F12}" type="presOf" srcId="{084BA7B6-68AD-4C8A-8241-8B2F21CCDFD1}" destId="{1EA3409A-D03D-4687-B948-78CDBA7A674A}" srcOrd="0" destOrd="0" presId="urn:microsoft.com/office/officeart/2005/8/layout/hierarchy1"/>
    <dgm:cxn modelId="{3B6C76B8-C5F7-4C73-AD67-C136B492D076}" srcId="{B39E31CB-113E-4C6F-8651-ABBC9D567F97}" destId="{209FF74B-B7FC-42DC-A9AE-42982DB22E62}" srcOrd="0" destOrd="0" parTransId="{05CA2562-9663-41D0-A116-0102D627490C}" sibTransId="{D6526FA8-1144-4756-BE34-B413DD52E591}"/>
    <dgm:cxn modelId="{8A8D2B08-E615-46A3-89AE-36F971BCCAA9}" srcId="{E1E3F03E-94EC-4918-AB4E-556EE785149A}" destId="{B39E31CB-113E-4C6F-8651-ABBC9D567F97}" srcOrd="0" destOrd="0" parTransId="{6EC45F73-D533-4474-825C-DF79F69AD3B9}" sibTransId="{A38EB3D3-6A70-4AF6-B04E-980151650CC9}"/>
    <dgm:cxn modelId="{0E7B7256-B496-4909-9649-F2D718653830}" type="presOf" srcId="{6EC45F73-D533-4474-825C-DF79F69AD3B9}" destId="{A5973138-3BDE-4539-A200-11DC882E19F0}" srcOrd="0" destOrd="0" presId="urn:microsoft.com/office/officeart/2005/8/layout/hierarchy1"/>
    <dgm:cxn modelId="{5E52D7AD-6D96-41BD-9182-63E7777309B9}" srcId="{87C2F497-C258-4195-B7E6-D69F9B9C7253}" destId="{E1E3F03E-94EC-4918-AB4E-556EE785149A}" srcOrd="0" destOrd="0" parTransId="{2F9A818E-7985-40CB-8482-3CAF63643FDB}" sibTransId="{CC99435D-7CB8-487A-8019-AB3324C52743}"/>
    <dgm:cxn modelId="{F34FCB09-8FD0-4EDB-8BCE-24A88C08567A}" type="presOf" srcId="{87C2F497-C258-4195-B7E6-D69F9B9C7253}" destId="{9A79A1F6-C5BC-47FB-9C43-E26EE249C86B}" srcOrd="0" destOrd="0" presId="urn:microsoft.com/office/officeart/2005/8/layout/hierarchy1"/>
    <dgm:cxn modelId="{202A52A8-9D60-4486-A2BE-6E457070142B}" srcId="{B39E31CB-113E-4C6F-8651-ABBC9D567F97}" destId="{1058EC87-B190-4DE2-A977-343E94C8F6AC}" srcOrd="1" destOrd="0" parTransId="{084BA7B6-68AD-4C8A-8241-8B2F21CCDFD1}" sibTransId="{A677BC72-E516-4A38-89A9-8E32B0EACC86}"/>
    <dgm:cxn modelId="{E59CF408-A5DA-4D4F-A515-B87C65BF9131}" type="presParOf" srcId="{9A79A1F6-C5BC-47FB-9C43-E26EE249C86B}" destId="{DFBAD98D-B91D-483C-AFC8-5508D02864B7}" srcOrd="0" destOrd="0" presId="urn:microsoft.com/office/officeart/2005/8/layout/hierarchy1"/>
    <dgm:cxn modelId="{E39959F5-0A93-4815-9F53-AEE7EBBDB758}" type="presParOf" srcId="{DFBAD98D-B91D-483C-AFC8-5508D02864B7}" destId="{560B838E-6EC8-4EB5-BE96-00D5C76257D2}" srcOrd="0" destOrd="0" presId="urn:microsoft.com/office/officeart/2005/8/layout/hierarchy1"/>
    <dgm:cxn modelId="{C2080C2A-65B5-4904-8BA4-A85F9630B6A5}" type="presParOf" srcId="{560B838E-6EC8-4EB5-BE96-00D5C76257D2}" destId="{C75AEEDA-540D-4546-B669-F90AB2C30AB1}" srcOrd="0" destOrd="0" presId="urn:microsoft.com/office/officeart/2005/8/layout/hierarchy1"/>
    <dgm:cxn modelId="{60E206CF-0E0F-4C15-BC10-A2AA8569D8B8}" type="presParOf" srcId="{560B838E-6EC8-4EB5-BE96-00D5C76257D2}" destId="{C06025B8-8881-418D-A323-3029129643FA}" srcOrd="1" destOrd="0" presId="urn:microsoft.com/office/officeart/2005/8/layout/hierarchy1"/>
    <dgm:cxn modelId="{F756E558-1C20-499A-8B04-A5AF8C071DBF}" type="presParOf" srcId="{DFBAD98D-B91D-483C-AFC8-5508D02864B7}" destId="{C2399794-EDC1-4CC3-ABF6-334E67D427AF}" srcOrd="1" destOrd="0" presId="urn:microsoft.com/office/officeart/2005/8/layout/hierarchy1"/>
    <dgm:cxn modelId="{85E82FD3-034A-4B55-87D0-F83BF783304A}" type="presParOf" srcId="{C2399794-EDC1-4CC3-ABF6-334E67D427AF}" destId="{A5973138-3BDE-4539-A200-11DC882E19F0}" srcOrd="0" destOrd="0" presId="urn:microsoft.com/office/officeart/2005/8/layout/hierarchy1"/>
    <dgm:cxn modelId="{E0E99FB1-95BD-4346-B1AA-B2148D1E73F2}" type="presParOf" srcId="{C2399794-EDC1-4CC3-ABF6-334E67D427AF}" destId="{7A279CCF-D57C-4EAA-A006-5C1CD8BC8AB2}" srcOrd="1" destOrd="0" presId="urn:microsoft.com/office/officeart/2005/8/layout/hierarchy1"/>
    <dgm:cxn modelId="{F6C363A7-68E2-4D03-952F-CCDA2BAD2A49}" type="presParOf" srcId="{7A279CCF-D57C-4EAA-A006-5C1CD8BC8AB2}" destId="{F6882498-228E-40E9-B53D-9C2AD1496F00}" srcOrd="0" destOrd="0" presId="urn:microsoft.com/office/officeart/2005/8/layout/hierarchy1"/>
    <dgm:cxn modelId="{702B2165-56AA-40AB-A1F2-D1CBC2DBAF37}" type="presParOf" srcId="{F6882498-228E-40E9-B53D-9C2AD1496F00}" destId="{E27D31E6-5254-4DCC-974F-4EECD4D3279A}" srcOrd="0" destOrd="0" presId="urn:microsoft.com/office/officeart/2005/8/layout/hierarchy1"/>
    <dgm:cxn modelId="{AA580837-9B0C-46C6-981E-954069DBF236}" type="presParOf" srcId="{F6882498-228E-40E9-B53D-9C2AD1496F00}" destId="{DD08F235-6B5A-4485-8D84-FBA18839CB47}" srcOrd="1" destOrd="0" presId="urn:microsoft.com/office/officeart/2005/8/layout/hierarchy1"/>
    <dgm:cxn modelId="{601A5162-D598-4682-8C39-38DA2DE0B351}" type="presParOf" srcId="{7A279CCF-D57C-4EAA-A006-5C1CD8BC8AB2}" destId="{8502F5FC-D663-4AE7-9A7F-385E6F5139A5}" srcOrd="1" destOrd="0" presId="urn:microsoft.com/office/officeart/2005/8/layout/hierarchy1"/>
    <dgm:cxn modelId="{78032459-AF82-409F-9587-9B6126F75C7D}" type="presParOf" srcId="{8502F5FC-D663-4AE7-9A7F-385E6F5139A5}" destId="{E8568E1A-C2D6-4733-8BA4-E3C3C2CCDAD4}" srcOrd="0" destOrd="0" presId="urn:microsoft.com/office/officeart/2005/8/layout/hierarchy1"/>
    <dgm:cxn modelId="{51BE2C44-3454-488D-947A-56C4CCB4B68B}" type="presParOf" srcId="{8502F5FC-D663-4AE7-9A7F-385E6F5139A5}" destId="{91F3B22B-743D-4365-BF9B-C862762B18EB}" srcOrd="1" destOrd="0" presId="urn:microsoft.com/office/officeart/2005/8/layout/hierarchy1"/>
    <dgm:cxn modelId="{3E7DFA5C-C414-4360-B753-F6418AED8D23}" type="presParOf" srcId="{91F3B22B-743D-4365-BF9B-C862762B18EB}" destId="{D92F8C0D-5500-4401-9B79-27AE244B70B7}" srcOrd="0" destOrd="0" presId="urn:microsoft.com/office/officeart/2005/8/layout/hierarchy1"/>
    <dgm:cxn modelId="{CE2D4164-99F0-4C7B-91F5-D362EA2EF693}" type="presParOf" srcId="{D92F8C0D-5500-4401-9B79-27AE244B70B7}" destId="{EB215145-2F72-493C-834C-530E3B5F1696}" srcOrd="0" destOrd="0" presId="urn:microsoft.com/office/officeart/2005/8/layout/hierarchy1"/>
    <dgm:cxn modelId="{73DB7BE5-1FB8-4CD0-B86B-DC3BD598CC0C}" type="presParOf" srcId="{D92F8C0D-5500-4401-9B79-27AE244B70B7}" destId="{BA5F18B2-C600-4FB7-B04B-9BCF5C2AAE1B}" srcOrd="1" destOrd="0" presId="urn:microsoft.com/office/officeart/2005/8/layout/hierarchy1"/>
    <dgm:cxn modelId="{74E76147-407E-4427-B123-077D4EB112A7}" type="presParOf" srcId="{91F3B22B-743D-4365-BF9B-C862762B18EB}" destId="{D0D462AB-1022-453D-A3FB-CE3F4CB3E2B2}" srcOrd="1" destOrd="0" presId="urn:microsoft.com/office/officeart/2005/8/layout/hierarchy1"/>
    <dgm:cxn modelId="{029462FE-2190-4B28-B118-FE2F5C55D546}" type="presParOf" srcId="{8502F5FC-D663-4AE7-9A7F-385E6F5139A5}" destId="{1EA3409A-D03D-4687-B948-78CDBA7A674A}" srcOrd="2" destOrd="0" presId="urn:microsoft.com/office/officeart/2005/8/layout/hierarchy1"/>
    <dgm:cxn modelId="{E694FEC6-C4D6-49DA-B58C-24D86C43464E}" type="presParOf" srcId="{8502F5FC-D663-4AE7-9A7F-385E6F5139A5}" destId="{DB205064-DEC2-4847-B65E-E8B1C3E12625}" srcOrd="3" destOrd="0" presId="urn:microsoft.com/office/officeart/2005/8/layout/hierarchy1"/>
    <dgm:cxn modelId="{FCBB501D-FCE0-4377-8538-C4EBC7812811}" type="presParOf" srcId="{DB205064-DEC2-4847-B65E-E8B1C3E12625}" destId="{D5F06B61-DC24-4A05-B117-D9967B198EB4}" srcOrd="0" destOrd="0" presId="urn:microsoft.com/office/officeart/2005/8/layout/hierarchy1"/>
    <dgm:cxn modelId="{2E996974-18DC-484A-BF0A-289FF72167F7}" type="presParOf" srcId="{D5F06B61-DC24-4A05-B117-D9967B198EB4}" destId="{0886C30C-B6D7-4B69-9EE6-CEF4C327DE29}" srcOrd="0" destOrd="0" presId="urn:microsoft.com/office/officeart/2005/8/layout/hierarchy1"/>
    <dgm:cxn modelId="{64BA273F-0B41-41B1-AE2C-B337B30C32E2}" type="presParOf" srcId="{D5F06B61-DC24-4A05-B117-D9967B198EB4}" destId="{EEEABE30-16C5-478E-A6F6-678C77276F99}" srcOrd="1" destOrd="0" presId="urn:microsoft.com/office/officeart/2005/8/layout/hierarchy1"/>
    <dgm:cxn modelId="{A1656DF0-5D5F-4628-9C14-12CFEF047936}" type="presParOf" srcId="{DB205064-DEC2-4847-B65E-E8B1C3E12625}" destId="{95E7CFA5-A755-433B-B034-8DCD58D22905}" srcOrd="1" destOrd="0" presId="urn:microsoft.com/office/officeart/2005/8/layout/hierarchy1"/>
    <dgm:cxn modelId="{377D1874-A48F-4CA6-9380-D67DDBF50A26}" type="presParOf" srcId="{C2399794-EDC1-4CC3-ABF6-334E67D427AF}" destId="{5A3C1B62-22B7-42B2-B6B9-928FA2233A86}" srcOrd="2" destOrd="0" presId="urn:microsoft.com/office/officeart/2005/8/layout/hierarchy1"/>
    <dgm:cxn modelId="{7B2C30FA-F007-4A64-81F2-5A1349ACD604}" type="presParOf" srcId="{C2399794-EDC1-4CC3-ABF6-334E67D427AF}" destId="{8A9E7FC4-A695-484A-9691-0597BD3CBE39}" srcOrd="3" destOrd="0" presId="urn:microsoft.com/office/officeart/2005/8/layout/hierarchy1"/>
    <dgm:cxn modelId="{8E1D2BFD-E9E2-412C-B793-32E3F6DCF492}" type="presParOf" srcId="{8A9E7FC4-A695-484A-9691-0597BD3CBE39}" destId="{FD9DFFAB-E1EF-49AE-9B2A-C500AF38B0C8}" srcOrd="0" destOrd="0" presId="urn:microsoft.com/office/officeart/2005/8/layout/hierarchy1"/>
    <dgm:cxn modelId="{48CC9376-03A8-40D4-ADD5-C626841B078C}" type="presParOf" srcId="{FD9DFFAB-E1EF-49AE-9B2A-C500AF38B0C8}" destId="{46C41BB6-B2AC-4BF3-90F0-E3047F0007EE}" srcOrd="0" destOrd="0" presId="urn:microsoft.com/office/officeart/2005/8/layout/hierarchy1"/>
    <dgm:cxn modelId="{6BFB7058-4914-4E64-B109-EA0A4B50AC49}" type="presParOf" srcId="{FD9DFFAB-E1EF-49AE-9B2A-C500AF38B0C8}" destId="{1115E98F-607D-4C1F-A366-10B3AD5FA756}" srcOrd="1" destOrd="0" presId="urn:microsoft.com/office/officeart/2005/8/layout/hierarchy1"/>
    <dgm:cxn modelId="{346D772C-942D-448E-86FF-434D6ADE780D}" type="presParOf" srcId="{8A9E7FC4-A695-484A-9691-0597BD3CBE39}" destId="{1137EC28-8EDB-47D4-B840-1E92E5B7C74A}" srcOrd="1" destOrd="0" presId="urn:microsoft.com/office/officeart/2005/8/layout/hierarchy1"/>
    <dgm:cxn modelId="{544F9A78-7B03-4757-A99B-4F2CA072C0D8}" type="presParOf" srcId="{1137EC28-8EDB-47D4-B840-1E92E5B7C74A}" destId="{86C2739A-0B21-41E6-8D94-ABB100F15F5A}" srcOrd="0" destOrd="0" presId="urn:microsoft.com/office/officeart/2005/8/layout/hierarchy1"/>
    <dgm:cxn modelId="{55F54503-EEAB-429E-A8C8-04E58D0606BB}" type="presParOf" srcId="{1137EC28-8EDB-47D4-B840-1E92E5B7C74A}" destId="{281E954A-51D6-4701-8532-39D25E3E7E0F}" srcOrd="1" destOrd="0" presId="urn:microsoft.com/office/officeart/2005/8/layout/hierarchy1"/>
    <dgm:cxn modelId="{7196F8AE-8B71-4900-A85B-E2C679DB3976}" type="presParOf" srcId="{281E954A-51D6-4701-8532-39D25E3E7E0F}" destId="{A8429755-8932-4194-8AE2-4C9D4741A7BE}" srcOrd="0" destOrd="0" presId="urn:microsoft.com/office/officeart/2005/8/layout/hierarchy1"/>
    <dgm:cxn modelId="{B7C4FAD3-8781-4C79-943B-BC3DAE2A2004}" type="presParOf" srcId="{A8429755-8932-4194-8AE2-4C9D4741A7BE}" destId="{D4B30001-423E-460D-BA44-C6145C26B7B0}" srcOrd="0" destOrd="0" presId="urn:microsoft.com/office/officeart/2005/8/layout/hierarchy1"/>
    <dgm:cxn modelId="{C4F6AC6A-027F-4970-82C8-C44252D9FE43}" type="presParOf" srcId="{A8429755-8932-4194-8AE2-4C9D4741A7BE}" destId="{8CBE1A99-5827-47D3-BACE-FC43CBD10A44}" srcOrd="1" destOrd="0" presId="urn:microsoft.com/office/officeart/2005/8/layout/hierarchy1"/>
    <dgm:cxn modelId="{C8EFB4D5-09E0-4356-B041-20B356D45A81}" type="presParOf" srcId="{281E954A-51D6-4701-8532-39D25E3E7E0F}" destId="{9E5748F2-C344-48E2-90FB-8EB0A9B98AB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085845-B9DE-4D14-8CC9-D366B35E9D42}" type="doc">
      <dgm:prSet loTypeId="urn:microsoft.com/office/officeart/2005/8/layout/hierarchy1" loCatId="hierarchy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DCB9CCBD-44C7-4648-A2EE-DD343C870C65}">
      <dgm:prSet phldrT="[Texto]" custT="1"/>
      <dgm:spPr/>
      <dgm:t>
        <a:bodyPr/>
        <a:lstStyle/>
        <a:p>
          <a:r>
            <a:rPr lang="es-ES" sz="900" dirty="0" smtClean="0">
              <a:latin typeface="Arial" panose="020B0604020202020204" pitchFamily="34" charset="0"/>
              <a:cs typeface="Arial" panose="020B0604020202020204" pitchFamily="34" charset="0"/>
            </a:rPr>
            <a:t>VISITAS A </a:t>
          </a:r>
          <a:r>
            <a:rPr lang="es-ES" sz="900" b="1" dirty="0" smtClean="0">
              <a:latin typeface="Arial" panose="020B0604020202020204" pitchFamily="34" charset="0"/>
              <a:cs typeface="Arial" panose="020B0604020202020204" pitchFamily="34" charset="0"/>
            </a:rPr>
            <a:t>URGENCIAS</a:t>
          </a:r>
        </a:p>
        <a:p>
          <a:r>
            <a:rPr lang="es-ES" sz="900" dirty="0" smtClean="0">
              <a:latin typeface="Arial" panose="020B0604020202020204" pitchFamily="34" charset="0"/>
              <a:cs typeface="Arial" panose="020B0604020202020204" pitchFamily="34" charset="0"/>
            </a:rPr>
            <a:t>= </a:t>
          </a:r>
          <a:r>
            <a:rPr lang="es-ES" sz="1000" b="1" dirty="0" smtClean="0">
              <a:latin typeface="Arial" panose="020B0604020202020204" pitchFamily="34" charset="0"/>
              <a:cs typeface="Arial" panose="020B0604020202020204" pitchFamily="34" charset="0"/>
            </a:rPr>
            <a:t>186</a:t>
          </a:r>
          <a:endParaRPr lang="es-ES" sz="1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E8FD3E-4301-40D5-997B-95F0F70A7D47}" type="parTrans" cxnId="{4E274CAF-90E9-47CD-9FF8-3477ED91EDCE}">
      <dgm:prSet/>
      <dgm:spPr/>
      <dgm:t>
        <a:bodyPr/>
        <a:lstStyle/>
        <a:p>
          <a:endParaRPr lang="es-ES"/>
        </a:p>
      </dgm:t>
    </dgm:pt>
    <dgm:pt modelId="{2135F02D-7DC5-431B-B232-F84C392F490B}" type="sibTrans" cxnId="{4E274CAF-90E9-47CD-9FF8-3477ED91EDCE}">
      <dgm:prSet/>
      <dgm:spPr/>
      <dgm:t>
        <a:bodyPr/>
        <a:lstStyle/>
        <a:p>
          <a:endParaRPr lang="es-ES"/>
        </a:p>
      </dgm:t>
    </dgm:pt>
    <dgm:pt modelId="{970492B8-49D5-4FEA-AA22-AE773B7C2E89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CAUSA </a:t>
          </a:r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RESPIRATORIA</a:t>
          </a:r>
        </a:p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= 44 (</a:t>
          </a:r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23,65%</a:t>
          </a:r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F68ED3-4181-4C3D-B90D-ED97A2B5E291}" type="parTrans" cxnId="{1C68343C-FE56-499D-AB79-5F4DD578416B}">
      <dgm:prSet/>
      <dgm:spPr/>
      <dgm:t>
        <a:bodyPr/>
        <a:lstStyle/>
        <a:p>
          <a:endParaRPr lang="es-ES"/>
        </a:p>
      </dgm:t>
    </dgm:pt>
    <dgm:pt modelId="{5E223B20-822E-411E-B2A8-FC4FB55BB65B}" type="sibTrans" cxnId="{1C68343C-FE56-499D-AB79-5F4DD578416B}">
      <dgm:prSet/>
      <dgm:spPr/>
      <dgm:t>
        <a:bodyPr/>
        <a:lstStyle/>
        <a:p>
          <a:endParaRPr lang="es-ES"/>
        </a:p>
      </dgm:t>
    </dgm:pt>
    <dgm:pt modelId="{F20D237A-497E-44F6-A9CA-2D3072E8A72D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Infección de vías bajas (</a:t>
          </a:r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15,9%</a:t>
          </a:r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B25DDD-6BEA-4A21-8584-E7555B7E925B}" type="parTrans" cxnId="{28E31F36-7025-49AE-B69B-D68FCCFFE0C6}">
      <dgm:prSet/>
      <dgm:spPr/>
      <dgm:t>
        <a:bodyPr/>
        <a:lstStyle/>
        <a:p>
          <a:endParaRPr lang="es-ES"/>
        </a:p>
      </dgm:t>
    </dgm:pt>
    <dgm:pt modelId="{3D084953-B061-4418-B9A8-5B7BF4550EA5}" type="sibTrans" cxnId="{28E31F36-7025-49AE-B69B-D68FCCFFE0C6}">
      <dgm:prSet/>
      <dgm:spPr/>
      <dgm:t>
        <a:bodyPr/>
        <a:lstStyle/>
        <a:p>
          <a:endParaRPr lang="es-ES"/>
        </a:p>
      </dgm:t>
    </dgm:pt>
    <dgm:pt modelId="{F0C074D6-3EDB-44A9-97A3-3F3356E13E44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Insuficiencia respiratoria (</a:t>
          </a:r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13,63%</a:t>
          </a:r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6569EA-1A2D-4E4E-9524-3FD5B74EB6B2}" type="parTrans" cxnId="{303D0944-E610-4BB9-80D4-84B26191350B}">
      <dgm:prSet/>
      <dgm:spPr/>
      <dgm:t>
        <a:bodyPr/>
        <a:lstStyle/>
        <a:p>
          <a:endParaRPr lang="es-ES"/>
        </a:p>
      </dgm:t>
    </dgm:pt>
    <dgm:pt modelId="{7BD78E2C-08B3-4C45-B1CC-981019FBD93E}" type="sibTrans" cxnId="{303D0944-E610-4BB9-80D4-84B26191350B}">
      <dgm:prSet/>
      <dgm:spPr/>
      <dgm:t>
        <a:bodyPr/>
        <a:lstStyle/>
        <a:p>
          <a:endParaRPr lang="es-ES"/>
        </a:p>
      </dgm:t>
    </dgm:pt>
    <dgm:pt modelId="{6E36151E-BB39-43AA-9E9D-F33DB8283C6D}">
      <dgm:prSet phldrT="[Texto]"/>
      <dgm:spPr/>
      <dgm:t>
        <a:bodyPr/>
        <a:lstStyle/>
        <a:p>
          <a:r>
            <a:rPr lang="es-ES" dirty="0" smtClean="0"/>
            <a:t>OTRAS CAUSAS</a:t>
          </a:r>
        </a:p>
        <a:p>
          <a:r>
            <a:rPr lang="es-ES" dirty="0" smtClean="0"/>
            <a:t>=142 (</a:t>
          </a:r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76,34%</a:t>
          </a:r>
          <a:r>
            <a:rPr lang="es-ES" dirty="0" smtClean="0"/>
            <a:t>)</a:t>
          </a:r>
          <a:endParaRPr lang="es-ES" dirty="0"/>
        </a:p>
      </dgm:t>
    </dgm:pt>
    <dgm:pt modelId="{FB3579B5-2812-4651-BB6A-41052137BAB8}" type="parTrans" cxnId="{851441BB-7660-4CE1-A724-33E6ECEE01DB}">
      <dgm:prSet/>
      <dgm:spPr/>
      <dgm:t>
        <a:bodyPr/>
        <a:lstStyle/>
        <a:p>
          <a:endParaRPr lang="es-ES"/>
        </a:p>
      </dgm:t>
    </dgm:pt>
    <dgm:pt modelId="{4021CB78-A056-43A9-995E-92AA256F24FF}" type="sibTrans" cxnId="{851441BB-7660-4CE1-A724-33E6ECEE01DB}">
      <dgm:prSet/>
      <dgm:spPr/>
      <dgm:t>
        <a:bodyPr/>
        <a:lstStyle/>
        <a:p>
          <a:endParaRPr lang="es-ES"/>
        </a:p>
      </dgm:t>
    </dgm:pt>
    <dgm:pt modelId="{AAD70173-5E09-469D-A82C-582BE46CD255}">
      <dgm:prSet phldrT="[Texto]"/>
      <dgm:spPr/>
      <dgm:t>
        <a:bodyPr/>
        <a:lstStyle/>
        <a:p>
          <a:r>
            <a:rPr lang="es-ES" dirty="0" smtClean="0"/>
            <a:t>Lesiones traumatológicas</a:t>
          </a:r>
        </a:p>
        <a:p>
          <a:endParaRPr lang="es-ES" dirty="0"/>
        </a:p>
      </dgm:t>
    </dgm:pt>
    <dgm:pt modelId="{21F5C147-66FD-442C-B7BD-957A0622E94D}" type="parTrans" cxnId="{DC551B91-5943-4818-AAC6-84FAD2CE5AFA}">
      <dgm:prSet/>
      <dgm:spPr/>
      <dgm:t>
        <a:bodyPr/>
        <a:lstStyle/>
        <a:p>
          <a:endParaRPr lang="es-ES"/>
        </a:p>
      </dgm:t>
    </dgm:pt>
    <dgm:pt modelId="{6B300773-C2BF-46F2-8C76-E2174E10B119}" type="sibTrans" cxnId="{DC551B91-5943-4818-AAC6-84FAD2CE5AFA}">
      <dgm:prSet/>
      <dgm:spPr/>
      <dgm:t>
        <a:bodyPr/>
        <a:lstStyle/>
        <a:p>
          <a:endParaRPr lang="es-ES"/>
        </a:p>
      </dgm:t>
    </dgm:pt>
    <dgm:pt modelId="{A4C689D7-0597-41F7-B7F9-7282EA886A91}" type="pres">
      <dgm:prSet presAssocID="{F0085845-B9DE-4D14-8CC9-D366B35E9D4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4208468-4221-40B0-A533-22CA193D173B}" type="pres">
      <dgm:prSet presAssocID="{DCB9CCBD-44C7-4648-A2EE-DD343C870C65}" presName="hierRoot1" presStyleCnt="0"/>
      <dgm:spPr/>
    </dgm:pt>
    <dgm:pt modelId="{A7DCF62A-F7A9-45A4-912B-83E051816FC2}" type="pres">
      <dgm:prSet presAssocID="{DCB9CCBD-44C7-4648-A2EE-DD343C870C65}" presName="composite" presStyleCnt="0"/>
      <dgm:spPr/>
    </dgm:pt>
    <dgm:pt modelId="{1302714D-B35A-4644-8257-889813730C29}" type="pres">
      <dgm:prSet presAssocID="{DCB9CCBD-44C7-4648-A2EE-DD343C870C65}" presName="background" presStyleLbl="node0" presStyleIdx="0" presStyleCnt="1"/>
      <dgm:spPr/>
    </dgm:pt>
    <dgm:pt modelId="{BC0E1610-ADDF-403A-A361-9FC81037F598}" type="pres">
      <dgm:prSet presAssocID="{DCB9CCBD-44C7-4648-A2EE-DD343C870C6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9D8CE3C-BCF5-49B8-B886-97276745349E}" type="pres">
      <dgm:prSet presAssocID="{DCB9CCBD-44C7-4648-A2EE-DD343C870C65}" presName="hierChild2" presStyleCnt="0"/>
      <dgm:spPr/>
    </dgm:pt>
    <dgm:pt modelId="{EE4EDD35-B287-4554-B1E5-AF95DE9C8B24}" type="pres">
      <dgm:prSet presAssocID="{02F68ED3-4181-4C3D-B90D-ED97A2B5E291}" presName="Name10" presStyleLbl="parChTrans1D2" presStyleIdx="0" presStyleCnt="2"/>
      <dgm:spPr/>
      <dgm:t>
        <a:bodyPr/>
        <a:lstStyle/>
        <a:p>
          <a:endParaRPr lang="es-ES"/>
        </a:p>
      </dgm:t>
    </dgm:pt>
    <dgm:pt modelId="{1DC8F36D-1B65-465A-8C1C-D579C6EC0F92}" type="pres">
      <dgm:prSet presAssocID="{970492B8-49D5-4FEA-AA22-AE773B7C2E89}" presName="hierRoot2" presStyleCnt="0"/>
      <dgm:spPr/>
    </dgm:pt>
    <dgm:pt modelId="{72536C9C-0689-4305-BCFD-61360067904D}" type="pres">
      <dgm:prSet presAssocID="{970492B8-49D5-4FEA-AA22-AE773B7C2E89}" presName="composite2" presStyleCnt="0"/>
      <dgm:spPr/>
    </dgm:pt>
    <dgm:pt modelId="{D22E8D31-994C-4648-A497-2CCE48C32DED}" type="pres">
      <dgm:prSet presAssocID="{970492B8-49D5-4FEA-AA22-AE773B7C2E89}" presName="background2" presStyleLbl="node2" presStyleIdx="0" presStyleCnt="2"/>
      <dgm:spPr/>
    </dgm:pt>
    <dgm:pt modelId="{E49581D6-E043-4BEA-AA61-6DC04BD949D6}" type="pres">
      <dgm:prSet presAssocID="{970492B8-49D5-4FEA-AA22-AE773B7C2E8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652A7EC-0CC7-4595-866A-CE4A510F2B4E}" type="pres">
      <dgm:prSet presAssocID="{970492B8-49D5-4FEA-AA22-AE773B7C2E89}" presName="hierChild3" presStyleCnt="0"/>
      <dgm:spPr/>
    </dgm:pt>
    <dgm:pt modelId="{D4CD167E-07BC-42EC-981B-D1EDADFA3957}" type="pres">
      <dgm:prSet presAssocID="{7CB25DDD-6BEA-4A21-8584-E7555B7E925B}" presName="Name17" presStyleLbl="parChTrans1D3" presStyleIdx="0" presStyleCnt="3"/>
      <dgm:spPr/>
      <dgm:t>
        <a:bodyPr/>
        <a:lstStyle/>
        <a:p>
          <a:endParaRPr lang="es-ES"/>
        </a:p>
      </dgm:t>
    </dgm:pt>
    <dgm:pt modelId="{BB7D6488-EB03-4C6F-B792-10B6E59CBC70}" type="pres">
      <dgm:prSet presAssocID="{F20D237A-497E-44F6-A9CA-2D3072E8A72D}" presName="hierRoot3" presStyleCnt="0"/>
      <dgm:spPr/>
    </dgm:pt>
    <dgm:pt modelId="{35DC165B-DAF2-45EE-86B0-4EAE7508B6E9}" type="pres">
      <dgm:prSet presAssocID="{F20D237A-497E-44F6-A9CA-2D3072E8A72D}" presName="composite3" presStyleCnt="0"/>
      <dgm:spPr/>
    </dgm:pt>
    <dgm:pt modelId="{68218A33-7675-413D-96E5-622A4D21EE23}" type="pres">
      <dgm:prSet presAssocID="{F20D237A-497E-44F6-A9CA-2D3072E8A72D}" presName="background3" presStyleLbl="node3" presStyleIdx="0" presStyleCnt="3"/>
      <dgm:spPr/>
    </dgm:pt>
    <dgm:pt modelId="{8883C65A-4B03-43FA-B701-E8DAC43D1863}" type="pres">
      <dgm:prSet presAssocID="{F20D237A-497E-44F6-A9CA-2D3072E8A72D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F3343C5-F9ED-4318-8FEC-1DD4A94A5983}" type="pres">
      <dgm:prSet presAssocID="{F20D237A-497E-44F6-A9CA-2D3072E8A72D}" presName="hierChild4" presStyleCnt="0"/>
      <dgm:spPr/>
    </dgm:pt>
    <dgm:pt modelId="{6ABE54C0-55C1-48B5-A89E-EF3FB5C8EA6C}" type="pres">
      <dgm:prSet presAssocID="{706569EA-1A2D-4E4E-9524-3FD5B74EB6B2}" presName="Name17" presStyleLbl="parChTrans1D3" presStyleIdx="1" presStyleCnt="3"/>
      <dgm:spPr/>
      <dgm:t>
        <a:bodyPr/>
        <a:lstStyle/>
        <a:p>
          <a:endParaRPr lang="es-ES"/>
        </a:p>
      </dgm:t>
    </dgm:pt>
    <dgm:pt modelId="{A9FAE298-152D-4541-8624-CE40A5763D3F}" type="pres">
      <dgm:prSet presAssocID="{F0C074D6-3EDB-44A9-97A3-3F3356E13E44}" presName="hierRoot3" presStyleCnt="0"/>
      <dgm:spPr/>
    </dgm:pt>
    <dgm:pt modelId="{2D11DBC9-01BF-4C58-A786-D56148E1D439}" type="pres">
      <dgm:prSet presAssocID="{F0C074D6-3EDB-44A9-97A3-3F3356E13E44}" presName="composite3" presStyleCnt="0"/>
      <dgm:spPr/>
    </dgm:pt>
    <dgm:pt modelId="{1564046F-C35D-4D41-8A04-FE81A83184E6}" type="pres">
      <dgm:prSet presAssocID="{F0C074D6-3EDB-44A9-97A3-3F3356E13E44}" presName="background3" presStyleLbl="node3" presStyleIdx="1" presStyleCnt="3"/>
      <dgm:spPr/>
    </dgm:pt>
    <dgm:pt modelId="{21CA40D8-ED3E-4240-8E80-067C45DD94DF}" type="pres">
      <dgm:prSet presAssocID="{F0C074D6-3EDB-44A9-97A3-3F3356E13E44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3620A31-3B76-4858-B033-30C14B9E909C}" type="pres">
      <dgm:prSet presAssocID="{F0C074D6-3EDB-44A9-97A3-3F3356E13E44}" presName="hierChild4" presStyleCnt="0"/>
      <dgm:spPr/>
    </dgm:pt>
    <dgm:pt modelId="{32686408-61B9-4A8D-A2CA-7923DD90BB13}" type="pres">
      <dgm:prSet presAssocID="{FB3579B5-2812-4651-BB6A-41052137BAB8}" presName="Name10" presStyleLbl="parChTrans1D2" presStyleIdx="1" presStyleCnt="2"/>
      <dgm:spPr/>
      <dgm:t>
        <a:bodyPr/>
        <a:lstStyle/>
        <a:p>
          <a:endParaRPr lang="es-ES"/>
        </a:p>
      </dgm:t>
    </dgm:pt>
    <dgm:pt modelId="{C4C1F6CE-4FC6-4CDE-B6AD-0FA161F943AC}" type="pres">
      <dgm:prSet presAssocID="{6E36151E-BB39-43AA-9E9D-F33DB8283C6D}" presName="hierRoot2" presStyleCnt="0"/>
      <dgm:spPr/>
    </dgm:pt>
    <dgm:pt modelId="{7A11D8A2-2812-4CEC-9A53-FAF3BFE35883}" type="pres">
      <dgm:prSet presAssocID="{6E36151E-BB39-43AA-9E9D-F33DB8283C6D}" presName="composite2" presStyleCnt="0"/>
      <dgm:spPr/>
    </dgm:pt>
    <dgm:pt modelId="{6F9A2D32-5E8E-416B-A403-AF9F532E55A2}" type="pres">
      <dgm:prSet presAssocID="{6E36151E-BB39-43AA-9E9D-F33DB8283C6D}" presName="background2" presStyleLbl="node2" presStyleIdx="1" presStyleCnt="2"/>
      <dgm:spPr/>
    </dgm:pt>
    <dgm:pt modelId="{75E568C2-3BFE-469D-A4A3-3939EF5139FD}" type="pres">
      <dgm:prSet presAssocID="{6E36151E-BB39-43AA-9E9D-F33DB8283C6D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9358716-2528-4811-BCAF-E4E6E9B682C0}" type="pres">
      <dgm:prSet presAssocID="{6E36151E-BB39-43AA-9E9D-F33DB8283C6D}" presName="hierChild3" presStyleCnt="0"/>
      <dgm:spPr/>
    </dgm:pt>
    <dgm:pt modelId="{9B12B6BE-0879-495F-BE4C-5B0D83AB3AA0}" type="pres">
      <dgm:prSet presAssocID="{21F5C147-66FD-442C-B7BD-957A0622E94D}" presName="Name17" presStyleLbl="parChTrans1D3" presStyleIdx="2" presStyleCnt="3"/>
      <dgm:spPr/>
      <dgm:t>
        <a:bodyPr/>
        <a:lstStyle/>
        <a:p>
          <a:endParaRPr lang="es-ES"/>
        </a:p>
      </dgm:t>
    </dgm:pt>
    <dgm:pt modelId="{209E6FA8-AF74-4436-AD3D-CC8C499FC420}" type="pres">
      <dgm:prSet presAssocID="{AAD70173-5E09-469D-A82C-582BE46CD255}" presName="hierRoot3" presStyleCnt="0"/>
      <dgm:spPr/>
    </dgm:pt>
    <dgm:pt modelId="{2E3C3EBF-DF6A-4CAF-9960-B2B532922FB5}" type="pres">
      <dgm:prSet presAssocID="{AAD70173-5E09-469D-A82C-582BE46CD255}" presName="composite3" presStyleCnt="0"/>
      <dgm:spPr/>
    </dgm:pt>
    <dgm:pt modelId="{8D6D0965-F0E5-44FC-AAA7-D39C3A2E99F2}" type="pres">
      <dgm:prSet presAssocID="{AAD70173-5E09-469D-A82C-582BE46CD255}" presName="background3" presStyleLbl="node3" presStyleIdx="2" presStyleCnt="3"/>
      <dgm:spPr/>
    </dgm:pt>
    <dgm:pt modelId="{E465AAA2-0DE1-4178-B267-99D486330E18}" type="pres">
      <dgm:prSet presAssocID="{AAD70173-5E09-469D-A82C-582BE46CD255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A6BF6E-9E13-429A-B563-C38AAA4018ED}" type="pres">
      <dgm:prSet presAssocID="{AAD70173-5E09-469D-A82C-582BE46CD255}" presName="hierChild4" presStyleCnt="0"/>
      <dgm:spPr/>
    </dgm:pt>
  </dgm:ptLst>
  <dgm:cxnLst>
    <dgm:cxn modelId="{053959BC-C043-48D7-9672-6273544A2749}" type="presOf" srcId="{DCB9CCBD-44C7-4648-A2EE-DD343C870C65}" destId="{BC0E1610-ADDF-403A-A361-9FC81037F598}" srcOrd="0" destOrd="0" presId="urn:microsoft.com/office/officeart/2005/8/layout/hierarchy1"/>
    <dgm:cxn modelId="{E525FDA2-37ED-4963-8AA0-CF4BC8FAA0E0}" type="presOf" srcId="{02F68ED3-4181-4C3D-B90D-ED97A2B5E291}" destId="{EE4EDD35-B287-4554-B1E5-AF95DE9C8B24}" srcOrd="0" destOrd="0" presId="urn:microsoft.com/office/officeart/2005/8/layout/hierarchy1"/>
    <dgm:cxn modelId="{303D0944-E610-4BB9-80D4-84B26191350B}" srcId="{970492B8-49D5-4FEA-AA22-AE773B7C2E89}" destId="{F0C074D6-3EDB-44A9-97A3-3F3356E13E44}" srcOrd="1" destOrd="0" parTransId="{706569EA-1A2D-4E4E-9524-3FD5B74EB6B2}" sibTransId="{7BD78E2C-08B3-4C45-B1CC-981019FBD93E}"/>
    <dgm:cxn modelId="{3C9021EF-8FE9-46D6-B22B-1D953F1CA4F7}" type="presOf" srcId="{AAD70173-5E09-469D-A82C-582BE46CD255}" destId="{E465AAA2-0DE1-4178-B267-99D486330E18}" srcOrd="0" destOrd="0" presId="urn:microsoft.com/office/officeart/2005/8/layout/hierarchy1"/>
    <dgm:cxn modelId="{851441BB-7660-4CE1-A724-33E6ECEE01DB}" srcId="{DCB9CCBD-44C7-4648-A2EE-DD343C870C65}" destId="{6E36151E-BB39-43AA-9E9D-F33DB8283C6D}" srcOrd="1" destOrd="0" parTransId="{FB3579B5-2812-4651-BB6A-41052137BAB8}" sibTransId="{4021CB78-A056-43A9-995E-92AA256F24FF}"/>
    <dgm:cxn modelId="{8E1E0207-4FC3-4065-B4CF-48BBBA013E0E}" type="presOf" srcId="{F0085845-B9DE-4D14-8CC9-D366B35E9D42}" destId="{A4C689D7-0597-41F7-B7F9-7282EA886A91}" srcOrd="0" destOrd="0" presId="urn:microsoft.com/office/officeart/2005/8/layout/hierarchy1"/>
    <dgm:cxn modelId="{E736E2C2-65AA-473D-96DA-D1FDD516F5EB}" type="presOf" srcId="{F20D237A-497E-44F6-A9CA-2D3072E8A72D}" destId="{8883C65A-4B03-43FA-B701-E8DAC43D1863}" srcOrd="0" destOrd="0" presId="urn:microsoft.com/office/officeart/2005/8/layout/hierarchy1"/>
    <dgm:cxn modelId="{1C68343C-FE56-499D-AB79-5F4DD578416B}" srcId="{DCB9CCBD-44C7-4648-A2EE-DD343C870C65}" destId="{970492B8-49D5-4FEA-AA22-AE773B7C2E89}" srcOrd="0" destOrd="0" parTransId="{02F68ED3-4181-4C3D-B90D-ED97A2B5E291}" sibTransId="{5E223B20-822E-411E-B2A8-FC4FB55BB65B}"/>
    <dgm:cxn modelId="{A4B667B6-3CF1-4108-9BFE-B9B85826A10A}" type="presOf" srcId="{21F5C147-66FD-442C-B7BD-957A0622E94D}" destId="{9B12B6BE-0879-495F-BE4C-5B0D83AB3AA0}" srcOrd="0" destOrd="0" presId="urn:microsoft.com/office/officeart/2005/8/layout/hierarchy1"/>
    <dgm:cxn modelId="{D175F411-7A1A-4F0B-9899-1EDB04996382}" type="presOf" srcId="{6E36151E-BB39-43AA-9E9D-F33DB8283C6D}" destId="{75E568C2-3BFE-469D-A4A3-3939EF5139FD}" srcOrd="0" destOrd="0" presId="urn:microsoft.com/office/officeart/2005/8/layout/hierarchy1"/>
    <dgm:cxn modelId="{CA78F3F4-F245-49C9-9C26-785F6F304BA9}" type="presOf" srcId="{F0C074D6-3EDB-44A9-97A3-3F3356E13E44}" destId="{21CA40D8-ED3E-4240-8E80-067C45DD94DF}" srcOrd="0" destOrd="0" presId="urn:microsoft.com/office/officeart/2005/8/layout/hierarchy1"/>
    <dgm:cxn modelId="{DC551B91-5943-4818-AAC6-84FAD2CE5AFA}" srcId="{6E36151E-BB39-43AA-9E9D-F33DB8283C6D}" destId="{AAD70173-5E09-469D-A82C-582BE46CD255}" srcOrd="0" destOrd="0" parTransId="{21F5C147-66FD-442C-B7BD-957A0622E94D}" sibTransId="{6B300773-C2BF-46F2-8C76-E2174E10B119}"/>
    <dgm:cxn modelId="{C62973BC-C770-41EA-85BB-0852B57DA070}" type="presOf" srcId="{7CB25DDD-6BEA-4A21-8584-E7555B7E925B}" destId="{D4CD167E-07BC-42EC-981B-D1EDADFA3957}" srcOrd="0" destOrd="0" presId="urn:microsoft.com/office/officeart/2005/8/layout/hierarchy1"/>
    <dgm:cxn modelId="{651A3050-6D7D-4A8C-AC95-5A5409B199D4}" type="presOf" srcId="{706569EA-1A2D-4E4E-9524-3FD5B74EB6B2}" destId="{6ABE54C0-55C1-48B5-A89E-EF3FB5C8EA6C}" srcOrd="0" destOrd="0" presId="urn:microsoft.com/office/officeart/2005/8/layout/hierarchy1"/>
    <dgm:cxn modelId="{28E31F36-7025-49AE-B69B-D68FCCFFE0C6}" srcId="{970492B8-49D5-4FEA-AA22-AE773B7C2E89}" destId="{F20D237A-497E-44F6-A9CA-2D3072E8A72D}" srcOrd="0" destOrd="0" parTransId="{7CB25DDD-6BEA-4A21-8584-E7555B7E925B}" sibTransId="{3D084953-B061-4418-B9A8-5B7BF4550EA5}"/>
    <dgm:cxn modelId="{4E274CAF-90E9-47CD-9FF8-3477ED91EDCE}" srcId="{F0085845-B9DE-4D14-8CC9-D366B35E9D42}" destId="{DCB9CCBD-44C7-4648-A2EE-DD343C870C65}" srcOrd="0" destOrd="0" parTransId="{A3E8FD3E-4301-40D5-997B-95F0F70A7D47}" sibTransId="{2135F02D-7DC5-431B-B232-F84C392F490B}"/>
    <dgm:cxn modelId="{F645A788-548A-4E91-A06A-4A4A1B2A6CC4}" type="presOf" srcId="{FB3579B5-2812-4651-BB6A-41052137BAB8}" destId="{32686408-61B9-4A8D-A2CA-7923DD90BB13}" srcOrd="0" destOrd="0" presId="urn:microsoft.com/office/officeart/2005/8/layout/hierarchy1"/>
    <dgm:cxn modelId="{B077FB96-06C3-461B-9D82-181312E82941}" type="presOf" srcId="{970492B8-49D5-4FEA-AA22-AE773B7C2E89}" destId="{E49581D6-E043-4BEA-AA61-6DC04BD949D6}" srcOrd="0" destOrd="0" presId="urn:microsoft.com/office/officeart/2005/8/layout/hierarchy1"/>
    <dgm:cxn modelId="{98C05FA9-2793-4F8D-83AD-77E9EB15BCC7}" type="presParOf" srcId="{A4C689D7-0597-41F7-B7F9-7282EA886A91}" destId="{34208468-4221-40B0-A533-22CA193D173B}" srcOrd="0" destOrd="0" presId="urn:microsoft.com/office/officeart/2005/8/layout/hierarchy1"/>
    <dgm:cxn modelId="{A11BEE78-4FCD-4E1F-92AD-5CACDA716032}" type="presParOf" srcId="{34208468-4221-40B0-A533-22CA193D173B}" destId="{A7DCF62A-F7A9-45A4-912B-83E051816FC2}" srcOrd="0" destOrd="0" presId="urn:microsoft.com/office/officeart/2005/8/layout/hierarchy1"/>
    <dgm:cxn modelId="{4E499086-4013-40F1-9343-1A0F57536028}" type="presParOf" srcId="{A7DCF62A-F7A9-45A4-912B-83E051816FC2}" destId="{1302714D-B35A-4644-8257-889813730C29}" srcOrd="0" destOrd="0" presId="urn:microsoft.com/office/officeart/2005/8/layout/hierarchy1"/>
    <dgm:cxn modelId="{D0C42101-E5AD-4FC0-AB72-FFF7DD5BBF5C}" type="presParOf" srcId="{A7DCF62A-F7A9-45A4-912B-83E051816FC2}" destId="{BC0E1610-ADDF-403A-A361-9FC81037F598}" srcOrd="1" destOrd="0" presId="urn:microsoft.com/office/officeart/2005/8/layout/hierarchy1"/>
    <dgm:cxn modelId="{43CD4451-90C4-4BDF-B5D5-5F0C286D9C67}" type="presParOf" srcId="{34208468-4221-40B0-A533-22CA193D173B}" destId="{A9D8CE3C-BCF5-49B8-B886-97276745349E}" srcOrd="1" destOrd="0" presId="urn:microsoft.com/office/officeart/2005/8/layout/hierarchy1"/>
    <dgm:cxn modelId="{22986AC5-B5CC-4AE4-8CD4-967279E6E3F6}" type="presParOf" srcId="{A9D8CE3C-BCF5-49B8-B886-97276745349E}" destId="{EE4EDD35-B287-4554-B1E5-AF95DE9C8B24}" srcOrd="0" destOrd="0" presId="urn:microsoft.com/office/officeart/2005/8/layout/hierarchy1"/>
    <dgm:cxn modelId="{39218535-F5BB-4B03-871F-BBEF4E2CA5E2}" type="presParOf" srcId="{A9D8CE3C-BCF5-49B8-B886-97276745349E}" destId="{1DC8F36D-1B65-465A-8C1C-D579C6EC0F92}" srcOrd="1" destOrd="0" presId="urn:microsoft.com/office/officeart/2005/8/layout/hierarchy1"/>
    <dgm:cxn modelId="{65C12711-308C-4382-8BAB-99F4B2BADB34}" type="presParOf" srcId="{1DC8F36D-1B65-465A-8C1C-D579C6EC0F92}" destId="{72536C9C-0689-4305-BCFD-61360067904D}" srcOrd="0" destOrd="0" presId="urn:microsoft.com/office/officeart/2005/8/layout/hierarchy1"/>
    <dgm:cxn modelId="{7A29A034-620D-47A7-B509-B21DB422AC05}" type="presParOf" srcId="{72536C9C-0689-4305-BCFD-61360067904D}" destId="{D22E8D31-994C-4648-A497-2CCE48C32DED}" srcOrd="0" destOrd="0" presId="urn:microsoft.com/office/officeart/2005/8/layout/hierarchy1"/>
    <dgm:cxn modelId="{FB296743-C3F2-4F8A-8A4B-2B85921BC520}" type="presParOf" srcId="{72536C9C-0689-4305-BCFD-61360067904D}" destId="{E49581D6-E043-4BEA-AA61-6DC04BD949D6}" srcOrd="1" destOrd="0" presId="urn:microsoft.com/office/officeart/2005/8/layout/hierarchy1"/>
    <dgm:cxn modelId="{A97EAAFB-B50E-46FD-8772-F559E5076BEE}" type="presParOf" srcId="{1DC8F36D-1B65-465A-8C1C-D579C6EC0F92}" destId="{5652A7EC-0CC7-4595-866A-CE4A510F2B4E}" srcOrd="1" destOrd="0" presId="urn:microsoft.com/office/officeart/2005/8/layout/hierarchy1"/>
    <dgm:cxn modelId="{6E3DE748-6267-4306-BAB4-05F0B338A0B9}" type="presParOf" srcId="{5652A7EC-0CC7-4595-866A-CE4A510F2B4E}" destId="{D4CD167E-07BC-42EC-981B-D1EDADFA3957}" srcOrd="0" destOrd="0" presId="urn:microsoft.com/office/officeart/2005/8/layout/hierarchy1"/>
    <dgm:cxn modelId="{7944D125-46A5-4C57-9444-D4188C5750FB}" type="presParOf" srcId="{5652A7EC-0CC7-4595-866A-CE4A510F2B4E}" destId="{BB7D6488-EB03-4C6F-B792-10B6E59CBC70}" srcOrd="1" destOrd="0" presId="urn:microsoft.com/office/officeart/2005/8/layout/hierarchy1"/>
    <dgm:cxn modelId="{A349A292-6027-4C34-A213-648A62D24A72}" type="presParOf" srcId="{BB7D6488-EB03-4C6F-B792-10B6E59CBC70}" destId="{35DC165B-DAF2-45EE-86B0-4EAE7508B6E9}" srcOrd="0" destOrd="0" presId="urn:microsoft.com/office/officeart/2005/8/layout/hierarchy1"/>
    <dgm:cxn modelId="{2AC692A6-AB7B-4F20-B9E4-3C592C7F4525}" type="presParOf" srcId="{35DC165B-DAF2-45EE-86B0-4EAE7508B6E9}" destId="{68218A33-7675-413D-96E5-622A4D21EE23}" srcOrd="0" destOrd="0" presId="urn:microsoft.com/office/officeart/2005/8/layout/hierarchy1"/>
    <dgm:cxn modelId="{B764C010-FB25-41BF-8605-895E1042F395}" type="presParOf" srcId="{35DC165B-DAF2-45EE-86B0-4EAE7508B6E9}" destId="{8883C65A-4B03-43FA-B701-E8DAC43D1863}" srcOrd="1" destOrd="0" presId="urn:microsoft.com/office/officeart/2005/8/layout/hierarchy1"/>
    <dgm:cxn modelId="{22315B4C-A3B8-4DA2-B742-131FE85D47EC}" type="presParOf" srcId="{BB7D6488-EB03-4C6F-B792-10B6E59CBC70}" destId="{8F3343C5-F9ED-4318-8FEC-1DD4A94A5983}" srcOrd="1" destOrd="0" presId="urn:microsoft.com/office/officeart/2005/8/layout/hierarchy1"/>
    <dgm:cxn modelId="{0A15EDD8-07BB-4E22-834B-81BB54459A01}" type="presParOf" srcId="{5652A7EC-0CC7-4595-866A-CE4A510F2B4E}" destId="{6ABE54C0-55C1-48B5-A89E-EF3FB5C8EA6C}" srcOrd="2" destOrd="0" presId="urn:microsoft.com/office/officeart/2005/8/layout/hierarchy1"/>
    <dgm:cxn modelId="{A4671B06-C79A-4A6A-9C48-F954D314DE5B}" type="presParOf" srcId="{5652A7EC-0CC7-4595-866A-CE4A510F2B4E}" destId="{A9FAE298-152D-4541-8624-CE40A5763D3F}" srcOrd="3" destOrd="0" presId="urn:microsoft.com/office/officeart/2005/8/layout/hierarchy1"/>
    <dgm:cxn modelId="{6CD8CB2A-953E-41EC-AA88-27873D5E8C62}" type="presParOf" srcId="{A9FAE298-152D-4541-8624-CE40A5763D3F}" destId="{2D11DBC9-01BF-4C58-A786-D56148E1D439}" srcOrd="0" destOrd="0" presId="urn:microsoft.com/office/officeart/2005/8/layout/hierarchy1"/>
    <dgm:cxn modelId="{99FA8F5D-D356-44FA-AD5E-F2293B48DA9B}" type="presParOf" srcId="{2D11DBC9-01BF-4C58-A786-D56148E1D439}" destId="{1564046F-C35D-4D41-8A04-FE81A83184E6}" srcOrd="0" destOrd="0" presId="urn:microsoft.com/office/officeart/2005/8/layout/hierarchy1"/>
    <dgm:cxn modelId="{D756095C-DB77-46CE-8AE1-55E39BB148D4}" type="presParOf" srcId="{2D11DBC9-01BF-4C58-A786-D56148E1D439}" destId="{21CA40D8-ED3E-4240-8E80-067C45DD94DF}" srcOrd="1" destOrd="0" presId="urn:microsoft.com/office/officeart/2005/8/layout/hierarchy1"/>
    <dgm:cxn modelId="{AF484F75-24EC-441C-AB34-6BB9ACCBA978}" type="presParOf" srcId="{A9FAE298-152D-4541-8624-CE40A5763D3F}" destId="{B3620A31-3B76-4858-B033-30C14B9E909C}" srcOrd="1" destOrd="0" presId="urn:microsoft.com/office/officeart/2005/8/layout/hierarchy1"/>
    <dgm:cxn modelId="{E4328B38-D5DD-49A5-9C96-312F887E5FB0}" type="presParOf" srcId="{A9D8CE3C-BCF5-49B8-B886-97276745349E}" destId="{32686408-61B9-4A8D-A2CA-7923DD90BB13}" srcOrd="2" destOrd="0" presId="urn:microsoft.com/office/officeart/2005/8/layout/hierarchy1"/>
    <dgm:cxn modelId="{ABB2E5AE-E354-49F4-ADA2-2EB6F04B89FE}" type="presParOf" srcId="{A9D8CE3C-BCF5-49B8-B886-97276745349E}" destId="{C4C1F6CE-4FC6-4CDE-B6AD-0FA161F943AC}" srcOrd="3" destOrd="0" presId="urn:microsoft.com/office/officeart/2005/8/layout/hierarchy1"/>
    <dgm:cxn modelId="{DBE0193B-7EC7-461F-A8AC-5B0034834455}" type="presParOf" srcId="{C4C1F6CE-4FC6-4CDE-B6AD-0FA161F943AC}" destId="{7A11D8A2-2812-4CEC-9A53-FAF3BFE35883}" srcOrd="0" destOrd="0" presId="urn:microsoft.com/office/officeart/2005/8/layout/hierarchy1"/>
    <dgm:cxn modelId="{2A1AD639-B138-45E6-A507-9DB9E05715FF}" type="presParOf" srcId="{7A11D8A2-2812-4CEC-9A53-FAF3BFE35883}" destId="{6F9A2D32-5E8E-416B-A403-AF9F532E55A2}" srcOrd="0" destOrd="0" presId="urn:microsoft.com/office/officeart/2005/8/layout/hierarchy1"/>
    <dgm:cxn modelId="{D15C907A-D003-418D-897C-BBBD1459F784}" type="presParOf" srcId="{7A11D8A2-2812-4CEC-9A53-FAF3BFE35883}" destId="{75E568C2-3BFE-469D-A4A3-3939EF5139FD}" srcOrd="1" destOrd="0" presId="urn:microsoft.com/office/officeart/2005/8/layout/hierarchy1"/>
    <dgm:cxn modelId="{E5ED36DE-DB3D-4E79-853A-E24937BA608B}" type="presParOf" srcId="{C4C1F6CE-4FC6-4CDE-B6AD-0FA161F943AC}" destId="{C9358716-2528-4811-BCAF-E4E6E9B682C0}" srcOrd="1" destOrd="0" presId="urn:microsoft.com/office/officeart/2005/8/layout/hierarchy1"/>
    <dgm:cxn modelId="{E1511963-3284-4CB9-8C5C-CDF5EBEBE07A}" type="presParOf" srcId="{C9358716-2528-4811-BCAF-E4E6E9B682C0}" destId="{9B12B6BE-0879-495F-BE4C-5B0D83AB3AA0}" srcOrd="0" destOrd="0" presId="urn:microsoft.com/office/officeart/2005/8/layout/hierarchy1"/>
    <dgm:cxn modelId="{637BBCD0-7943-443F-89B9-DC8A7175D6C5}" type="presParOf" srcId="{C9358716-2528-4811-BCAF-E4E6E9B682C0}" destId="{209E6FA8-AF74-4436-AD3D-CC8C499FC420}" srcOrd="1" destOrd="0" presId="urn:microsoft.com/office/officeart/2005/8/layout/hierarchy1"/>
    <dgm:cxn modelId="{E22B23D0-C4EF-4349-ABE5-2A4212AE8D53}" type="presParOf" srcId="{209E6FA8-AF74-4436-AD3D-CC8C499FC420}" destId="{2E3C3EBF-DF6A-4CAF-9960-B2B532922FB5}" srcOrd="0" destOrd="0" presId="urn:microsoft.com/office/officeart/2005/8/layout/hierarchy1"/>
    <dgm:cxn modelId="{4367A3A6-0E25-4373-985C-0C6F54607662}" type="presParOf" srcId="{2E3C3EBF-DF6A-4CAF-9960-B2B532922FB5}" destId="{8D6D0965-F0E5-44FC-AAA7-D39C3A2E99F2}" srcOrd="0" destOrd="0" presId="urn:microsoft.com/office/officeart/2005/8/layout/hierarchy1"/>
    <dgm:cxn modelId="{23CD00CF-756D-4BB8-848B-B517DB7DFB83}" type="presParOf" srcId="{2E3C3EBF-DF6A-4CAF-9960-B2B532922FB5}" destId="{E465AAA2-0DE1-4178-B267-99D486330E18}" srcOrd="1" destOrd="0" presId="urn:microsoft.com/office/officeart/2005/8/layout/hierarchy1"/>
    <dgm:cxn modelId="{09567C99-B753-41D2-8946-6921318F533A}" type="presParOf" srcId="{209E6FA8-AF74-4436-AD3D-CC8C499FC420}" destId="{B8A6BF6E-9E13-429A-B563-C38AAA4018E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565837-E5F4-4040-B08F-37979D5DED08}">
      <dsp:nvSpPr>
        <dsp:cNvPr id="0" name=""/>
        <dsp:cNvSpPr/>
      </dsp:nvSpPr>
      <dsp:spPr>
        <a:xfrm>
          <a:off x="3177" y="864863"/>
          <a:ext cx="715916" cy="3579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N=67</a:t>
          </a:r>
          <a:endParaRPr lang="es-E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661" y="875347"/>
        <a:ext cx="694948" cy="336990"/>
      </dsp:txXfrm>
    </dsp:sp>
    <dsp:sp modelId="{7D300CD6-2FF5-4175-AD08-AC5BB34E3D49}">
      <dsp:nvSpPr>
        <dsp:cNvPr id="0" name=""/>
        <dsp:cNvSpPr/>
      </dsp:nvSpPr>
      <dsp:spPr>
        <a:xfrm rot="18277898">
          <a:off x="610326" y="821055"/>
          <a:ext cx="503902" cy="30951"/>
        </a:xfrm>
        <a:custGeom>
          <a:avLst/>
          <a:gdLst/>
          <a:ahLst/>
          <a:cxnLst/>
          <a:rect l="0" t="0" r="0" b="0"/>
          <a:pathLst>
            <a:path>
              <a:moveTo>
                <a:pt x="0" y="15475"/>
              </a:moveTo>
              <a:lnTo>
                <a:pt x="503902" y="1547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849680" y="823934"/>
        <a:ext cx="25195" cy="25195"/>
      </dsp:txXfrm>
    </dsp:sp>
    <dsp:sp modelId="{6AFB0792-0F90-4315-BCDA-7E58FD9A65AE}">
      <dsp:nvSpPr>
        <dsp:cNvPr id="0" name=""/>
        <dsp:cNvSpPr/>
      </dsp:nvSpPr>
      <dsp:spPr>
        <a:xfrm>
          <a:off x="1005461" y="450241"/>
          <a:ext cx="715916" cy="3579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INGRESOS</a:t>
          </a:r>
          <a:endParaRPr lang="es-ES" sz="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15945" y="460725"/>
        <a:ext cx="694948" cy="336990"/>
      </dsp:txXfrm>
    </dsp:sp>
    <dsp:sp modelId="{54CBE9E2-B321-4CD5-B017-1FD119E0F2A7}">
      <dsp:nvSpPr>
        <dsp:cNvPr id="0" name=""/>
        <dsp:cNvSpPr/>
      </dsp:nvSpPr>
      <dsp:spPr>
        <a:xfrm rot="19411038">
          <a:off x="1686480" y="507861"/>
          <a:ext cx="356161" cy="30951"/>
        </a:xfrm>
        <a:custGeom>
          <a:avLst/>
          <a:gdLst/>
          <a:ahLst/>
          <a:cxnLst/>
          <a:rect l="0" t="0" r="0" b="0"/>
          <a:pathLst>
            <a:path>
              <a:moveTo>
                <a:pt x="0" y="15475"/>
              </a:moveTo>
              <a:lnTo>
                <a:pt x="356161" y="1547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855656" y="514433"/>
        <a:ext cx="17808" cy="17808"/>
      </dsp:txXfrm>
    </dsp:sp>
    <dsp:sp modelId="{F58E4481-C309-4D74-81CA-B0BB7AEB61B1}">
      <dsp:nvSpPr>
        <dsp:cNvPr id="0" name=""/>
        <dsp:cNvSpPr/>
      </dsp:nvSpPr>
      <dsp:spPr>
        <a:xfrm>
          <a:off x="2007744" y="238475"/>
          <a:ext cx="1542255" cy="3579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20</a:t>
          </a: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 NO tuvieron ingresos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s-E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30%</a:t>
          </a: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18228" y="248959"/>
        <a:ext cx="1521287" cy="336990"/>
      </dsp:txXfrm>
    </dsp:sp>
    <dsp:sp modelId="{CF028752-B753-45BB-97A3-CE8D7957C627}">
      <dsp:nvSpPr>
        <dsp:cNvPr id="0" name=""/>
        <dsp:cNvSpPr/>
      </dsp:nvSpPr>
      <dsp:spPr>
        <a:xfrm rot="2142401">
          <a:off x="1688230" y="716657"/>
          <a:ext cx="352661" cy="30951"/>
        </a:xfrm>
        <a:custGeom>
          <a:avLst/>
          <a:gdLst/>
          <a:ahLst/>
          <a:cxnLst/>
          <a:rect l="0" t="0" r="0" b="0"/>
          <a:pathLst>
            <a:path>
              <a:moveTo>
                <a:pt x="0" y="15475"/>
              </a:moveTo>
              <a:lnTo>
                <a:pt x="352661" y="1547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855744" y="723316"/>
        <a:ext cx="17633" cy="17633"/>
      </dsp:txXfrm>
    </dsp:sp>
    <dsp:sp modelId="{476CA547-A12F-45E2-939F-96E5FC4CDCDD}">
      <dsp:nvSpPr>
        <dsp:cNvPr id="0" name=""/>
        <dsp:cNvSpPr/>
      </dsp:nvSpPr>
      <dsp:spPr>
        <a:xfrm>
          <a:off x="2007744" y="650127"/>
          <a:ext cx="1589477" cy="3698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47 tuvieron ingresos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s-E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70%</a:t>
          </a: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) </a:t>
          </a:r>
          <a:endParaRPr lang="es-ES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18576" y="660959"/>
        <a:ext cx="1567813" cy="348174"/>
      </dsp:txXfrm>
    </dsp:sp>
    <dsp:sp modelId="{2968332B-5649-446A-8DE5-7C5ECB4BDC46}">
      <dsp:nvSpPr>
        <dsp:cNvPr id="0" name=""/>
        <dsp:cNvSpPr/>
      </dsp:nvSpPr>
      <dsp:spPr>
        <a:xfrm rot="3322102">
          <a:off x="610326" y="1235678"/>
          <a:ext cx="503902" cy="30951"/>
        </a:xfrm>
        <a:custGeom>
          <a:avLst/>
          <a:gdLst/>
          <a:ahLst/>
          <a:cxnLst/>
          <a:rect l="0" t="0" r="0" b="0"/>
          <a:pathLst>
            <a:path>
              <a:moveTo>
                <a:pt x="0" y="15475"/>
              </a:moveTo>
              <a:lnTo>
                <a:pt x="503902" y="1547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849680" y="1238556"/>
        <a:ext cx="25195" cy="25195"/>
      </dsp:txXfrm>
    </dsp:sp>
    <dsp:sp modelId="{C67AED90-A402-4508-809F-CFAF45493B9C}">
      <dsp:nvSpPr>
        <dsp:cNvPr id="0" name=""/>
        <dsp:cNvSpPr/>
      </dsp:nvSpPr>
      <dsp:spPr>
        <a:xfrm>
          <a:off x="1005461" y="1279485"/>
          <a:ext cx="715916" cy="3579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URGENCIAS</a:t>
          </a:r>
          <a:endParaRPr lang="es-ES" sz="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15945" y="1289969"/>
        <a:ext cx="694948" cy="336990"/>
      </dsp:txXfrm>
    </dsp:sp>
    <dsp:sp modelId="{0C88CE5E-BFC4-48EE-BBE3-3001817737BB}">
      <dsp:nvSpPr>
        <dsp:cNvPr id="0" name=""/>
        <dsp:cNvSpPr/>
      </dsp:nvSpPr>
      <dsp:spPr>
        <a:xfrm rot="19457599">
          <a:off x="1688230" y="1340076"/>
          <a:ext cx="352661" cy="30951"/>
        </a:xfrm>
        <a:custGeom>
          <a:avLst/>
          <a:gdLst/>
          <a:ahLst/>
          <a:cxnLst/>
          <a:rect l="0" t="0" r="0" b="0"/>
          <a:pathLst>
            <a:path>
              <a:moveTo>
                <a:pt x="0" y="15475"/>
              </a:moveTo>
              <a:lnTo>
                <a:pt x="352661" y="1547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855744" y="1346735"/>
        <a:ext cx="17633" cy="17633"/>
      </dsp:txXfrm>
    </dsp:sp>
    <dsp:sp modelId="{41293111-6C66-4575-96E3-C97683AA16DD}">
      <dsp:nvSpPr>
        <dsp:cNvPr id="0" name=""/>
        <dsp:cNvSpPr/>
      </dsp:nvSpPr>
      <dsp:spPr>
        <a:xfrm>
          <a:off x="2007744" y="1073659"/>
          <a:ext cx="715916" cy="3579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15 NO tuvieron visitas (</a:t>
          </a:r>
          <a:r>
            <a:rPr lang="es-ES" sz="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22%</a:t>
          </a: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18228" y="1084143"/>
        <a:ext cx="694948" cy="336990"/>
      </dsp:txXfrm>
    </dsp:sp>
    <dsp:sp modelId="{EB404F30-8EFA-46A2-B053-F7BF9D385A99}">
      <dsp:nvSpPr>
        <dsp:cNvPr id="0" name=""/>
        <dsp:cNvSpPr/>
      </dsp:nvSpPr>
      <dsp:spPr>
        <a:xfrm rot="2142401">
          <a:off x="1688230" y="1545902"/>
          <a:ext cx="352661" cy="30951"/>
        </a:xfrm>
        <a:custGeom>
          <a:avLst/>
          <a:gdLst/>
          <a:ahLst/>
          <a:cxnLst/>
          <a:rect l="0" t="0" r="0" b="0"/>
          <a:pathLst>
            <a:path>
              <a:moveTo>
                <a:pt x="0" y="15475"/>
              </a:moveTo>
              <a:lnTo>
                <a:pt x="352661" y="1547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855744" y="1552561"/>
        <a:ext cx="17633" cy="17633"/>
      </dsp:txXfrm>
    </dsp:sp>
    <dsp:sp modelId="{CFB509BC-809A-40F2-9D5C-ED66F93BB522}">
      <dsp:nvSpPr>
        <dsp:cNvPr id="0" name=""/>
        <dsp:cNvSpPr/>
      </dsp:nvSpPr>
      <dsp:spPr>
        <a:xfrm>
          <a:off x="2007744" y="1485311"/>
          <a:ext cx="715916" cy="3579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52 tuvieron al menos 1 visita (78%)</a:t>
          </a:r>
          <a:endParaRPr lang="es-E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18228" y="1495795"/>
        <a:ext cx="694948" cy="3369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2739A-0B21-41E6-8D94-ABB100F15F5A}">
      <dsp:nvSpPr>
        <dsp:cNvPr id="0" name=""/>
        <dsp:cNvSpPr/>
      </dsp:nvSpPr>
      <dsp:spPr>
        <a:xfrm>
          <a:off x="3262160" y="1569921"/>
          <a:ext cx="91440" cy="2921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2116"/>
              </a:lnTo>
            </a:path>
          </a:pathLst>
        </a:custGeom>
        <a:noFill/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3C1B62-22B7-42B2-B6B9-928FA2233A86}">
      <dsp:nvSpPr>
        <dsp:cNvPr id="0" name=""/>
        <dsp:cNvSpPr/>
      </dsp:nvSpPr>
      <dsp:spPr>
        <a:xfrm>
          <a:off x="2387170" y="640004"/>
          <a:ext cx="920709" cy="292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068"/>
              </a:lnTo>
              <a:lnTo>
                <a:pt x="920709" y="199068"/>
              </a:lnTo>
              <a:lnTo>
                <a:pt x="920709" y="292116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A3409A-D03D-4687-B948-78CDBA7A674A}">
      <dsp:nvSpPr>
        <dsp:cNvPr id="0" name=""/>
        <dsp:cNvSpPr/>
      </dsp:nvSpPr>
      <dsp:spPr>
        <a:xfrm>
          <a:off x="1466460" y="1569921"/>
          <a:ext cx="613806" cy="292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068"/>
              </a:lnTo>
              <a:lnTo>
                <a:pt x="613806" y="199068"/>
              </a:lnTo>
              <a:lnTo>
                <a:pt x="613806" y="292116"/>
              </a:lnTo>
            </a:path>
          </a:pathLst>
        </a:custGeom>
        <a:noFill/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568E1A-C2D6-4733-8BA4-E3C3C2CCDAD4}">
      <dsp:nvSpPr>
        <dsp:cNvPr id="0" name=""/>
        <dsp:cNvSpPr/>
      </dsp:nvSpPr>
      <dsp:spPr>
        <a:xfrm>
          <a:off x="852654" y="1569921"/>
          <a:ext cx="613806" cy="292116"/>
        </a:xfrm>
        <a:custGeom>
          <a:avLst/>
          <a:gdLst/>
          <a:ahLst/>
          <a:cxnLst/>
          <a:rect l="0" t="0" r="0" b="0"/>
          <a:pathLst>
            <a:path>
              <a:moveTo>
                <a:pt x="613806" y="0"/>
              </a:moveTo>
              <a:lnTo>
                <a:pt x="613806" y="199068"/>
              </a:lnTo>
              <a:lnTo>
                <a:pt x="0" y="199068"/>
              </a:lnTo>
              <a:lnTo>
                <a:pt x="0" y="292116"/>
              </a:lnTo>
            </a:path>
          </a:pathLst>
        </a:custGeom>
        <a:noFill/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973138-3BDE-4539-A200-11DC882E19F0}">
      <dsp:nvSpPr>
        <dsp:cNvPr id="0" name=""/>
        <dsp:cNvSpPr/>
      </dsp:nvSpPr>
      <dsp:spPr>
        <a:xfrm>
          <a:off x="1466460" y="640004"/>
          <a:ext cx="920709" cy="292116"/>
        </a:xfrm>
        <a:custGeom>
          <a:avLst/>
          <a:gdLst/>
          <a:ahLst/>
          <a:cxnLst/>
          <a:rect l="0" t="0" r="0" b="0"/>
          <a:pathLst>
            <a:path>
              <a:moveTo>
                <a:pt x="920709" y="0"/>
              </a:moveTo>
              <a:lnTo>
                <a:pt x="920709" y="199068"/>
              </a:lnTo>
              <a:lnTo>
                <a:pt x="0" y="199068"/>
              </a:lnTo>
              <a:lnTo>
                <a:pt x="0" y="292116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5AEEDA-540D-4546-B669-F90AB2C30AB1}">
      <dsp:nvSpPr>
        <dsp:cNvPr id="0" name=""/>
        <dsp:cNvSpPr/>
      </dsp:nvSpPr>
      <dsp:spPr>
        <a:xfrm>
          <a:off x="1884965" y="2203"/>
          <a:ext cx="1004410" cy="637800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6025B8-8881-418D-A323-3029129643FA}">
      <dsp:nvSpPr>
        <dsp:cNvPr id="0" name=""/>
        <dsp:cNvSpPr/>
      </dsp:nvSpPr>
      <dsp:spPr>
        <a:xfrm>
          <a:off x="1996566" y="108225"/>
          <a:ext cx="1004410" cy="637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INGRESOS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00" kern="1200" dirty="0" smtClean="0">
              <a:latin typeface="Arial" panose="020B0604020202020204" pitchFamily="34" charset="0"/>
              <a:cs typeface="Arial" panose="020B0604020202020204" pitchFamily="34" charset="0"/>
            </a:rPr>
            <a:t>= </a:t>
          </a:r>
          <a:r>
            <a:rPr lang="es-ES" sz="1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90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kern="1200" dirty="0"/>
        </a:p>
      </dsp:txBody>
      <dsp:txXfrm>
        <a:off x="2015247" y="126906"/>
        <a:ext cx="967048" cy="600438"/>
      </dsp:txXfrm>
    </dsp:sp>
    <dsp:sp modelId="{E27D31E6-5254-4DCC-974F-4EECD4D3279A}">
      <dsp:nvSpPr>
        <dsp:cNvPr id="0" name=""/>
        <dsp:cNvSpPr/>
      </dsp:nvSpPr>
      <dsp:spPr>
        <a:xfrm>
          <a:off x="964255" y="932120"/>
          <a:ext cx="1004410" cy="637800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8F235-6B5A-4485-8D84-FBA18839CB47}">
      <dsp:nvSpPr>
        <dsp:cNvPr id="0" name=""/>
        <dsp:cNvSpPr/>
      </dsp:nvSpPr>
      <dsp:spPr>
        <a:xfrm>
          <a:off x="1075856" y="1038142"/>
          <a:ext cx="1004410" cy="637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CAUSA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RESPIRATORIA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=38 (</a:t>
          </a:r>
          <a:r>
            <a:rPr lang="es-ES" sz="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42,22%</a:t>
          </a:r>
          <a:r>
            <a:rPr lang="es-ES" sz="8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94537" y="1056823"/>
        <a:ext cx="967048" cy="600438"/>
      </dsp:txXfrm>
    </dsp:sp>
    <dsp:sp modelId="{EB215145-2F72-493C-834C-530E3B5F1696}">
      <dsp:nvSpPr>
        <dsp:cNvPr id="0" name=""/>
        <dsp:cNvSpPr/>
      </dsp:nvSpPr>
      <dsp:spPr>
        <a:xfrm>
          <a:off x="350448" y="1862038"/>
          <a:ext cx="1004410" cy="637800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5F18B2-C600-4FB7-B04B-9BCF5C2AAE1B}">
      <dsp:nvSpPr>
        <dsp:cNvPr id="0" name=""/>
        <dsp:cNvSpPr/>
      </dsp:nvSpPr>
      <dsp:spPr>
        <a:xfrm>
          <a:off x="462049" y="1968059"/>
          <a:ext cx="1004410" cy="637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La más frecuente: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Infección de vías bajas (</a:t>
          </a:r>
          <a:r>
            <a:rPr lang="es-ES" sz="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21,87%</a:t>
          </a: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0730" y="1986740"/>
        <a:ext cx="967048" cy="600438"/>
      </dsp:txXfrm>
    </dsp:sp>
    <dsp:sp modelId="{0886C30C-B6D7-4B69-9EE6-CEF4C327DE29}">
      <dsp:nvSpPr>
        <dsp:cNvPr id="0" name=""/>
        <dsp:cNvSpPr/>
      </dsp:nvSpPr>
      <dsp:spPr>
        <a:xfrm>
          <a:off x="1578061" y="1862038"/>
          <a:ext cx="1004410" cy="637800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ABE30-16C5-478E-A6F6-678C77276F99}">
      <dsp:nvSpPr>
        <dsp:cNvPr id="0" name=""/>
        <dsp:cNvSpPr/>
      </dsp:nvSpPr>
      <dsp:spPr>
        <a:xfrm>
          <a:off x="1689663" y="1968059"/>
          <a:ext cx="1004410" cy="637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Atelectasia (</a:t>
          </a:r>
          <a:r>
            <a:rPr lang="es-ES" sz="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3,22%</a:t>
          </a: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8344" y="1986740"/>
        <a:ext cx="967048" cy="600438"/>
      </dsp:txXfrm>
    </dsp:sp>
    <dsp:sp modelId="{46C41BB6-B2AC-4BF3-90F0-E3047F0007EE}">
      <dsp:nvSpPr>
        <dsp:cNvPr id="0" name=""/>
        <dsp:cNvSpPr/>
      </dsp:nvSpPr>
      <dsp:spPr>
        <a:xfrm>
          <a:off x="2805675" y="932120"/>
          <a:ext cx="1004410" cy="637800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15E98F-607D-4C1F-A366-10B3AD5FA756}">
      <dsp:nvSpPr>
        <dsp:cNvPr id="0" name=""/>
        <dsp:cNvSpPr/>
      </dsp:nvSpPr>
      <dsp:spPr>
        <a:xfrm>
          <a:off x="2917276" y="1038142"/>
          <a:ext cx="1004410" cy="637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OTRAS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CAUSAS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=52 (</a:t>
          </a:r>
          <a:r>
            <a:rPr lang="es-ES" sz="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57,78%</a:t>
          </a: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35957" y="1056823"/>
        <a:ext cx="967048" cy="600438"/>
      </dsp:txXfrm>
    </dsp:sp>
    <dsp:sp modelId="{D4B30001-423E-460D-BA44-C6145C26B7B0}">
      <dsp:nvSpPr>
        <dsp:cNvPr id="0" name=""/>
        <dsp:cNvSpPr/>
      </dsp:nvSpPr>
      <dsp:spPr>
        <a:xfrm>
          <a:off x="2805675" y="1862038"/>
          <a:ext cx="1004410" cy="637800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E1A99-5827-47D3-BACE-FC43CBD10A44}">
      <dsp:nvSpPr>
        <dsp:cNvPr id="0" name=""/>
        <dsp:cNvSpPr/>
      </dsp:nvSpPr>
      <dsp:spPr>
        <a:xfrm>
          <a:off x="2917276" y="1968059"/>
          <a:ext cx="1004410" cy="637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Colocación sonda PEG (42,29%)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Infección de la misma (3,84%)</a:t>
          </a:r>
          <a:endParaRPr lang="es-E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35957" y="1986740"/>
        <a:ext cx="967048" cy="6004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12B6BE-0879-495F-BE4C-5B0D83AB3AA0}">
      <dsp:nvSpPr>
        <dsp:cNvPr id="0" name=""/>
        <dsp:cNvSpPr/>
      </dsp:nvSpPr>
      <dsp:spPr>
        <a:xfrm>
          <a:off x="3082014" y="1517772"/>
          <a:ext cx="91440" cy="2824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2463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86408-61B9-4A8D-A2CA-7923DD90BB13}">
      <dsp:nvSpPr>
        <dsp:cNvPr id="0" name=""/>
        <dsp:cNvSpPr/>
      </dsp:nvSpPr>
      <dsp:spPr>
        <a:xfrm>
          <a:off x="2237449" y="618584"/>
          <a:ext cx="890285" cy="282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490"/>
              </a:lnTo>
              <a:lnTo>
                <a:pt x="890285" y="192490"/>
              </a:lnTo>
              <a:lnTo>
                <a:pt x="890285" y="28246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BE54C0-55C1-48B5-A89E-EF3FB5C8EA6C}">
      <dsp:nvSpPr>
        <dsp:cNvPr id="0" name=""/>
        <dsp:cNvSpPr/>
      </dsp:nvSpPr>
      <dsp:spPr>
        <a:xfrm>
          <a:off x="1347163" y="1517772"/>
          <a:ext cx="593523" cy="282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490"/>
              </a:lnTo>
              <a:lnTo>
                <a:pt x="593523" y="192490"/>
              </a:lnTo>
              <a:lnTo>
                <a:pt x="593523" y="282463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CD167E-07BC-42EC-981B-D1EDADFA3957}">
      <dsp:nvSpPr>
        <dsp:cNvPr id="0" name=""/>
        <dsp:cNvSpPr/>
      </dsp:nvSpPr>
      <dsp:spPr>
        <a:xfrm>
          <a:off x="753640" y="1517772"/>
          <a:ext cx="593523" cy="282463"/>
        </a:xfrm>
        <a:custGeom>
          <a:avLst/>
          <a:gdLst/>
          <a:ahLst/>
          <a:cxnLst/>
          <a:rect l="0" t="0" r="0" b="0"/>
          <a:pathLst>
            <a:path>
              <a:moveTo>
                <a:pt x="593523" y="0"/>
              </a:moveTo>
              <a:lnTo>
                <a:pt x="593523" y="192490"/>
              </a:lnTo>
              <a:lnTo>
                <a:pt x="0" y="192490"/>
              </a:lnTo>
              <a:lnTo>
                <a:pt x="0" y="282463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4EDD35-B287-4554-B1E5-AF95DE9C8B24}">
      <dsp:nvSpPr>
        <dsp:cNvPr id="0" name=""/>
        <dsp:cNvSpPr/>
      </dsp:nvSpPr>
      <dsp:spPr>
        <a:xfrm>
          <a:off x="1347163" y="618584"/>
          <a:ext cx="890285" cy="282463"/>
        </a:xfrm>
        <a:custGeom>
          <a:avLst/>
          <a:gdLst/>
          <a:ahLst/>
          <a:cxnLst/>
          <a:rect l="0" t="0" r="0" b="0"/>
          <a:pathLst>
            <a:path>
              <a:moveTo>
                <a:pt x="890285" y="0"/>
              </a:moveTo>
              <a:lnTo>
                <a:pt x="890285" y="192490"/>
              </a:lnTo>
              <a:lnTo>
                <a:pt x="0" y="192490"/>
              </a:lnTo>
              <a:lnTo>
                <a:pt x="0" y="28246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2714D-B35A-4644-8257-889813730C29}">
      <dsp:nvSpPr>
        <dsp:cNvPr id="0" name=""/>
        <dsp:cNvSpPr/>
      </dsp:nvSpPr>
      <dsp:spPr>
        <a:xfrm>
          <a:off x="1751838" y="1859"/>
          <a:ext cx="971220" cy="616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C0E1610-ADDF-403A-A361-9FC81037F598}">
      <dsp:nvSpPr>
        <dsp:cNvPr id="0" name=""/>
        <dsp:cNvSpPr/>
      </dsp:nvSpPr>
      <dsp:spPr>
        <a:xfrm>
          <a:off x="1859752" y="104377"/>
          <a:ext cx="971220" cy="616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VISITAS A </a:t>
          </a:r>
          <a:r>
            <a:rPr lang="es-ES" sz="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URGENCIAS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= </a:t>
          </a:r>
          <a:r>
            <a:rPr lang="es-ES" sz="1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186</a:t>
          </a:r>
          <a:endParaRPr lang="es-ES" sz="1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77815" y="122440"/>
        <a:ext cx="935094" cy="580598"/>
      </dsp:txXfrm>
    </dsp:sp>
    <dsp:sp modelId="{D22E8D31-994C-4648-A497-2CCE48C32DED}">
      <dsp:nvSpPr>
        <dsp:cNvPr id="0" name=""/>
        <dsp:cNvSpPr/>
      </dsp:nvSpPr>
      <dsp:spPr>
        <a:xfrm>
          <a:off x="861553" y="901047"/>
          <a:ext cx="971220" cy="616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49581D6-E043-4BEA-AA61-6DC04BD949D6}">
      <dsp:nvSpPr>
        <dsp:cNvPr id="0" name=""/>
        <dsp:cNvSpPr/>
      </dsp:nvSpPr>
      <dsp:spPr>
        <a:xfrm>
          <a:off x="969467" y="1003565"/>
          <a:ext cx="971220" cy="616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CAUSA </a:t>
          </a:r>
          <a:r>
            <a:rPr lang="es-ES" sz="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RESPIRATORIA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= 44 (</a:t>
          </a:r>
          <a:r>
            <a:rPr lang="es-E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23,65%</a:t>
          </a: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87530" y="1021628"/>
        <a:ext cx="935094" cy="580598"/>
      </dsp:txXfrm>
    </dsp:sp>
    <dsp:sp modelId="{68218A33-7675-413D-96E5-622A4D21EE23}">
      <dsp:nvSpPr>
        <dsp:cNvPr id="0" name=""/>
        <dsp:cNvSpPr/>
      </dsp:nvSpPr>
      <dsp:spPr>
        <a:xfrm>
          <a:off x="268030" y="1800235"/>
          <a:ext cx="971220" cy="616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883C65A-4B03-43FA-B701-E8DAC43D1863}">
      <dsp:nvSpPr>
        <dsp:cNvPr id="0" name=""/>
        <dsp:cNvSpPr/>
      </dsp:nvSpPr>
      <dsp:spPr>
        <a:xfrm>
          <a:off x="375943" y="1902753"/>
          <a:ext cx="971220" cy="616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Infección de vías bajas (</a:t>
          </a:r>
          <a:r>
            <a:rPr lang="es-E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15,9%</a:t>
          </a: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4006" y="1920816"/>
        <a:ext cx="935094" cy="580598"/>
      </dsp:txXfrm>
    </dsp:sp>
    <dsp:sp modelId="{1564046F-C35D-4D41-8A04-FE81A83184E6}">
      <dsp:nvSpPr>
        <dsp:cNvPr id="0" name=""/>
        <dsp:cNvSpPr/>
      </dsp:nvSpPr>
      <dsp:spPr>
        <a:xfrm>
          <a:off x="1455077" y="1800235"/>
          <a:ext cx="971220" cy="616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1CA40D8-ED3E-4240-8E80-067C45DD94DF}">
      <dsp:nvSpPr>
        <dsp:cNvPr id="0" name=""/>
        <dsp:cNvSpPr/>
      </dsp:nvSpPr>
      <dsp:spPr>
        <a:xfrm>
          <a:off x="1562990" y="1902753"/>
          <a:ext cx="971220" cy="616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Insuficiencia respiratoria (</a:t>
          </a:r>
          <a:r>
            <a:rPr lang="es-E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13,63%</a:t>
          </a:r>
          <a:r>
            <a:rPr lang="es-E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s-ES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81053" y="1920816"/>
        <a:ext cx="935094" cy="580598"/>
      </dsp:txXfrm>
    </dsp:sp>
    <dsp:sp modelId="{6F9A2D32-5E8E-416B-A403-AF9F532E55A2}">
      <dsp:nvSpPr>
        <dsp:cNvPr id="0" name=""/>
        <dsp:cNvSpPr/>
      </dsp:nvSpPr>
      <dsp:spPr>
        <a:xfrm>
          <a:off x="2642124" y="901047"/>
          <a:ext cx="971220" cy="616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5E568C2-3BFE-469D-A4A3-3939EF5139FD}">
      <dsp:nvSpPr>
        <dsp:cNvPr id="0" name=""/>
        <dsp:cNvSpPr/>
      </dsp:nvSpPr>
      <dsp:spPr>
        <a:xfrm>
          <a:off x="2750037" y="1003565"/>
          <a:ext cx="971220" cy="616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/>
            <a:t>OTRAS CAUSAS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/>
            <a:t>=142 (</a:t>
          </a:r>
          <a:r>
            <a:rPr lang="es-E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76,34%</a:t>
          </a:r>
          <a:r>
            <a:rPr lang="es-ES" sz="900" kern="1200" dirty="0" smtClean="0"/>
            <a:t>)</a:t>
          </a:r>
          <a:endParaRPr lang="es-ES" sz="900" kern="1200" dirty="0"/>
        </a:p>
      </dsp:txBody>
      <dsp:txXfrm>
        <a:off x="2768100" y="1021628"/>
        <a:ext cx="935094" cy="580598"/>
      </dsp:txXfrm>
    </dsp:sp>
    <dsp:sp modelId="{8D6D0965-F0E5-44FC-AAA7-D39C3A2E99F2}">
      <dsp:nvSpPr>
        <dsp:cNvPr id="0" name=""/>
        <dsp:cNvSpPr/>
      </dsp:nvSpPr>
      <dsp:spPr>
        <a:xfrm>
          <a:off x="2642124" y="1800235"/>
          <a:ext cx="971220" cy="616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465AAA2-0DE1-4178-B267-99D486330E18}">
      <dsp:nvSpPr>
        <dsp:cNvPr id="0" name=""/>
        <dsp:cNvSpPr/>
      </dsp:nvSpPr>
      <dsp:spPr>
        <a:xfrm>
          <a:off x="2750037" y="1902753"/>
          <a:ext cx="971220" cy="6167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kern="1200" dirty="0" smtClean="0"/>
            <a:t>Lesiones traumatológicas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kern="1200" dirty="0"/>
        </a:p>
      </dsp:txBody>
      <dsp:txXfrm>
        <a:off x="2768100" y="1920816"/>
        <a:ext cx="935094" cy="5805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C4B2E-DC19-404E-9CB9-8070A0E8FD67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C9148-804B-467D-9730-8A1D647E76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398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C9148-804B-467D-9730-8A1D647E765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652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diagramDrawing" Target="../diagrams/drawing3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12" Type="http://schemas.openxmlformats.org/officeDocument/2006/relationships/diagramColors" Target="../diagrams/colors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openxmlformats.org/officeDocument/2006/relationships/diagramQuickStyle" Target="../diagrams/quickStyle3.xml"/><Relationship Id="rId5" Type="http://schemas.openxmlformats.org/officeDocument/2006/relationships/diagramColors" Target="../diagrams/colors2.xml"/><Relationship Id="rId15" Type="http://schemas.openxmlformats.org/officeDocument/2006/relationships/image" Target="../media/image5.jpeg"/><Relationship Id="rId10" Type="http://schemas.openxmlformats.org/officeDocument/2006/relationships/diagramLayout" Target="../diagrams/layout3.xml"/><Relationship Id="rId4" Type="http://schemas.openxmlformats.org/officeDocument/2006/relationships/diagramQuickStyle" Target="../diagrams/quickStyle2.xml"/><Relationship Id="rId9" Type="http://schemas.openxmlformats.org/officeDocument/2006/relationships/diagramData" Target="../diagrams/data3.xml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17046" y="204076"/>
            <a:ext cx="7992888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CAUSAS DE INGRESOS HOSPITALARIOS Y ATENCIONES EN URGENCIAS EN PACIENTE CON ELA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F8C34EF8-41DB-4B0E-9DB9-D2A24F5E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878376"/>
            <a:ext cx="7020273" cy="100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. Ignacio Expósito</a:t>
            </a:r>
            <a:r>
              <a:rPr lang="es-ES" sz="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E.Viciana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Martín</a:t>
            </a:r>
            <a:r>
              <a:rPr lang="es-ES" sz="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JF Sánchez Gómez 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C. Romero Muñoz</a:t>
            </a:r>
            <a:r>
              <a:rPr lang="es-ES" sz="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E. Ramírez López</a:t>
            </a:r>
            <a:r>
              <a:rPr lang="es-ES" sz="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. JM Benítez Moya</a:t>
            </a:r>
            <a:r>
              <a:rPr lang="es-ES" sz="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ES" sz="8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  <a:p>
            <a:pPr algn="ctr">
              <a:spcBef>
                <a:spcPts val="1210"/>
              </a:spcBef>
              <a:buNone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1.Hospital Universitario Virgen Macarena. Sevilla</a:t>
            </a: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spcBef>
                <a:spcPts val="1210"/>
              </a:spcBef>
              <a:buNone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2.Enfermera Gestora de Casos Neumología Hospital Universitario Virgen </a:t>
            </a:r>
            <a:r>
              <a:rPr lang="es-ES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Macerena</a:t>
            </a:r>
            <a:endParaRPr lang="es-E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210"/>
              </a:spcBef>
              <a:buNone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3. Asociación ELA Andalucía, Sevilla, España 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79512" y="1676042"/>
            <a:ext cx="18002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79512" y="2015065"/>
            <a:ext cx="86409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Conocer los motivos por los que los pacientes con ELA necesitan ingresar o ser atendidos en el servicio de Urgencias puede ayudar a establecer una mejor planificación sanitaria.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264188" y="2574460"/>
            <a:ext cx="2569782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endParaRPr lang="es-E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92613" y="2919619"/>
            <a:ext cx="86409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retrospectivo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una muestra de 67 pacientes evaluados de forma activa desde enero de 2016 hasta septiembre de 2020 (o hasta su fallecimiento).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00709" y="3486281"/>
            <a:ext cx="1584176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348" y="965083"/>
            <a:ext cx="1017925" cy="53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Diagrama 27"/>
          <p:cNvGraphicFramePr/>
          <p:nvPr>
            <p:extLst>
              <p:ext uri="{D42A27DB-BD31-4B8C-83A1-F6EECF244321}">
                <p14:modId xmlns:p14="http://schemas.microsoft.com/office/powerpoint/2010/main" val="3147451613"/>
              </p:ext>
            </p:extLst>
          </p:nvPr>
        </p:nvGraphicFramePr>
        <p:xfrm>
          <a:off x="5076056" y="3291830"/>
          <a:ext cx="3600400" cy="2081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2" name="Grupo 11"/>
          <p:cNvGrpSpPr/>
          <p:nvPr/>
        </p:nvGrpSpPr>
        <p:grpSpPr>
          <a:xfrm>
            <a:off x="899547" y="3848257"/>
            <a:ext cx="1440159" cy="378500"/>
            <a:chOff x="7938764" y="1535525"/>
            <a:chExt cx="4002923" cy="383726"/>
          </a:xfrm>
        </p:grpSpPr>
        <p:grpSp>
          <p:nvGrpSpPr>
            <p:cNvPr id="13" name="Grupo 12"/>
            <p:cNvGrpSpPr/>
            <p:nvPr/>
          </p:nvGrpSpPr>
          <p:grpSpPr>
            <a:xfrm>
              <a:off x="7941397" y="1775251"/>
              <a:ext cx="3600000" cy="144000"/>
              <a:chOff x="7941397" y="1775251"/>
              <a:chExt cx="3600000" cy="144000"/>
            </a:xfrm>
          </p:grpSpPr>
          <p:sp>
            <p:nvSpPr>
              <p:cNvPr id="15" name="Rectangle 52">
                <a:extLst>
                  <a:ext uri="{FF2B5EF4-FFF2-40B4-BE49-F238E27FC236}">
                    <a16:creationId xmlns:a16="http://schemas.microsoft.com/office/drawing/2014/main" id="{7123CB47-D450-4C66-B6F0-B2D89040877C}"/>
                  </a:ext>
                </a:extLst>
              </p:cNvPr>
              <p:cNvSpPr/>
              <p:nvPr/>
            </p:nvSpPr>
            <p:spPr>
              <a:xfrm>
                <a:off x="7941398" y="1775251"/>
                <a:ext cx="3599999" cy="144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Rectangle 53">
                <a:extLst>
                  <a:ext uri="{FF2B5EF4-FFF2-40B4-BE49-F238E27FC236}">
                    <a16:creationId xmlns:a16="http://schemas.microsoft.com/office/drawing/2014/main" id="{F32DE70F-6A6E-498D-A102-0F1447165658}"/>
                  </a:ext>
                </a:extLst>
              </p:cNvPr>
              <p:cNvSpPr/>
              <p:nvPr/>
            </p:nvSpPr>
            <p:spPr>
              <a:xfrm>
                <a:off x="7941397" y="1785067"/>
                <a:ext cx="1783853" cy="134183"/>
              </a:xfrm>
              <a:prstGeom prst="rect">
                <a:avLst/>
              </a:prstGeom>
              <a:solidFill>
                <a:srgbClr val="16A9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TextBox 55">
              <a:extLst>
                <a:ext uri="{FF2B5EF4-FFF2-40B4-BE49-F238E27FC236}">
                  <a16:creationId xmlns:a16="http://schemas.microsoft.com/office/drawing/2014/main" id="{71280797-51C6-41E0-A161-77A0178701B4}"/>
                </a:ext>
              </a:extLst>
            </p:cNvPr>
            <p:cNvSpPr txBox="1"/>
            <p:nvPr/>
          </p:nvSpPr>
          <p:spPr>
            <a:xfrm>
              <a:off x="7938764" y="1535525"/>
              <a:ext cx="4002923" cy="25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52,2</a:t>
              </a:r>
              <a:r>
                <a:rPr lang="en-US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%:  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Hombres</a:t>
              </a:r>
              <a:endPara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899593" y="4283324"/>
            <a:ext cx="1800199" cy="378500"/>
            <a:chOff x="7938764" y="1535525"/>
            <a:chExt cx="4351003" cy="383726"/>
          </a:xfrm>
        </p:grpSpPr>
        <p:grpSp>
          <p:nvGrpSpPr>
            <p:cNvPr id="18" name="Grupo 17"/>
            <p:cNvGrpSpPr/>
            <p:nvPr/>
          </p:nvGrpSpPr>
          <p:grpSpPr>
            <a:xfrm>
              <a:off x="7941397" y="1775487"/>
              <a:ext cx="3129982" cy="143764"/>
              <a:chOff x="7941397" y="1775487"/>
              <a:chExt cx="3129982" cy="143764"/>
            </a:xfrm>
          </p:grpSpPr>
          <p:sp>
            <p:nvSpPr>
              <p:cNvPr id="20" name="Rectangle 52">
                <a:extLst>
                  <a:ext uri="{FF2B5EF4-FFF2-40B4-BE49-F238E27FC236}">
                    <a16:creationId xmlns:a16="http://schemas.microsoft.com/office/drawing/2014/main" id="{7123CB47-D450-4C66-B6F0-B2D89040877C}"/>
                  </a:ext>
                </a:extLst>
              </p:cNvPr>
              <p:cNvSpPr/>
              <p:nvPr/>
            </p:nvSpPr>
            <p:spPr>
              <a:xfrm>
                <a:off x="7941397" y="1775487"/>
                <a:ext cx="3129982" cy="14376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Rectangle 53">
                <a:extLst>
                  <a:ext uri="{FF2B5EF4-FFF2-40B4-BE49-F238E27FC236}">
                    <a16:creationId xmlns:a16="http://schemas.microsoft.com/office/drawing/2014/main" id="{F32DE70F-6A6E-498D-A102-0F1447165658}"/>
                  </a:ext>
                </a:extLst>
              </p:cNvPr>
              <p:cNvSpPr/>
              <p:nvPr/>
            </p:nvSpPr>
            <p:spPr>
              <a:xfrm>
                <a:off x="7941397" y="1785066"/>
                <a:ext cx="2198974" cy="13418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9" name="TextBox 55">
              <a:extLst>
                <a:ext uri="{FF2B5EF4-FFF2-40B4-BE49-F238E27FC236}">
                  <a16:creationId xmlns:a16="http://schemas.microsoft.com/office/drawing/2014/main" id="{71280797-51C6-41E0-A161-77A0178701B4}"/>
                </a:ext>
              </a:extLst>
            </p:cNvPr>
            <p:cNvSpPr txBox="1"/>
            <p:nvPr/>
          </p:nvSpPr>
          <p:spPr>
            <a:xfrm>
              <a:off x="7938764" y="1535525"/>
              <a:ext cx="4351003" cy="25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65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 años </a:t>
              </a:r>
              <a:r>
                <a:rPr lang="en-US" sz="10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edad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 media</a:t>
              </a:r>
              <a:endPara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upo 21"/>
          <p:cNvGrpSpPr/>
          <p:nvPr/>
        </p:nvGrpSpPr>
        <p:grpSpPr>
          <a:xfrm>
            <a:off x="2661232" y="3848257"/>
            <a:ext cx="2409323" cy="378501"/>
            <a:chOff x="7833176" y="1535524"/>
            <a:chExt cx="3992242" cy="383727"/>
          </a:xfrm>
        </p:grpSpPr>
        <p:grpSp>
          <p:nvGrpSpPr>
            <p:cNvPr id="23" name="Grupo 22"/>
            <p:cNvGrpSpPr/>
            <p:nvPr/>
          </p:nvGrpSpPr>
          <p:grpSpPr>
            <a:xfrm>
              <a:off x="7941397" y="1775251"/>
              <a:ext cx="3600000" cy="144000"/>
              <a:chOff x="7941397" y="1775251"/>
              <a:chExt cx="3600000" cy="144000"/>
            </a:xfrm>
          </p:grpSpPr>
          <p:sp>
            <p:nvSpPr>
              <p:cNvPr id="25" name="Rectangle 52">
                <a:extLst>
                  <a:ext uri="{FF2B5EF4-FFF2-40B4-BE49-F238E27FC236}">
                    <a16:creationId xmlns:a16="http://schemas.microsoft.com/office/drawing/2014/main" id="{7123CB47-D450-4C66-B6F0-B2D89040877C}"/>
                  </a:ext>
                </a:extLst>
              </p:cNvPr>
              <p:cNvSpPr/>
              <p:nvPr/>
            </p:nvSpPr>
            <p:spPr>
              <a:xfrm>
                <a:off x="7941398" y="1775251"/>
                <a:ext cx="3599999" cy="144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Rectangle 53">
                <a:extLst>
                  <a:ext uri="{FF2B5EF4-FFF2-40B4-BE49-F238E27FC236}">
                    <a16:creationId xmlns:a16="http://schemas.microsoft.com/office/drawing/2014/main" id="{F32DE70F-6A6E-498D-A102-0F1447165658}"/>
                  </a:ext>
                </a:extLst>
              </p:cNvPr>
              <p:cNvSpPr/>
              <p:nvPr/>
            </p:nvSpPr>
            <p:spPr>
              <a:xfrm>
                <a:off x="7941397" y="1792946"/>
                <a:ext cx="1541313" cy="12630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4" name="TextBox 55">
              <a:extLst>
                <a:ext uri="{FF2B5EF4-FFF2-40B4-BE49-F238E27FC236}">
                  <a16:creationId xmlns:a16="http://schemas.microsoft.com/office/drawing/2014/main" id="{71280797-51C6-41E0-A161-77A0178701B4}"/>
                </a:ext>
              </a:extLst>
            </p:cNvPr>
            <p:cNvSpPr txBox="1"/>
            <p:nvPr/>
          </p:nvSpPr>
          <p:spPr>
            <a:xfrm>
              <a:off x="7833176" y="1535524"/>
              <a:ext cx="3992242" cy="25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44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meses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 de </a:t>
              </a:r>
              <a:r>
                <a:rPr lang="en-US" sz="10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seguimiento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medio</a:t>
              </a:r>
              <a:endPara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2661233" y="4266107"/>
            <a:ext cx="2409322" cy="387223"/>
            <a:chOff x="6884898" y="2599768"/>
            <a:chExt cx="4002923" cy="392570"/>
          </a:xfrm>
        </p:grpSpPr>
        <p:grpSp>
          <p:nvGrpSpPr>
            <p:cNvPr id="30" name="Grupo 29"/>
            <p:cNvGrpSpPr/>
            <p:nvPr/>
          </p:nvGrpSpPr>
          <p:grpSpPr>
            <a:xfrm>
              <a:off x="6998859" y="2848338"/>
              <a:ext cx="3599998" cy="144000"/>
              <a:chOff x="6998859" y="2848338"/>
              <a:chExt cx="3599998" cy="144000"/>
            </a:xfrm>
          </p:grpSpPr>
          <p:sp>
            <p:nvSpPr>
              <p:cNvPr id="32" name="Rectangle 52">
                <a:extLst>
                  <a:ext uri="{FF2B5EF4-FFF2-40B4-BE49-F238E27FC236}">
                    <a16:creationId xmlns:a16="http://schemas.microsoft.com/office/drawing/2014/main" id="{7123CB47-D450-4C66-B6F0-B2D89040877C}"/>
                  </a:ext>
                </a:extLst>
              </p:cNvPr>
              <p:cNvSpPr/>
              <p:nvPr/>
            </p:nvSpPr>
            <p:spPr>
              <a:xfrm>
                <a:off x="6998859" y="2848338"/>
                <a:ext cx="3599998" cy="144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Rectangle 53">
                <a:extLst>
                  <a:ext uri="{FF2B5EF4-FFF2-40B4-BE49-F238E27FC236}">
                    <a16:creationId xmlns:a16="http://schemas.microsoft.com/office/drawing/2014/main" id="{F32DE70F-6A6E-498D-A102-0F1447165658}"/>
                  </a:ext>
                </a:extLst>
              </p:cNvPr>
              <p:cNvSpPr/>
              <p:nvPr/>
            </p:nvSpPr>
            <p:spPr>
              <a:xfrm>
                <a:off x="7023383" y="2857185"/>
                <a:ext cx="1541313" cy="126303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1" name="TextBox 55">
              <a:extLst>
                <a:ext uri="{FF2B5EF4-FFF2-40B4-BE49-F238E27FC236}">
                  <a16:creationId xmlns:a16="http://schemas.microsoft.com/office/drawing/2014/main" id="{71280797-51C6-41E0-A161-77A0178701B4}"/>
                </a:ext>
              </a:extLst>
            </p:cNvPr>
            <p:cNvSpPr txBox="1"/>
            <p:nvPr/>
          </p:nvSpPr>
          <p:spPr>
            <a:xfrm>
              <a:off x="6884898" y="2599768"/>
              <a:ext cx="4002923" cy="25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41,8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meses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 de </a:t>
              </a:r>
              <a:r>
                <a:rPr lang="en-US" sz="10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supervivencia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 media</a:t>
              </a:r>
              <a:endPara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upo 34"/>
          <p:cNvGrpSpPr/>
          <p:nvPr/>
        </p:nvGrpSpPr>
        <p:grpSpPr>
          <a:xfrm>
            <a:off x="2684556" y="4644368"/>
            <a:ext cx="1440159" cy="378738"/>
            <a:chOff x="7834552" y="1535284"/>
            <a:chExt cx="4002923" cy="383967"/>
          </a:xfrm>
        </p:grpSpPr>
        <p:grpSp>
          <p:nvGrpSpPr>
            <p:cNvPr id="36" name="Grupo 35"/>
            <p:cNvGrpSpPr/>
            <p:nvPr/>
          </p:nvGrpSpPr>
          <p:grpSpPr>
            <a:xfrm>
              <a:off x="7941397" y="1775251"/>
              <a:ext cx="3600000" cy="144000"/>
              <a:chOff x="7941397" y="1775251"/>
              <a:chExt cx="3600000" cy="144000"/>
            </a:xfrm>
          </p:grpSpPr>
          <p:sp>
            <p:nvSpPr>
              <p:cNvPr id="38" name="Rectangle 52">
                <a:extLst>
                  <a:ext uri="{FF2B5EF4-FFF2-40B4-BE49-F238E27FC236}">
                    <a16:creationId xmlns:a16="http://schemas.microsoft.com/office/drawing/2014/main" id="{7123CB47-D450-4C66-B6F0-B2D89040877C}"/>
                  </a:ext>
                </a:extLst>
              </p:cNvPr>
              <p:cNvSpPr/>
              <p:nvPr/>
            </p:nvSpPr>
            <p:spPr>
              <a:xfrm>
                <a:off x="7941398" y="1775251"/>
                <a:ext cx="3599999" cy="144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Rectangle 53">
                <a:extLst>
                  <a:ext uri="{FF2B5EF4-FFF2-40B4-BE49-F238E27FC236}">
                    <a16:creationId xmlns:a16="http://schemas.microsoft.com/office/drawing/2014/main" id="{F32DE70F-6A6E-498D-A102-0F1447165658}"/>
                  </a:ext>
                </a:extLst>
              </p:cNvPr>
              <p:cNvSpPr/>
              <p:nvPr/>
            </p:nvSpPr>
            <p:spPr>
              <a:xfrm>
                <a:off x="7941397" y="1785067"/>
                <a:ext cx="1783853" cy="13418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7" name="TextBox 55">
              <a:extLst>
                <a:ext uri="{FF2B5EF4-FFF2-40B4-BE49-F238E27FC236}">
                  <a16:creationId xmlns:a16="http://schemas.microsoft.com/office/drawing/2014/main" id="{71280797-51C6-41E0-A161-77A0178701B4}"/>
                </a:ext>
              </a:extLst>
            </p:cNvPr>
            <p:cNvSpPr txBox="1"/>
            <p:nvPr/>
          </p:nvSpPr>
          <p:spPr>
            <a:xfrm>
              <a:off x="7834552" y="1535284"/>
              <a:ext cx="4002923" cy="25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48%:  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Éxitus</a:t>
              </a:r>
              <a:endPara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905188" y="4665284"/>
            <a:ext cx="1800199" cy="378500"/>
            <a:chOff x="7938764" y="1535525"/>
            <a:chExt cx="4351003" cy="383726"/>
          </a:xfrm>
        </p:grpSpPr>
        <p:grpSp>
          <p:nvGrpSpPr>
            <p:cNvPr id="41" name="Grupo 40"/>
            <p:cNvGrpSpPr/>
            <p:nvPr/>
          </p:nvGrpSpPr>
          <p:grpSpPr>
            <a:xfrm>
              <a:off x="7941397" y="1775487"/>
              <a:ext cx="3129982" cy="143764"/>
              <a:chOff x="7941397" y="1775487"/>
              <a:chExt cx="3129982" cy="143764"/>
            </a:xfrm>
          </p:grpSpPr>
          <p:sp>
            <p:nvSpPr>
              <p:cNvPr id="43" name="Rectangle 52">
                <a:extLst>
                  <a:ext uri="{FF2B5EF4-FFF2-40B4-BE49-F238E27FC236}">
                    <a16:creationId xmlns:a16="http://schemas.microsoft.com/office/drawing/2014/main" id="{7123CB47-D450-4C66-B6F0-B2D89040877C}"/>
                  </a:ext>
                </a:extLst>
              </p:cNvPr>
              <p:cNvSpPr/>
              <p:nvPr/>
            </p:nvSpPr>
            <p:spPr>
              <a:xfrm>
                <a:off x="7941397" y="1775487"/>
                <a:ext cx="3129982" cy="14376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Rectangle 53">
                <a:extLst>
                  <a:ext uri="{FF2B5EF4-FFF2-40B4-BE49-F238E27FC236}">
                    <a16:creationId xmlns:a16="http://schemas.microsoft.com/office/drawing/2014/main" id="{F32DE70F-6A6E-498D-A102-0F1447165658}"/>
                  </a:ext>
                </a:extLst>
              </p:cNvPr>
              <p:cNvSpPr/>
              <p:nvPr/>
            </p:nvSpPr>
            <p:spPr>
              <a:xfrm>
                <a:off x="7941397" y="1785066"/>
                <a:ext cx="2198974" cy="134184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2" name="TextBox 55">
              <a:extLst>
                <a:ext uri="{FF2B5EF4-FFF2-40B4-BE49-F238E27FC236}">
                  <a16:creationId xmlns:a16="http://schemas.microsoft.com/office/drawing/2014/main" id="{71280797-51C6-41E0-A161-77A0178701B4}"/>
                </a:ext>
              </a:extLst>
            </p:cNvPr>
            <p:cNvSpPr txBox="1"/>
            <p:nvPr/>
          </p:nvSpPr>
          <p:spPr>
            <a:xfrm>
              <a:off x="7938764" y="1535525"/>
              <a:ext cx="4351003" cy="257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78% </a:t>
              </a:r>
              <a:r>
                <a:rPr lang="en-US" sz="105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uso</a:t>
              </a:r>
              <a:r>
                <a:rPr 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 de VMNI</a:t>
              </a:r>
              <a:endPara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40005" y="3307042"/>
            <a:ext cx="6696744" cy="17481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906895" y="3335258"/>
            <a:ext cx="6423733" cy="92045"/>
          </a:xfrm>
          <a:prstGeom prst="rect">
            <a:avLst/>
          </a:prstGeom>
          <a:gradFill>
            <a:gsLst>
              <a:gs pos="36000">
                <a:schemeClr val="bg1">
                  <a:lumMod val="95000"/>
                </a:schemeClr>
              </a:gs>
              <a:gs pos="57000">
                <a:schemeClr val="bg1">
                  <a:lumMod val="95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65000"/>
                </a:schemeClr>
              </a:gs>
              <a:gs pos="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840005" y="2874565"/>
            <a:ext cx="2101697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40005" y="3381280"/>
            <a:ext cx="64378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Las atenciones en Urgencias e ingresos hospitalarios son </a:t>
            </a:r>
            <a:r>
              <a:rPr lang="es-E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poco frecuentes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pesar de la fragilidad de estos pacientes. Las causas más frecuentes son el aumento de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síntomas respiratorios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y relacionados con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colocación de la sonda PEG.</a:t>
            </a:r>
            <a:endParaRPr lang="es-E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mejora en la técnica y uso adecuado de asistente de tos y la telemonitorización de la ventilación podrían disminuir los ingresos respiratorios.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Medidas de prevención como correctos cuidados y medidas higiénicas de la PEG disminuirían estos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ingresos.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Medidas de rehabilitación neuromuscular, adecuada movilización de pacientes en domicilio y órtesis podrían reducir las visitas a urgencias.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Diagrama 21"/>
          <p:cNvGraphicFramePr/>
          <p:nvPr>
            <p:extLst>
              <p:ext uri="{D42A27DB-BD31-4B8C-83A1-F6EECF244321}">
                <p14:modId xmlns:p14="http://schemas.microsoft.com/office/powerpoint/2010/main" val="4121984398"/>
              </p:ext>
            </p:extLst>
          </p:nvPr>
        </p:nvGraphicFramePr>
        <p:xfrm>
          <a:off x="372" y="35694"/>
          <a:ext cx="4272136" cy="260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Pulmones vector, gráfico vectorial, imágenes de Pulmones vectoriales de  stock | Depositphotos®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4" y="1062466"/>
            <a:ext cx="863931" cy="64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AutoShape 4" descr="La sonda de gastrostomía endoscópica percutánea (PEG) Información  importante sobre esta sonda"/>
          <p:cNvSpPr>
            <a:spLocks noChangeAspect="1" noChangeArrowheads="1"/>
          </p:cNvSpPr>
          <p:nvPr/>
        </p:nvSpPr>
        <p:spPr bwMode="auto">
          <a:xfrm>
            <a:off x="5868144" y="1580404"/>
            <a:ext cx="936104" cy="93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0" name="Picture 6" descr="Camas de hospital en España, ¿cómo se distribuyen comunidad por comunidad?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29" y="-4827"/>
            <a:ext cx="1225307" cy="8138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" name="Diagrama 29"/>
          <p:cNvGraphicFramePr/>
          <p:nvPr>
            <p:extLst>
              <p:ext uri="{D42A27DB-BD31-4B8C-83A1-F6EECF244321}">
                <p14:modId xmlns:p14="http://schemas.microsoft.com/office/powerpoint/2010/main" val="3505606044"/>
              </p:ext>
            </p:extLst>
          </p:nvPr>
        </p:nvGraphicFramePr>
        <p:xfrm>
          <a:off x="5071461" y="124331"/>
          <a:ext cx="3989288" cy="252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34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091" y="3403283"/>
            <a:ext cx="1320397" cy="69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unción de los Huesos Largos -【 Función, Estructura y Ejemplos 】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5420">
            <a:off x="8044118" y="2653757"/>
            <a:ext cx="1092980" cy="8163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359</Words>
  <Application>Microsoft Office PowerPoint</Application>
  <PresentationFormat>Presentación en pantalla (16:9)</PresentationFormat>
  <Paragraphs>53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Yu Gothic UI</vt:lpstr>
      <vt:lpstr>Arial</vt:lpstr>
      <vt:lpstr>Calibri</vt:lpstr>
      <vt:lpstr>Roboto Light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ignacio exposito</cp:lastModifiedBy>
  <cp:revision>28</cp:revision>
  <dcterms:created xsi:type="dcterms:W3CDTF">2021-06-21T11:13:42Z</dcterms:created>
  <dcterms:modified xsi:type="dcterms:W3CDTF">2021-09-09T14:25:40Z</dcterms:modified>
</cp:coreProperties>
</file>