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9"/>
  </p:normalViewPr>
  <p:slideViewPr>
    <p:cSldViewPr>
      <p:cViewPr>
        <p:scale>
          <a:sx n="135" d="100"/>
          <a:sy n="135" d="100"/>
        </p:scale>
        <p:origin x="42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2/8/21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54493-8D4F-264D-98D1-48584662F6EB}"/>
              </a:ext>
            </a:extLst>
          </p:cNvPr>
          <p:cNvSpPr txBox="1">
            <a:spLocks/>
          </p:cNvSpPr>
          <p:nvPr/>
        </p:nvSpPr>
        <p:spPr>
          <a:xfrm>
            <a:off x="76549" y="73288"/>
            <a:ext cx="7663803" cy="626254"/>
          </a:xfrm>
          <a:prstGeom prst="rect">
            <a:avLst/>
          </a:prstGeom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2000" dirty="0"/>
              <a:t>EVALUACIÓN DE LA CALIDAD DE VIDA RELACIONADA CON LA SALUD EN PACIENTES CON  INFECCIÓN POR SARS-COV-2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D369480-CA34-FC47-AFF5-C11516043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3" t="23233" r="-403" b="22427"/>
          <a:stretch/>
        </p:blipFill>
        <p:spPr>
          <a:xfrm>
            <a:off x="7777075" y="0"/>
            <a:ext cx="1366925" cy="74278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48947684-9776-8D45-AABA-521398A835AD}"/>
              </a:ext>
            </a:extLst>
          </p:cNvPr>
          <p:cNvSpPr/>
          <p:nvPr/>
        </p:nvSpPr>
        <p:spPr>
          <a:xfrm>
            <a:off x="0" y="750205"/>
            <a:ext cx="9124018" cy="821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effectLst/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Autores: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M. Domínguez Blasco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C. López Ramírez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 A. López Bauzá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 E. De Benito Zorrero , J.A. Rodríguez Portal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 M. Domínguez Blasco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C. López Ramírez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 A. López Bauzá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;  E. De Benito Zorrero , J.A. Rodríguez Portal</a:t>
            </a:r>
            <a:r>
              <a:rPr lang="es-ES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1300" baseline="30000" dirty="0">
              <a:highlight>
                <a:srgbClr val="C0C0C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Sevilla. 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E7B7AD-3D22-D743-9362-D14BD31D62D8}"/>
              </a:ext>
            </a:extLst>
          </p:cNvPr>
          <p:cNvSpPr/>
          <p:nvPr/>
        </p:nvSpPr>
        <p:spPr>
          <a:xfrm>
            <a:off x="179512" y="1622375"/>
            <a:ext cx="1656184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93791DE-45DA-884F-B34F-1255457F24B5}"/>
              </a:ext>
            </a:extLst>
          </p:cNvPr>
          <p:cNvSpPr/>
          <p:nvPr/>
        </p:nvSpPr>
        <p:spPr>
          <a:xfrm>
            <a:off x="59292" y="1642311"/>
            <a:ext cx="90744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            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Es fundamental conocer el pronóstico funcional de los pacientes afectados de neumonía moderada-grave por SARS-CoV2.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Objetivo: analizar </a:t>
            </a:r>
            <a:r>
              <a:rPr lang="es-ES_tradnl" dirty="0">
                <a:latin typeface="Arial" panose="020B0604020202020204" pitchFamily="34" charset="0"/>
                <a:cs typeface="Arial" panose="020B0604020202020204" pitchFamily="34" charset="0"/>
              </a:rPr>
              <a:t>la calidad de vida relacionada con la salud (CVRS) en pacientes con ingreso por neumonía bilateral secundaria a SARS-CoV2 y evaluar  los cambios en la CVRS a los 3 y 6 meses del alta.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98FA8A5-146C-F744-A3FF-75C4B92D4CEF}"/>
              </a:ext>
            </a:extLst>
          </p:cNvPr>
          <p:cNvSpPr/>
          <p:nvPr/>
        </p:nvSpPr>
        <p:spPr>
          <a:xfrm>
            <a:off x="755576" y="3539356"/>
            <a:ext cx="8041100" cy="12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prospectivo observacional de pacientes ingresados por neumonía moderada-grave SARS-CoV2 a los que se les analizó la CVRS mediante el cuestionario SF 36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K-</a:t>
            </a:r>
            <a:r>
              <a:rPr lang="es-ES_tradnl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Bild</a:t>
            </a:r>
            <a:r>
              <a:rPr lang="es-ES_tradn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La puntuación para ambos cuestionarios es 0 (peor estado de salud) hasta 100 (mejor estado de salud).</a:t>
            </a:r>
            <a:endParaRPr lang="es-E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76F74E3-5E8C-3F40-8BBD-097F463B3F79}"/>
              </a:ext>
            </a:extLst>
          </p:cNvPr>
          <p:cNvSpPr/>
          <p:nvPr/>
        </p:nvSpPr>
        <p:spPr>
          <a:xfrm>
            <a:off x="184587" y="3147814"/>
            <a:ext cx="1728192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7CC6F2D-3E8F-3A4C-BD0D-B13866B91D41}"/>
              </a:ext>
            </a:extLst>
          </p:cNvPr>
          <p:cNvSpPr/>
          <p:nvPr/>
        </p:nvSpPr>
        <p:spPr>
          <a:xfrm>
            <a:off x="896563" y="51470"/>
            <a:ext cx="1515198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AD9AE4C-2E50-A24B-8C58-9EAB82C02AA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55526"/>
            <a:ext cx="3816424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392A21-397A-0B43-8F46-4531C5F4C87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55526"/>
            <a:ext cx="4392488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96C502-3F72-A74A-8B7B-76522E8FA48A}"/>
              </a:ext>
            </a:extLst>
          </p:cNvPr>
          <p:cNvSpPr txBox="1"/>
          <p:nvPr/>
        </p:nvSpPr>
        <p:spPr>
          <a:xfrm>
            <a:off x="971600" y="299554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48,53 (±19,05)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205A42-E86D-C34D-ACA1-68955265BBBE}"/>
              </a:ext>
            </a:extLst>
          </p:cNvPr>
          <p:cNvSpPr txBox="1"/>
          <p:nvPr/>
        </p:nvSpPr>
        <p:spPr>
          <a:xfrm>
            <a:off x="2483768" y="284165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57,94 (±25,10)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73E074-F30B-C04F-9A32-D84A049AB2FB}"/>
              </a:ext>
            </a:extLst>
          </p:cNvPr>
          <p:cNvSpPr txBox="1"/>
          <p:nvPr/>
        </p:nvSpPr>
        <p:spPr>
          <a:xfrm>
            <a:off x="6912260" y="2561451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71,85 (±24,71) </a:t>
            </a:r>
            <a:endParaRPr lang="es-ES" sz="11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AEA880-711C-8149-B1B2-2C1062746B94}"/>
              </a:ext>
            </a:extLst>
          </p:cNvPr>
          <p:cNvSpPr txBox="1"/>
          <p:nvPr/>
        </p:nvSpPr>
        <p:spPr>
          <a:xfrm>
            <a:off x="5220072" y="28692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61,35 (±25,52) </a:t>
            </a:r>
            <a:endParaRPr lang="es-ES" sz="11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42DFE96-5548-6D44-8404-393A6E960248}"/>
              </a:ext>
            </a:extLst>
          </p:cNvPr>
          <p:cNvSpPr txBox="1"/>
          <p:nvPr/>
        </p:nvSpPr>
        <p:spPr>
          <a:xfrm>
            <a:off x="1871902" y="3667839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SF 36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9C9DC9D-F83D-AD40-81D4-A60B0689D4E5}"/>
              </a:ext>
            </a:extLst>
          </p:cNvPr>
          <p:cNvSpPr txBox="1"/>
          <p:nvPr/>
        </p:nvSpPr>
        <p:spPr>
          <a:xfrm>
            <a:off x="4626106" y="3667839"/>
            <a:ext cx="4266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K-BILD (</a:t>
            </a:r>
            <a:r>
              <a:rPr lang="es-ES" sz="2000" dirty="0" err="1"/>
              <a:t>King’s</a:t>
            </a:r>
            <a:r>
              <a:rPr lang="es-ES" sz="2000" dirty="0"/>
              <a:t> </a:t>
            </a:r>
            <a:r>
              <a:rPr lang="es-ES" sz="2000" dirty="0" err="1"/>
              <a:t>Brief</a:t>
            </a:r>
            <a:r>
              <a:rPr lang="es-ES" sz="2000" dirty="0"/>
              <a:t> </a:t>
            </a:r>
            <a:r>
              <a:rPr lang="es-ES" sz="2000" dirty="0" err="1"/>
              <a:t>Interstitial</a:t>
            </a:r>
            <a:r>
              <a:rPr lang="es-ES" sz="2000" dirty="0"/>
              <a:t> </a:t>
            </a:r>
            <a:r>
              <a:rPr lang="es-ES" sz="2000" dirty="0" err="1"/>
              <a:t>Disease</a:t>
            </a:r>
            <a:r>
              <a:rPr lang="es-ES" sz="2000" dirty="0"/>
              <a:t>) </a:t>
            </a:r>
            <a:endParaRPr lang="es-ES" sz="24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9C51E07-14BE-F140-B1D1-FFC6C134C243}"/>
              </a:ext>
            </a:extLst>
          </p:cNvPr>
          <p:cNvSpPr/>
          <p:nvPr/>
        </p:nvSpPr>
        <p:spPr>
          <a:xfrm>
            <a:off x="897675" y="4112043"/>
            <a:ext cx="1803229" cy="35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32AB6E9-2043-FD4B-BA91-7EE886CA8DB9}"/>
              </a:ext>
            </a:extLst>
          </p:cNvPr>
          <p:cNvSpPr txBox="1"/>
          <p:nvPr/>
        </p:nvSpPr>
        <p:spPr>
          <a:xfrm>
            <a:off x="737472" y="4112043"/>
            <a:ext cx="7866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		 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pacientes con neumonía por SARS-CoV2 presentaron una mejoría de su CVRS de forma significativa a los 6 meses, en probable relación con la mejoría en la capacidad funcional y radiológica.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261</Words>
  <Application>Microsoft Macintosh PowerPoint</Application>
  <PresentationFormat>Presentación en pantalla (16:9)</PresentationFormat>
  <Paragraphs>17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5</cp:revision>
  <dcterms:created xsi:type="dcterms:W3CDTF">2021-06-21T11:13:42Z</dcterms:created>
  <dcterms:modified xsi:type="dcterms:W3CDTF">2021-08-02T18:52:07Z</dcterms:modified>
</cp:coreProperties>
</file>