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1.png" ContentType="image/png"/>
  <Override PartName="/ppt/media/image2.png" ContentType="image/png"/>
  <Override PartName="/ppt/media/image4.jpeg" ContentType="image/jpeg"/>
  <Override PartName="/ppt/media/image3.png" ContentType="image/png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8880" cy="85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Pulse para editar el formato del texto de título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</a:rPr>
              <a:t>Pulse para editar el formato de esquema del texto</a:t>
            </a:r>
            <a:endParaRPr b="0" lang="es-ES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</a:rPr>
              <a:t>Segundo nivel del esquema</a:t>
            </a:r>
            <a:endParaRPr b="0" lang="es-ES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</a:rPr>
              <a:t>Tercer nivel del esquema</a:t>
            </a:r>
            <a:endParaRPr b="0" lang="es-ES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</a:rPr>
              <a:t>Cuarto nivel del esquema</a:t>
            </a:r>
            <a:endParaRPr b="0" lang="es-ES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Quinto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Sexto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Séptimo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s-ES" sz="1400" spc="-1" strike="noStrike">
                <a:solidFill>
                  <a:srgbClr val="000000"/>
                </a:solidFill>
                <a:latin typeface="Arial"/>
              </a:rPr>
              <a:t>Pulse para editar el formato del texto de título</a:t>
            </a:r>
            <a:endParaRPr b="0" lang="es-E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</a:rPr>
              <a:t>Pulse para editar el formato de esquema del texto</a:t>
            </a:r>
            <a:endParaRPr b="0" lang="es-ES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</a:rPr>
              <a:t>Segundo nivel del esquema</a:t>
            </a:r>
            <a:endParaRPr b="0" lang="es-ES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</a:rPr>
              <a:t>Tercer nivel del esquema</a:t>
            </a:r>
            <a:endParaRPr b="0" lang="es-ES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</a:rPr>
              <a:t>Cuarto nivel del esquema</a:t>
            </a:r>
            <a:endParaRPr b="0" lang="es-ES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Quinto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Sexto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Séptimo nivel del esquema</a:t>
            </a:r>
            <a:endParaRPr b="0" lang="es-E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986040" y="1205640"/>
            <a:ext cx="2541960" cy="1674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spAutoFit/>
          </a:bodyPr>
          <a:p>
            <a:pPr>
              <a:lnSpc>
                <a:spcPct val="100000"/>
              </a:lnSpc>
            </a:pPr>
            <a:r>
              <a:rPr b="0" lang="es-ES" sz="1400" spc="-1" strike="noStrike" u="sng">
                <a:solidFill>
                  <a:srgbClr val="000000"/>
                </a:solidFill>
                <a:uFillTx/>
                <a:latin typeface="Arial"/>
                <a:ea typeface="Arial"/>
              </a:rPr>
              <a:t>INTRODUCCIÓN</a:t>
            </a:r>
            <a:endParaRPr b="0" lang="es-E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  <a:ea typeface="Arial"/>
              </a:rPr>
              <a:t>- Múltiples especialidades requieren pruebas de función respiratoria.</a:t>
            </a:r>
            <a:endParaRPr b="0" lang="es-E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  <a:ea typeface="Arial"/>
              </a:rPr>
              <a:t>- No sabemos cómo afecta la COVID a dichas pruebas.</a:t>
            </a:r>
            <a:endParaRPr b="0" lang="es-ES" sz="1400" spc="-1" strike="noStrike">
              <a:latin typeface="Arial"/>
            </a:endParaRPr>
          </a:p>
        </p:txBody>
      </p:sp>
      <p:sp>
        <p:nvSpPr>
          <p:cNvPr id="77" name="CustomShape 2"/>
          <p:cNvSpPr/>
          <p:nvPr/>
        </p:nvSpPr>
        <p:spPr>
          <a:xfrm>
            <a:off x="4536000" y="1236960"/>
            <a:ext cx="2736000" cy="103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spAutoFit/>
          </a:bodyPr>
          <a:p>
            <a:pPr>
              <a:lnSpc>
                <a:spcPct val="100000"/>
              </a:lnSpc>
            </a:pPr>
            <a:r>
              <a:rPr b="0" lang="es-ES" sz="1400" spc="-1" strike="noStrike" u="sng">
                <a:solidFill>
                  <a:srgbClr val="000000"/>
                </a:solidFill>
                <a:uFillTx/>
                <a:latin typeface="Arial"/>
                <a:ea typeface="Arial"/>
              </a:rPr>
              <a:t>METODOLOGÍA.</a:t>
            </a:r>
            <a:endParaRPr b="0" lang="es-E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  <a:ea typeface="Arial"/>
              </a:rPr>
              <a:t>- Estudio retrospectivo observacional.</a:t>
            </a:r>
            <a:endParaRPr b="0" lang="es-ES" sz="1400" spc="-1" strike="noStrike">
              <a:latin typeface="Arial"/>
            </a:endParaRPr>
          </a:p>
        </p:txBody>
      </p:sp>
      <p:sp>
        <p:nvSpPr>
          <p:cNvPr id="78" name="CustomShape 3"/>
          <p:cNvSpPr/>
          <p:nvPr/>
        </p:nvSpPr>
        <p:spPr>
          <a:xfrm>
            <a:off x="988200" y="3159000"/>
            <a:ext cx="2251800" cy="82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spAutoFit/>
          </a:bodyPr>
          <a:p>
            <a:pPr>
              <a:lnSpc>
                <a:spcPct val="100000"/>
              </a:lnSpc>
            </a:pPr>
            <a:r>
              <a:rPr b="0" lang="es-ES" sz="1400" spc="-1" strike="noStrike" u="sng">
                <a:solidFill>
                  <a:srgbClr val="000000"/>
                </a:solidFill>
                <a:uFillTx/>
                <a:latin typeface="Arial"/>
                <a:ea typeface="Arial"/>
              </a:rPr>
              <a:t>RESULTADOS</a:t>
            </a:r>
            <a:endParaRPr b="0" lang="es-E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  <a:ea typeface="Arial"/>
              </a:rPr>
              <a:t>- Figuras 1 y 2. </a:t>
            </a:r>
            <a:endParaRPr b="0" lang="es-ES" sz="1400" spc="-1" strike="noStrike">
              <a:latin typeface="Arial"/>
            </a:endParaRPr>
          </a:p>
        </p:txBody>
      </p:sp>
      <p:sp>
        <p:nvSpPr>
          <p:cNvPr id="79" name="CustomShape 4"/>
          <p:cNvSpPr/>
          <p:nvPr/>
        </p:nvSpPr>
        <p:spPr>
          <a:xfrm flipH="1">
            <a:off x="4458600" y="3159000"/>
            <a:ext cx="3355200" cy="399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0" name="Google Shape;121;p1" descr=""/>
          <p:cNvPicPr/>
          <p:nvPr/>
        </p:nvPicPr>
        <p:blipFill>
          <a:blip r:embed="rId1"/>
          <a:srcRect l="32686" t="42530" r="33870" b="22089"/>
          <a:stretch/>
        </p:blipFill>
        <p:spPr>
          <a:xfrm>
            <a:off x="4536000" y="2286000"/>
            <a:ext cx="3456000" cy="2177640"/>
          </a:xfrm>
          <a:prstGeom prst="rect">
            <a:avLst/>
          </a:prstGeom>
          <a:ln>
            <a:solidFill>
              <a:srgbClr val="3465a4"/>
            </a:solidFill>
          </a:ln>
        </p:spPr>
      </p:pic>
      <p:sp>
        <p:nvSpPr>
          <p:cNvPr id="81" name="CustomShape 5"/>
          <p:cNvSpPr/>
          <p:nvPr/>
        </p:nvSpPr>
        <p:spPr>
          <a:xfrm>
            <a:off x="4464000" y="4407840"/>
            <a:ext cx="1224000" cy="396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spAutoFit/>
          </a:bodyPr>
          <a:p>
            <a:pPr>
              <a:lnSpc>
                <a:spcPct val="100000"/>
              </a:lnSpc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  <a:ea typeface="Arial"/>
              </a:rPr>
              <a:t>Figura 1.</a:t>
            </a:r>
            <a:endParaRPr b="0" lang="es-ES" sz="1400" spc="-1" strike="noStrike">
              <a:latin typeface="Arial"/>
            </a:endParaRPr>
          </a:p>
        </p:txBody>
      </p:sp>
      <p:sp>
        <p:nvSpPr>
          <p:cNvPr id="82" name="CustomShape 6"/>
          <p:cNvSpPr/>
          <p:nvPr/>
        </p:nvSpPr>
        <p:spPr>
          <a:xfrm>
            <a:off x="1619280" y="85320"/>
            <a:ext cx="6728400" cy="731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spAutoFit/>
          </a:bodyPr>
          <a:p>
            <a:pPr>
              <a:lnSpc>
                <a:spcPct val="100000"/>
              </a:lnSpc>
            </a:pPr>
            <a:r>
              <a:rPr b="1" lang="es-ES" sz="1800" spc="-1" strike="noStrike">
                <a:solidFill>
                  <a:srgbClr val="4bacc6"/>
                </a:solidFill>
                <a:highlight>
                  <a:srgbClr val="ffffff"/>
                </a:highlight>
                <a:latin typeface="Arial"/>
                <a:ea typeface="Arial"/>
              </a:rPr>
              <a:t>PRUEBAS FUNCIONALES RESPIRATORIAS EN UNA PANDEMIA NEUMOLÓGICA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83" name="TextShape 7"/>
          <p:cNvSpPr txBox="1"/>
          <p:nvPr/>
        </p:nvSpPr>
        <p:spPr>
          <a:xfrm>
            <a:off x="1656000" y="789840"/>
            <a:ext cx="6048000" cy="319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Autofit/>
          </a:bodyPr>
          <a:p>
            <a:r>
              <a:rPr b="0" lang="es-ES" sz="800" spc="-1" strike="noStrike">
                <a:latin typeface="Arial"/>
              </a:rPr>
              <a:t>G. Maldonado Vicente, C. Cabrero Rodríguez, P. Gámez Baeza, N. Calvente Vera, P. Barragán Reyes.</a:t>
            </a:r>
            <a:endParaRPr b="0" lang="es-ES" sz="800" spc="-1" strike="noStrike">
              <a:latin typeface="Arial"/>
            </a:endParaRPr>
          </a:p>
          <a:p>
            <a:r>
              <a:rPr b="0" lang="es-ES" sz="800" spc="-1" strike="noStrike">
                <a:latin typeface="Arial"/>
              </a:rPr>
              <a:t>Servicio de Neumología del Hospital Clínico Universitario San Cecilio.</a:t>
            </a:r>
            <a:endParaRPr b="0" lang="es-ES" sz="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128;p2" descr=""/>
          <p:cNvPicPr/>
          <p:nvPr/>
        </p:nvPicPr>
        <p:blipFill>
          <a:blip r:embed="rId1"/>
          <a:srcRect l="32458" t="38529" r="32176" b="19144"/>
          <a:stretch/>
        </p:blipFill>
        <p:spPr>
          <a:xfrm>
            <a:off x="4464000" y="720360"/>
            <a:ext cx="4280040" cy="2879640"/>
          </a:xfrm>
          <a:prstGeom prst="rect">
            <a:avLst/>
          </a:prstGeom>
          <a:ln>
            <a:solidFill>
              <a:srgbClr val="3465a4"/>
            </a:solidFill>
          </a:ln>
        </p:spPr>
      </p:pic>
      <p:sp>
        <p:nvSpPr>
          <p:cNvPr id="85" name="CustomShape 1"/>
          <p:cNvSpPr/>
          <p:nvPr/>
        </p:nvSpPr>
        <p:spPr>
          <a:xfrm>
            <a:off x="247320" y="4376520"/>
            <a:ext cx="1617120" cy="399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6" name="CustomShape 2"/>
          <p:cNvSpPr/>
          <p:nvPr/>
        </p:nvSpPr>
        <p:spPr>
          <a:xfrm>
            <a:off x="4457160" y="3635640"/>
            <a:ext cx="1230840" cy="396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spAutoFit/>
          </a:bodyPr>
          <a:p>
            <a:pPr>
              <a:lnSpc>
                <a:spcPct val="100000"/>
              </a:lnSpc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  <a:ea typeface="Arial"/>
              </a:rPr>
              <a:t>Figura 2.</a:t>
            </a:r>
            <a:endParaRPr b="0" lang="es-ES" sz="1400" spc="-1" strike="noStrike">
              <a:latin typeface="Arial"/>
            </a:endParaRPr>
          </a:p>
        </p:txBody>
      </p:sp>
      <p:sp>
        <p:nvSpPr>
          <p:cNvPr id="87" name="CustomShape 3"/>
          <p:cNvSpPr/>
          <p:nvPr/>
        </p:nvSpPr>
        <p:spPr>
          <a:xfrm>
            <a:off x="744120" y="792000"/>
            <a:ext cx="3215880" cy="1887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>
            <a:spAutoFit/>
          </a:bodyPr>
          <a:p>
            <a:pPr>
              <a:lnSpc>
                <a:spcPct val="100000"/>
              </a:lnSpc>
            </a:pPr>
            <a:r>
              <a:rPr b="0" lang="es-ES" sz="1400" spc="-1" strike="noStrike" u="sng">
                <a:solidFill>
                  <a:srgbClr val="000000"/>
                </a:solidFill>
                <a:uFillTx/>
                <a:latin typeface="Arial"/>
                <a:ea typeface="Arial"/>
              </a:rPr>
              <a:t>CONCLUSIONES</a:t>
            </a:r>
            <a:endParaRPr b="0" lang="es-E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  <a:ea typeface="Arial"/>
              </a:rPr>
              <a:t>- Neumología es el servicio que más pruebas solicita.</a:t>
            </a:r>
            <a:endParaRPr b="0" lang="es-E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  <a:ea typeface="Arial"/>
              </a:rPr>
              <a:t>- Esto puede atribuirse al síndrome postcovid; que a su vez es el motivo más frecuente de demanda de las mismas.</a:t>
            </a:r>
            <a:endParaRPr b="0" lang="es-E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Application>LibreOffice/6.3.4.2$Windows_X86_64 LibreOffice_project/60da17e045e08f1793c57c00ba83cdfce946d0aa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2022-01-11T08:55:46Z</dcterms:created>
  <dc:creator>LUNA</dc:creator>
  <dc:description/>
  <dc:language>es-ES</dc:language>
  <cp:lastModifiedBy/>
  <dcterms:modified xsi:type="dcterms:W3CDTF">2022-03-18T00:54:39Z</dcterms:modified>
  <cp:revision>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Presentación en pantalla (16:9)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2</vt:i4>
  </property>
</Properties>
</file>