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berto gonzalez hernandez" initials="agh" lastIdx="1" clrIdx="0">
    <p:extLst>
      <p:ext uri="{19B8F6BF-5375-455C-9EA6-DF929625EA0E}">
        <p15:presenceInfo xmlns:p15="http://schemas.microsoft.com/office/powerpoint/2012/main" userId="961c33f17008d34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96" y="1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A3B2427-E7E6-E72E-BD0B-FC2E7429FE65}"/>
              </a:ext>
            </a:extLst>
          </p:cNvPr>
          <p:cNvSpPr txBox="1"/>
          <p:nvPr/>
        </p:nvSpPr>
        <p:spPr>
          <a:xfrm>
            <a:off x="2160526" y="312993"/>
            <a:ext cx="751312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latin typeface="Arial"/>
                <a:cs typeface="Arial"/>
              </a:rPr>
              <a:t>PERFIL DE PACIENTES CON INFECCIÓN POR SARS-COV2 PASADA EN SEGUIMIENTO EN CONSULTAS POST-COVID DEL HOSPITAL JUAN RAMÓN JIMÉNEZ DE HUELVA.</a:t>
            </a:r>
            <a:endParaRPr lang="es-ES" dirty="0">
              <a:cs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F91A95C-AB40-9A8C-96A4-5DC79CAE5FC0}"/>
              </a:ext>
            </a:extLst>
          </p:cNvPr>
          <p:cNvSpPr txBox="1"/>
          <p:nvPr/>
        </p:nvSpPr>
        <p:spPr>
          <a:xfrm>
            <a:off x="2161309" y="1142010"/>
            <a:ext cx="7641771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dirty="0">
                <a:latin typeface="Arial"/>
                <a:cs typeface="Arial"/>
              </a:rPr>
              <a:t>A. González Hernández; B. </a:t>
            </a:r>
            <a:r>
              <a:rPr lang="en-US" sz="1050" dirty="0" err="1">
                <a:latin typeface="Arial"/>
                <a:cs typeface="Arial"/>
              </a:rPr>
              <a:t>Gracia</a:t>
            </a:r>
            <a:r>
              <a:rPr lang="en-US" sz="1050" dirty="0">
                <a:latin typeface="Arial"/>
                <a:cs typeface="Arial"/>
              </a:rPr>
              <a:t> Hernández; C. Romero Sayago; J. Lancha Domínguez; M. T. González García, F. Díaz </a:t>
            </a:r>
            <a:r>
              <a:rPr lang="en-US" sz="1050" dirty="0" err="1">
                <a:latin typeface="Arial"/>
                <a:cs typeface="Arial"/>
              </a:rPr>
              <a:t>Chantar</a:t>
            </a:r>
            <a:r>
              <a:rPr lang="en-US" sz="1050" dirty="0">
                <a:latin typeface="Arial"/>
                <a:cs typeface="Arial"/>
              </a:rPr>
              <a:t>. </a:t>
            </a:r>
            <a:r>
              <a:rPr lang="en-US" sz="1050" dirty="0" err="1">
                <a:latin typeface="Arial"/>
                <a:cs typeface="Arial"/>
              </a:rPr>
              <a:t>Servicio</a:t>
            </a:r>
            <a:r>
              <a:rPr lang="en-US" sz="1050" dirty="0">
                <a:latin typeface="Arial"/>
                <a:cs typeface="Arial"/>
              </a:rPr>
              <a:t> de </a:t>
            </a:r>
            <a:r>
              <a:rPr lang="en-US" sz="1050" dirty="0" err="1">
                <a:latin typeface="Arial"/>
                <a:cs typeface="Arial"/>
              </a:rPr>
              <a:t>Neumología</a:t>
            </a:r>
            <a:r>
              <a:rPr lang="en-US" sz="1050" dirty="0">
                <a:latin typeface="Arial"/>
                <a:cs typeface="Arial"/>
              </a:rPr>
              <a:t> Hospital Juan Ramón Jimenez. Huelva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BDEF88E-81E9-40E6-767B-C4DD31DF6000}"/>
              </a:ext>
            </a:extLst>
          </p:cNvPr>
          <p:cNvSpPr txBox="1"/>
          <p:nvPr/>
        </p:nvSpPr>
        <p:spPr>
          <a:xfrm>
            <a:off x="263352" y="2142318"/>
            <a:ext cx="5068784" cy="954107"/>
          </a:xfrm>
          <a:prstGeom prst="rect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400" b="1" dirty="0" err="1">
                <a:cs typeface="Arial"/>
              </a:rPr>
              <a:t>Introducción</a:t>
            </a:r>
            <a:r>
              <a:rPr lang="en-US" sz="1400" b="1" dirty="0">
                <a:cs typeface="Arial"/>
              </a:rPr>
              <a:t> </a:t>
            </a:r>
          </a:p>
          <a:p>
            <a:pPr algn="just"/>
            <a:r>
              <a:rPr lang="en-US" sz="1400" dirty="0" err="1">
                <a:cs typeface="Arial"/>
              </a:rPr>
              <a:t>Desde</a:t>
            </a:r>
            <a:r>
              <a:rPr lang="en-US" sz="1400" dirty="0">
                <a:cs typeface="Arial"/>
              </a:rPr>
              <a:t> la </a:t>
            </a:r>
            <a:r>
              <a:rPr lang="en-US" sz="1400" dirty="0" err="1">
                <a:cs typeface="Arial"/>
              </a:rPr>
              <a:t>pandemia</a:t>
            </a:r>
            <a:r>
              <a:rPr lang="en-US" sz="1400" dirty="0">
                <a:cs typeface="Arial"/>
              </a:rPr>
              <a:t> </a:t>
            </a:r>
            <a:r>
              <a:rPr lang="en-US" sz="1400" dirty="0" err="1">
                <a:cs typeface="Arial"/>
              </a:rPr>
              <a:t>producida</a:t>
            </a:r>
            <a:r>
              <a:rPr lang="en-US" sz="1400" dirty="0">
                <a:cs typeface="Arial"/>
              </a:rPr>
              <a:t> </a:t>
            </a:r>
            <a:r>
              <a:rPr lang="en-US" sz="1400" dirty="0" err="1">
                <a:cs typeface="Arial"/>
              </a:rPr>
              <a:t>por</a:t>
            </a:r>
            <a:r>
              <a:rPr lang="en-US" sz="1400" dirty="0">
                <a:cs typeface="Arial"/>
              </a:rPr>
              <a:t> </a:t>
            </a:r>
            <a:r>
              <a:rPr lang="en-US" sz="1400" dirty="0" err="1">
                <a:cs typeface="Arial"/>
              </a:rPr>
              <a:t>el</a:t>
            </a:r>
            <a:r>
              <a:rPr lang="en-US" sz="1400" dirty="0">
                <a:cs typeface="Arial"/>
              </a:rPr>
              <a:t> virus SARS CoV2, se ha </a:t>
            </a:r>
            <a:r>
              <a:rPr lang="en-US" sz="1400" dirty="0" err="1">
                <a:cs typeface="Arial"/>
              </a:rPr>
              <a:t>creado</a:t>
            </a:r>
            <a:r>
              <a:rPr lang="en-US" sz="1400" dirty="0">
                <a:cs typeface="Arial"/>
              </a:rPr>
              <a:t> </a:t>
            </a:r>
            <a:r>
              <a:rPr lang="en-US" sz="1400" dirty="0" err="1">
                <a:cs typeface="Arial"/>
              </a:rPr>
              <a:t>en</a:t>
            </a:r>
            <a:r>
              <a:rPr lang="en-US" sz="1400" dirty="0">
                <a:cs typeface="Arial"/>
              </a:rPr>
              <a:t> </a:t>
            </a:r>
            <a:r>
              <a:rPr lang="en-US" sz="1400" dirty="0" err="1">
                <a:cs typeface="Arial"/>
              </a:rPr>
              <a:t>nuestro</a:t>
            </a:r>
            <a:r>
              <a:rPr lang="en-US" sz="1400" dirty="0">
                <a:cs typeface="Arial"/>
              </a:rPr>
              <a:t> hospital </a:t>
            </a:r>
            <a:r>
              <a:rPr lang="en-US" sz="1400" dirty="0" err="1">
                <a:cs typeface="Arial"/>
              </a:rPr>
              <a:t>una</a:t>
            </a:r>
            <a:r>
              <a:rPr lang="en-US" sz="1400" dirty="0">
                <a:cs typeface="Arial"/>
              </a:rPr>
              <a:t> </a:t>
            </a:r>
            <a:r>
              <a:rPr lang="en-US" sz="1400" dirty="0" err="1">
                <a:cs typeface="Arial"/>
              </a:rPr>
              <a:t>unidad</a:t>
            </a:r>
            <a:r>
              <a:rPr lang="en-US" sz="1400" dirty="0">
                <a:cs typeface="Arial"/>
              </a:rPr>
              <a:t> de </a:t>
            </a:r>
            <a:r>
              <a:rPr lang="en-US" sz="1400" dirty="0" err="1">
                <a:cs typeface="Arial"/>
              </a:rPr>
              <a:t>pacientes</a:t>
            </a:r>
            <a:r>
              <a:rPr lang="en-US" sz="1400" dirty="0">
                <a:cs typeface="Arial"/>
              </a:rPr>
              <a:t> post-Covid, </a:t>
            </a:r>
            <a:r>
              <a:rPr lang="en-US" sz="1400" dirty="0" err="1">
                <a:cs typeface="Arial"/>
              </a:rPr>
              <a:t>revisándolos</a:t>
            </a:r>
            <a:r>
              <a:rPr lang="en-US" sz="1400" dirty="0">
                <a:cs typeface="Arial"/>
              </a:rPr>
              <a:t> a </a:t>
            </a:r>
            <a:r>
              <a:rPr lang="en-US" sz="1400" dirty="0" err="1">
                <a:cs typeface="Arial"/>
              </a:rPr>
              <a:t>los</a:t>
            </a:r>
            <a:r>
              <a:rPr lang="en-US" sz="1400" dirty="0">
                <a:cs typeface="Arial"/>
              </a:rPr>
              <a:t> 6 meses de </a:t>
            </a:r>
            <a:r>
              <a:rPr lang="en-US" sz="1400" dirty="0" err="1">
                <a:cs typeface="Arial"/>
              </a:rPr>
              <a:t>alta</a:t>
            </a:r>
            <a:r>
              <a:rPr lang="en-US" sz="1400" dirty="0">
                <a:cs typeface="Arial"/>
              </a:rPr>
              <a:t> </a:t>
            </a:r>
            <a:r>
              <a:rPr lang="en-US" sz="1400" dirty="0" err="1">
                <a:cs typeface="Arial"/>
              </a:rPr>
              <a:t>hospitalaria</a:t>
            </a:r>
            <a:r>
              <a:rPr lang="en-US" sz="1400" dirty="0">
                <a:cs typeface="Arial"/>
              </a:rPr>
              <a:t>. </a:t>
            </a:r>
            <a:endParaRPr lang="es-ES" sz="28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0654C7-2109-35FB-5DEB-7397A6AD8D06}"/>
              </a:ext>
            </a:extLst>
          </p:cNvPr>
          <p:cNvSpPr txBox="1"/>
          <p:nvPr/>
        </p:nvSpPr>
        <p:spPr>
          <a:xfrm>
            <a:off x="297576" y="4670633"/>
            <a:ext cx="5034560" cy="1600438"/>
          </a:xfrm>
          <a:prstGeom prst="rect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400" b="1" dirty="0" err="1"/>
              <a:t>Metodología</a:t>
            </a:r>
            <a:r>
              <a:rPr lang="en-US" sz="1400" b="1" dirty="0"/>
              <a:t>​</a:t>
            </a:r>
            <a:endParaRPr lang="en-US" sz="1400" b="1" dirty="0">
              <a:cs typeface="Arial"/>
            </a:endParaRPr>
          </a:p>
          <a:p>
            <a:pPr algn="just"/>
            <a:r>
              <a:rPr lang="en-US" sz="1400" dirty="0"/>
              <a:t>Se ha </a:t>
            </a:r>
            <a:r>
              <a:rPr lang="en-US" sz="1400" dirty="0" err="1"/>
              <a:t>realizado</a:t>
            </a:r>
            <a:r>
              <a:rPr lang="en-US" sz="1400" dirty="0"/>
              <a:t> </a:t>
            </a:r>
            <a:r>
              <a:rPr lang="en-US" sz="1400" dirty="0" err="1"/>
              <a:t>una</a:t>
            </a:r>
            <a:r>
              <a:rPr lang="en-US" sz="1400" dirty="0"/>
              <a:t> base de </a:t>
            </a:r>
            <a:r>
              <a:rPr lang="en-US" sz="1400" dirty="0" err="1"/>
              <a:t>datos</a:t>
            </a:r>
            <a:r>
              <a:rPr lang="en-US" sz="1400" dirty="0"/>
              <a:t> de </a:t>
            </a:r>
            <a:r>
              <a:rPr lang="en-US" sz="1400" dirty="0" err="1"/>
              <a:t>los</a:t>
            </a:r>
            <a:r>
              <a:rPr lang="en-US" sz="1400" dirty="0"/>
              <a:t> </a:t>
            </a:r>
            <a:r>
              <a:rPr lang="en-US" sz="1400" dirty="0" err="1"/>
              <a:t>pacientes</a:t>
            </a:r>
            <a:r>
              <a:rPr lang="en-US" sz="1400" dirty="0"/>
              <a:t> que </a:t>
            </a:r>
            <a:r>
              <a:rPr lang="en-US" sz="1400" dirty="0" err="1"/>
              <a:t>han</a:t>
            </a:r>
            <a:r>
              <a:rPr lang="en-US" sz="1400" dirty="0"/>
              <a:t> </a:t>
            </a:r>
            <a:r>
              <a:rPr lang="en-US" sz="1400" dirty="0" err="1"/>
              <a:t>acudido</a:t>
            </a:r>
            <a:r>
              <a:rPr lang="en-US" sz="1400" dirty="0"/>
              <a:t> a </a:t>
            </a:r>
            <a:r>
              <a:rPr lang="en-US" sz="1400" dirty="0" err="1"/>
              <a:t>revisión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consulta Post-COVID </a:t>
            </a:r>
            <a:r>
              <a:rPr lang="en-US" sz="1400" dirty="0" err="1"/>
              <a:t>desde</a:t>
            </a:r>
            <a:r>
              <a:rPr lang="en-US" sz="1400" dirty="0"/>
              <a:t> </a:t>
            </a:r>
            <a:r>
              <a:rPr lang="en-US" sz="1400" dirty="0" err="1"/>
              <a:t>diciembre</a:t>
            </a:r>
            <a:r>
              <a:rPr lang="en-US" sz="1400" dirty="0"/>
              <a:t> de 2020 hasta la </a:t>
            </a:r>
            <a:r>
              <a:rPr lang="en-US" sz="1400" dirty="0" err="1"/>
              <a:t>actualidad</a:t>
            </a:r>
            <a:r>
              <a:rPr lang="en-US" sz="1400" dirty="0"/>
              <a:t>. Se </a:t>
            </a:r>
            <a:r>
              <a:rPr lang="en-US" sz="1400" dirty="0" err="1"/>
              <a:t>han</a:t>
            </a:r>
            <a:r>
              <a:rPr lang="en-US" sz="1400" dirty="0"/>
              <a:t> </a:t>
            </a:r>
            <a:r>
              <a:rPr lang="en-US" sz="1400" dirty="0" err="1"/>
              <a:t>revisado</a:t>
            </a:r>
            <a:r>
              <a:rPr lang="en-US" sz="1400" dirty="0"/>
              <a:t> las </a:t>
            </a:r>
            <a:r>
              <a:rPr lang="en-US" sz="1400" dirty="0" err="1"/>
              <a:t>características</a:t>
            </a:r>
            <a:r>
              <a:rPr lang="en-US" sz="1400" dirty="0"/>
              <a:t> </a:t>
            </a:r>
            <a:r>
              <a:rPr lang="en-US" sz="1400" dirty="0" err="1"/>
              <a:t>fenotípicas</a:t>
            </a:r>
            <a:r>
              <a:rPr lang="en-US" sz="1400" dirty="0"/>
              <a:t> de </a:t>
            </a:r>
            <a:r>
              <a:rPr lang="en-US" sz="1400" dirty="0" err="1"/>
              <a:t>dichos</a:t>
            </a:r>
            <a:r>
              <a:rPr lang="en-US" sz="1400" dirty="0"/>
              <a:t> </a:t>
            </a:r>
            <a:r>
              <a:rPr lang="en-US" sz="1400" dirty="0" err="1"/>
              <a:t>pacientes</a:t>
            </a:r>
            <a:r>
              <a:rPr lang="en-US" sz="1400" dirty="0"/>
              <a:t> </a:t>
            </a:r>
            <a:r>
              <a:rPr lang="en-US" sz="1400" dirty="0" err="1"/>
              <a:t>atendiendo</a:t>
            </a:r>
            <a:r>
              <a:rPr lang="en-US" sz="1400" dirty="0"/>
              <a:t> al </a:t>
            </a:r>
            <a:r>
              <a:rPr lang="en-US" sz="1400" dirty="0" err="1"/>
              <a:t>género</a:t>
            </a:r>
            <a:r>
              <a:rPr lang="en-US" sz="1400" dirty="0"/>
              <a:t>, la </a:t>
            </a:r>
            <a:r>
              <a:rPr lang="en-US" sz="1400" dirty="0" err="1"/>
              <a:t>edad</a:t>
            </a:r>
            <a:r>
              <a:rPr lang="en-US" sz="1400" dirty="0"/>
              <a:t> y </a:t>
            </a:r>
            <a:r>
              <a:rPr lang="en-US" sz="1400" dirty="0" err="1"/>
              <a:t>determinados</a:t>
            </a:r>
            <a:r>
              <a:rPr lang="en-US" sz="1400" dirty="0"/>
              <a:t> </a:t>
            </a:r>
            <a:r>
              <a:rPr lang="en-US" sz="1400" dirty="0" err="1"/>
              <a:t>antecedentes</a:t>
            </a:r>
            <a:r>
              <a:rPr lang="en-US" sz="1400" dirty="0"/>
              <a:t> </a:t>
            </a:r>
            <a:r>
              <a:rPr lang="en-US" sz="1400" dirty="0" err="1"/>
              <a:t>personales</a:t>
            </a:r>
            <a:r>
              <a:rPr lang="en-US" sz="1400" dirty="0"/>
              <a:t>, </a:t>
            </a:r>
            <a:r>
              <a:rPr lang="en-US" sz="1400" dirty="0" err="1"/>
              <a:t>así</a:t>
            </a:r>
            <a:r>
              <a:rPr lang="en-US" sz="1400" dirty="0"/>
              <a:t> </a:t>
            </a:r>
            <a:r>
              <a:rPr lang="en-US" sz="1400" dirty="0" err="1"/>
              <a:t>como</a:t>
            </a:r>
            <a:r>
              <a:rPr lang="en-US" sz="1400" dirty="0"/>
              <a:t> las </a:t>
            </a:r>
            <a:r>
              <a:rPr lang="en-US" sz="1400" dirty="0" err="1"/>
              <a:t>alternativas</a:t>
            </a:r>
            <a:r>
              <a:rPr lang="en-US" sz="1400" dirty="0"/>
              <a:t> </a:t>
            </a:r>
            <a:r>
              <a:rPr lang="en-US" sz="1400" dirty="0" err="1"/>
              <a:t>terapéuticas</a:t>
            </a:r>
            <a:r>
              <a:rPr lang="en-US" sz="1400" dirty="0"/>
              <a:t> que </a:t>
            </a:r>
            <a:r>
              <a:rPr lang="en-US" sz="1400" dirty="0" err="1"/>
              <a:t>precisaron</a:t>
            </a:r>
            <a:r>
              <a:rPr lang="en-US" sz="1400" dirty="0"/>
              <a:t>.</a:t>
            </a:r>
            <a:endParaRPr lang="en-US" sz="1400" dirty="0">
              <a:cs typeface="Arial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3E55724-1965-4DE0-AB60-77A61D50CE74}"/>
              </a:ext>
            </a:extLst>
          </p:cNvPr>
          <p:cNvSpPr txBox="1"/>
          <p:nvPr/>
        </p:nvSpPr>
        <p:spPr>
          <a:xfrm>
            <a:off x="263352" y="3292385"/>
            <a:ext cx="5068784" cy="1169551"/>
          </a:xfrm>
          <a:prstGeom prst="rect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b="1" dirty="0"/>
              <a:t>Objetivo</a:t>
            </a:r>
            <a:r>
              <a:rPr lang="es-ES" sz="1400" dirty="0"/>
              <a:t>: </a:t>
            </a:r>
          </a:p>
          <a:p>
            <a:pPr algn="just"/>
            <a:r>
              <a:rPr lang="es-ES" sz="1400" dirty="0"/>
              <a:t>Analizar las características fenotípicas y requerimientos terapéuticos durante el ingreso hospitalario en la cohorte de pacientes con seguimiento en las consultas Post-COVID en el Hospital Juan Ramón Jiménez de Huelva. 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03D3F5-B695-4293-96AE-BB2BCF71F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6817" y="3751690"/>
            <a:ext cx="1841152" cy="142049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056CCD3-CFC0-49F8-B657-DCDCF2533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287" y="2819139"/>
            <a:ext cx="2438611" cy="338357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7046A02-D63C-4640-BD1A-1171E8D4DAB0}"/>
              </a:ext>
            </a:extLst>
          </p:cNvPr>
          <p:cNvSpPr txBox="1"/>
          <p:nvPr/>
        </p:nvSpPr>
        <p:spPr>
          <a:xfrm>
            <a:off x="6462433" y="2164722"/>
            <a:ext cx="4492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Resultados:</a:t>
            </a:r>
          </a:p>
          <a:p>
            <a:endParaRPr lang="es-ES" sz="1400" dirty="0"/>
          </a:p>
          <a:p>
            <a:r>
              <a:rPr lang="es-ES" sz="1400" dirty="0"/>
              <a:t>* Antecedentes personales: 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49A6A3DE-98A8-47CB-9381-CD0E3B0AD4DE}"/>
              </a:ext>
            </a:extLst>
          </p:cNvPr>
          <p:cNvCxnSpPr>
            <a:cxnSpLocks/>
          </p:cNvCxnSpPr>
          <p:nvPr/>
        </p:nvCxnSpPr>
        <p:spPr>
          <a:xfrm>
            <a:off x="5879976" y="2142318"/>
            <a:ext cx="0" cy="4128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73805AF-DED1-4A2A-868E-578C8BAEE522}"/>
              </a:ext>
            </a:extLst>
          </p:cNvPr>
          <p:cNvSpPr/>
          <p:nvPr/>
        </p:nvSpPr>
        <p:spPr>
          <a:xfrm>
            <a:off x="6384032" y="2142318"/>
            <a:ext cx="5256584" cy="4128753"/>
          </a:xfrm>
          <a:prstGeom prst="rect">
            <a:avLst/>
          </a:prstGeom>
          <a:noFill/>
          <a:ln w="31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044B41D-B4F7-473B-9DBF-E7873945F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033" y="1788370"/>
            <a:ext cx="2749534" cy="227400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6D8CC10-EAC5-49DF-B2A3-5E7082816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1788370"/>
            <a:ext cx="2302855" cy="23097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0F9C866-6CA5-47FB-9A43-31BB1A89C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0798" y="4725144"/>
            <a:ext cx="8890403" cy="169842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21ADAE6-FA95-4985-99C8-BD7479707159}"/>
              </a:ext>
            </a:extLst>
          </p:cNvPr>
          <p:cNvSpPr/>
          <p:nvPr/>
        </p:nvSpPr>
        <p:spPr>
          <a:xfrm>
            <a:off x="2135560" y="980726"/>
            <a:ext cx="7920880" cy="3456384"/>
          </a:xfrm>
          <a:prstGeom prst="rect">
            <a:avLst/>
          </a:prstGeom>
          <a:noFill/>
          <a:ln w="31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0D11C61-A1C3-440F-BDED-4E48560F20AC}"/>
              </a:ext>
            </a:extLst>
          </p:cNvPr>
          <p:cNvSpPr txBox="1"/>
          <p:nvPr/>
        </p:nvSpPr>
        <p:spPr>
          <a:xfrm>
            <a:off x="2782385" y="1108832"/>
            <a:ext cx="3509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Resultados:</a:t>
            </a:r>
          </a:p>
          <a:p>
            <a:r>
              <a:rPr lang="es-ES" sz="1400" dirty="0"/>
              <a:t>*Requerimientos terapéuticos: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195</Words>
  <Application>Microsoft Office PowerPoint</Application>
  <PresentationFormat>Panorámica</PresentationFormat>
  <Paragraphs>13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alberto gonzalez hernandez</cp:lastModifiedBy>
  <cp:revision>51</cp:revision>
  <dcterms:created xsi:type="dcterms:W3CDTF">2022-01-11T08:55:46Z</dcterms:created>
  <dcterms:modified xsi:type="dcterms:W3CDTF">2022-04-06T14:42:23Z</dcterms:modified>
</cp:coreProperties>
</file>