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753" autoAdjust="0"/>
  </p:normalViewPr>
  <p:slideViewPr>
    <p:cSldViewPr>
      <p:cViewPr>
        <p:scale>
          <a:sx n="94" d="100"/>
          <a:sy n="94" d="100"/>
        </p:scale>
        <p:origin x="-1456" y="-53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3323A6-EAD3-C24C-82CC-3118905115D8}" type="datetimeFigureOut">
              <a:rPr lang="es-ES" smtClean="0"/>
              <a:t>21/3/22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210305-85C0-224E-B785-B9AA4DCD876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8000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10305-85C0-224E-B785-B9AA4DCD876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1130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21/3/22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21/3/22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21/3/22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21/3/22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21/3/22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21/3/22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21/3/22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21/3/22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21/3/22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21/3/22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21/3/22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21/3/22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09198" y="123478"/>
            <a:ext cx="89289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>
                <a:solidFill>
                  <a:schemeClr val="tx2"/>
                </a:solidFill>
                <a:latin typeface="Arial"/>
                <a:cs typeface="Arial"/>
              </a:rPr>
              <a:t>NEUMOTORAX CATAMENIAL: </a:t>
            </a:r>
            <a:endParaRPr lang="es-ES_tradnl" sz="2400" dirty="0" smtClean="0">
              <a:solidFill>
                <a:schemeClr val="tx2"/>
              </a:solidFill>
              <a:latin typeface="Arial"/>
              <a:cs typeface="Arial"/>
            </a:endParaRPr>
          </a:p>
          <a:p>
            <a:pPr algn="ctr"/>
            <a:r>
              <a:rPr lang="es-ES_tradnl" sz="2400" dirty="0" smtClean="0">
                <a:solidFill>
                  <a:schemeClr val="tx2"/>
                </a:solidFill>
                <a:latin typeface="Arial"/>
                <a:cs typeface="Arial"/>
              </a:rPr>
              <a:t>REVISIÓN </a:t>
            </a:r>
            <a:r>
              <a:rPr lang="es-ES_tradnl" sz="2400" dirty="0">
                <a:solidFill>
                  <a:schemeClr val="tx2"/>
                </a:solidFill>
                <a:latin typeface="Arial"/>
                <a:cs typeface="Arial"/>
              </a:rPr>
              <a:t>DE CASOS</a:t>
            </a:r>
            <a:endParaRPr lang="es-ES" sz="2400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5" name="CuadroTexto 2">
            <a:extLst>
              <a:ext uri="{FF2B5EF4-FFF2-40B4-BE49-F238E27FC236}">
                <a16:creationId xmlns="" xmlns:a16="http://schemas.microsoft.com/office/drawing/2014/main" id="{57062735-FFE6-3540-BEFF-8FC07D3C17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843558"/>
            <a:ext cx="7200800" cy="451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altLang="es-ES" sz="800" dirty="0" smtClean="0">
                <a:latin typeface="Arial"/>
                <a:cs typeface="Arial"/>
              </a:rPr>
              <a:t>R. López Cano, </a:t>
            </a:r>
            <a:r>
              <a:rPr lang="es-ES" altLang="es-ES" sz="800" dirty="0">
                <a:latin typeface="Arial"/>
                <a:cs typeface="Arial"/>
              </a:rPr>
              <a:t>F. Cózar </a:t>
            </a:r>
            <a:r>
              <a:rPr lang="es-ES" altLang="es-ES" sz="800" dirty="0" smtClean="0">
                <a:latin typeface="Arial"/>
                <a:cs typeface="Arial"/>
              </a:rPr>
              <a:t>Bernal, I. </a:t>
            </a:r>
            <a:r>
              <a:rPr lang="es-ES" altLang="es-ES" sz="800" dirty="0">
                <a:latin typeface="Arial"/>
                <a:cs typeface="Arial"/>
              </a:rPr>
              <a:t>Sabariego Arenas</a:t>
            </a:r>
            <a:r>
              <a:rPr lang="es-ES" altLang="es-ES" sz="800" dirty="0" smtClean="0">
                <a:latin typeface="Arial"/>
                <a:cs typeface="Arial"/>
              </a:rPr>
              <a:t>, </a:t>
            </a:r>
            <a:r>
              <a:rPr lang="es-ES" altLang="es-ES" sz="800" dirty="0">
                <a:latin typeface="Arial"/>
                <a:cs typeface="Arial"/>
              </a:rPr>
              <a:t>J. González Fernández, </a:t>
            </a:r>
            <a:r>
              <a:rPr lang="es-ES" altLang="es-ES" sz="800" dirty="0" smtClean="0">
                <a:latin typeface="Arial"/>
                <a:cs typeface="Arial"/>
              </a:rPr>
              <a:t>J.C. Girón Arjona, R. Jiménez Merchán.</a:t>
            </a:r>
          </a:p>
          <a:p>
            <a:pPr algn="ctr">
              <a:lnSpc>
                <a:spcPct val="150000"/>
              </a:lnSpc>
            </a:pPr>
            <a:r>
              <a:rPr lang="es-ES" altLang="es-ES" sz="800" dirty="0" smtClean="0">
                <a:latin typeface="Arial"/>
                <a:cs typeface="Arial"/>
              </a:rPr>
              <a:t> Servicio </a:t>
            </a:r>
            <a:r>
              <a:rPr lang="es-ES" altLang="es-ES" sz="800" dirty="0">
                <a:latin typeface="Arial"/>
                <a:cs typeface="Arial"/>
              </a:rPr>
              <a:t>de Cirugía Torácica. Hospital Universitario Virgen Macarena, </a:t>
            </a:r>
            <a:r>
              <a:rPr lang="es-ES" altLang="es-ES" sz="800" dirty="0" smtClean="0">
                <a:latin typeface="Arial"/>
                <a:cs typeface="Arial"/>
              </a:rPr>
              <a:t>Sevilla.</a:t>
            </a:r>
            <a:endParaRPr lang="es-ES" altLang="es-ES" sz="800" dirty="0">
              <a:latin typeface="Arial"/>
              <a:cs typeface="Arial"/>
            </a:endParaRPr>
          </a:p>
        </p:txBody>
      </p:sp>
      <p:sp>
        <p:nvSpPr>
          <p:cNvPr id="6" name="2 Subtítulo">
            <a:extLst>
              <a:ext uri="{FF2B5EF4-FFF2-40B4-BE49-F238E27FC236}">
                <a16:creationId xmlns="" xmlns:a16="http://schemas.microsoft.com/office/drawing/2014/main" id="{0D9DD377-F60E-AD4B-AF7C-43FCBF6BC46E}"/>
              </a:ext>
            </a:extLst>
          </p:cNvPr>
          <p:cNvSpPr txBox="1">
            <a:spLocks/>
          </p:cNvSpPr>
          <p:nvPr/>
        </p:nvSpPr>
        <p:spPr bwMode="auto">
          <a:xfrm>
            <a:off x="395536" y="1707654"/>
            <a:ext cx="8352928" cy="720080"/>
          </a:xfrm>
          <a:custGeom>
            <a:avLst/>
            <a:gdLst>
              <a:gd name="connsiteX0" fmla="*/ 0 w 28246794"/>
              <a:gd name="connsiteY0" fmla="*/ 0 h 3208542"/>
              <a:gd name="connsiteX1" fmla="*/ 1153411 w 28246794"/>
              <a:gd name="connsiteY1" fmla="*/ 0 h 3208542"/>
              <a:gd name="connsiteX2" fmla="*/ 2306822 w 28246794"/>
              <a:gd name="connsiteY2" fmla="*/ 0 h 3208542"/>
              <a:gd name="connsiteX3" fmla="*/ 3460232 w 28246794"/>
              <a:gd name="connsiteY3" fmla="*/ 0 h 3208542"/>
              <a:gd name="connsiteX4" fmla="*/ 4048707 w 28246794"/>
              <a:gd name="connsiteY4" fmla="*/ 0 h 3208542"/>
              <a:gd name="connsiteX5" fmla="*/ 4354714 w 28246794"/>
              <a:gd name="connsiteY5" fmla="*/ 0 h 3208542"/>
              <a:gd name="connsiteX6" fmla="*/ 4943189 w 28246794"/>
              <a:gd name="connsiteY6" fmla="*/ 0 h 3208542"/>
              <a:gd name="connsiteX7" fmla="*/ 5531664 w 28246794"/>
              <a:gd name="connsiteY7" fmla="*/ 0 h 3208542"/>
              <a:gd name="connsiteX8" fmla="*/ 5272735 w 28246794"/>
              <a:gd name="connsiteY8" fmla="*/ 0 h 3208542"/>
              <a:gd name="connsiteX9" fmla="*/ 6143678 w 28246794"/>
              <a:gd name="connsiteY9" fmla="*/ 0 h 3208542"/>
              <a:gd name="connsiteX10" fmla="*/ 7014621 w 28246794"/>
              <a:gd name="connsiteY10" fmla="*/ 0 h 3208542"/>
              <a:gd name="connsiteX11" fmla="*/ 6755692 w 28246794"/>
              <a:gd name="connsiteY11" fmla="*/ 0 h 3208542"/>
              <a:gd name="connsiteX12" fmla="*/ 6779231 w 28246794"/>
              <a:gd name="connsiteY12" fmla="*/ 0 h 3208542"/>
              <a:gd name="connsiteX13" fmla="*/ 7085237 w 28246794"/>
              <a:gd name="connsiteY13" fmla="*/ 0 h 3208542"/>
              <a:gd name="connsiteX14" fmla="*/ 7108776 w 28246794"/>
              <a:gd name="connsiteY14" fmla="*/ 0 h 3208542"/>
              <a:gd name="connsiteX15" fmla="*/ 7697251 w 28246794"/>
              <a:gd name="connsiteY15" fmla="*/ 0 h 3208542"/>
              <a:gd name="connsiteX16" fmla="*/ 7720790 w 28246794"/>
              <a:gd name="connsiteY16" fmla="*/ 0 h 3208542"/>
              <a:gd name="connsiteX17" fmla="*/ 8874201 w 28246794"/>
              <a:gd name="connsiteY17" fmla="*/ 0 h 3208542"/>
              <a:gd name="connsiteX18" fmla="*/ 10027612 w 28246794"/>
              <a:gd name="connsiteY18" fmla="*/ 0 h 3208542"/>
              <a:gd name="connsiteX19" fmla="*/ 9768683 w 28246794"/>
              <a:gd name="connsiteY19" fmla="*/ 0 h 3208542"/>
              <a:gd name="connsiteX20" fmla="*/ 9509754 w 28246794"/>
              <a:gd name="connsiteY20" fmla="*/ 0 h 3208542"/>
              <a:gd name="connsiteX21" fmla="*/ 9533293 w 28246794"/>
              <a:gd name="connsiteY21" fmla="*/ 0 h 3208542"/>
              <a:gd name="connsiteX22" fmla="*/ 9839300 w 28246794"/>
              <a:gd name="connsiteY22" fmla="*/ 0 h 3208542"/>
              <a:gd name="connsiteX23" fmla="*/ 9862839 w 28246794"/>
              <a:gd name="connsiteY23" fmla="*/ 0 h 3208542"/>
              <a:gd name="connsiteX24" fmla="*/ 9886378 w 28246794"/>
              <a:gd name="connsiteY24" fmla="*/ 0 h 3208542"/>
              <a:gd name="connsiteX25" fmla="*/ 9909917 w 28246794"/>
              <a:gd name="connsiteY25" fmla="*/ 0 h 3208542"/>
              <a:gd name="connsiteX26" fmla="*/ 10780860 w 28246794"/>
              <a:gd name="connsiteY26" fmla="*/ 0 h 3208542"/>
              <a:gd name="connsiteX27" fmla="*/ 10804399 w 28246794"/>
              <a:gd name="connsiteY27" fmla="*/ 0 h 3208542"/>
              <a:gd name="connsiteX28" fmla="*/ 11392874 w 28246794"/>
              <a:gd name="connsiteY28" fmla="*/ 0 h 3208542"/>
              <a:gd name="connsiteX29" fmla="*/ 11416413 w 28246794"/>
              <a:gd name="connsiteY29" fmla="*/ 0 h 3208542"/>
              <a:gd name="connsiteX30" fmla="*/ 12569823 w 28246794"/>
              <a:gd name="connsiteY30" fmla="*/ 0 h 3208542"/>
              <a:gd name="connsiteX31" fmla="*/ 13440766 w 28246794"/>
              <a:gd name="connsiteY31" fmla="*/ 0 h 3208542"/>
              <a:gd name="connsiteX32" fmla="*/ 14029241 w 28246794"/>
              <a:gd name="connsiteY32" fmla="*/ 0 h 3208542"/>
              <a:gd name="connsiteX33" fmla="*/ 14052780 w 28246794"/>
              <a:gd name="connsiteY33" fmla="*/ 0 h 3208542"/>
              <a:gd name="connsiteX34" fmla="*/ 13793851 w 28246794"/>
              <a:gd name="connsiteY34" fmla="*/ 0 h 3208542"/>
              <a:gd name="connsiteX35" fmla="*/ 14664794 w 28246794"/>
              <a:gd name="connsiteY35" fmla="*/ 0 h 3208542"/>
              <a:gd name="connsiteX36" fmla="*/ 15818205 w 28246794"/>
              <a:gd name="connsiteY36" fmla="*/ 0 h 3208542"/>
              <a:gd name="connsiteX37" fmla="*/ 16971615 w 28246794"/>
              <a:gd name="connsiteY37" fmla="*/ 0 h 3208542"/>
              <a:gd name="connsiteX38" fmla="*/ 17842558 w 28246794"/>
              <a:gd name="connsiteY38" fmla="*/ 0 h 3208542"/>
              <a:gd name="connsiteX39" fmla="*/ 18148565 w 28246794"/>
              <a:gd name="connsiteY39" fmla="*/ 0 h 3208542"/>
              <a:gd name="connsiteX40" fmla="*/ 17889636 w 28246794"/>
              <a:gd name="connsiteY40" fmla="*/ 0 h 3208542"/>
              <a:gd name="connsiteX41" fmla="*/ 17913175 w 28246794"/>
              <a:gd name="connsiteY41" fmla="*/ 0 h 3208542"/>
              <a:gd name="connsiteX42" fmla="*/ 18784118 w 28246794"/>
              <a:gd name="connsiteY42" fmla="*/ 0 h 3208542"/>
              <a:gd name="connsiteX43" fmla="*/ 18525189 w 28246794"/>
              <a:gd name="connsiteY43" fmla="*/ 0 h 3208542"/>
              <a:gd name="connsiteX44" fmla="*/ 18548728 w 28246794"/>
              <a:gd name="connsiteY44" fmla="*/ 0 h 3208542"/>
              <a:gd name="connsiteX45" fmla="*/ 19137203 w 28246794"/>
              <a:gd name="connsiteY45" fmla="*/ 0 h 3208542"/>
              <a:gd name="connsiteX46" fmla="*/ 19725678 w 28246794"/>
              <a:gd name="connsiteY46" fmla="*/ 0 h 3208542"/>
              <a:gd name="connsiteX47" fmla="*/ 19466749 w 28246794"/>
              <a:gd name="connsiteY47" fmla="*/ 0 h 3208542"/>
              <a:gd name="connsiteX48" fmla="*/ 19207820 w 28246794"/>
              <a:gd name="connsiteY48" fmla="*/ 0 h 3208542"/>
              <a:gd name="connsiteX49" fmla="*/ 19796295 w 28246794"/>
              <a:gd name="connsiteY49" fmla="*/ 0 h 3208542"/>
              <a:gd name="connsiteX50" fmla="*/ 19819834 w 28246794"/>
              <a:gd name="connsiteY50" fmla="*/ 0 h 3208542"/>
              <a:gd name="connsiteX51" fmla="*/ 19843373 w 28246794"/>
              <a:gd name="connsiteY51" fmla="*/ 0 h 3208542"/>
              <a:gd name="connsiteX52" fmla="*/ 19866912 w 28246794"/>
              <a:gd name="connsiteY52" fmla="*/ 0 h 3208542"/>
              <a:gd name="connsiteX53" fmla="*/ 20455387 w 28246794"/>
              <a:gd name="connsiteY53" fmla="*/ 0 h 3208542"/>
              <a:gd name="connsiteX54" fmla="*/ 20478926 w 28246794"/>
              <a:gd name="connsiteY54" fmla="*/ 0 h 3208542"/>
              <a:gd name="connsiteX55" fmla="*/ 21632336 w 28246794"/>
              <a:gd name="connsiteY55" fmla="*/ 0 h 3208542"/>
              <a:gd name="connsiteX56" fmla="*/ 21655875 w 28246794"/>
              <a:gd name="connsiteY56" fmla="*/ 0 h 3208542"/>
              <a:gd name="connsiteX57" fmla="*/ 21961882 w 28246794"/>
              <a:gd name="connsiteY57" fmla="*/ 0 h 3208542"/>
              <a:gd name="connsiteX58" fmla="*/ 21985421 w 28246794"/>
              <a:gd name="connsiteY58" fmla="*/ 0 h 3208542"/>
              <a:gd name="connsiteX59" fmla="*/ 22573896 w 28246794"/>
              <a:gd name="connsiteY59" fmla="*/ 0 h 3208542"/>
              <a:gd name="connsiteX60" fmla="*/ 22314967 w 28246794"/>
              <a:gd name="connsiteY60" fmla="*/ 0 h 3208542"/>
              <a:gd name="connsiteX61" fmla="*/ 22056038 w 28246794"/>
              <a:gd name="connsiteY61" fmla="*/ 0 h 3208542"/>
              <a:gd name="connsiteX62" fmla="*/ 22644513 w 28246794"/>
              <a:gd name="connsiteY62" fmla="*/ 0 h 3208542"/>
              <a:gd name="connsiteX63" fmla="*/ 22668052 w 28246794"/>
              <a:gd name="connsiteY63" fmla="*/ 0 h 3208542"/>
              <a:gd name="connsiteX64" fmla="*/ 22409123 w 28246794"/>
              <a:gd name="connsiteY64" fmla="*/ 0 h 3208542"/>
              <a:gd name="connsiteX65" fmla="*/ 23280066 w 28246794"/>
              <a:gd name="connsiteY65" fmla="*/ 0 h 3208542"/>
              <a:gd name="connsiteX66" fmla="*/ 24151009 w 28246794"/>
              <a:gd name="connsiteY66" fmla="*/ 0 h 3208542"/>
              <a:gd name="connsiteX67" fmla="*/ 23892080 w 28246794"/>
              <a:gd name="connsiteY67" fmla="*/ 0 h 3208542"/>
              <a:gd name="connsiteX68" fmla="*/ 24763023 w 28246794"/>
              <a:gd name="connsiteY68" fmla="*/ 0 h 3208542"/>
              <a:gd name="connsiteX69" fmla="*/ 24504094 w 28246794"/>
              <a:gd name="connsiteY69" fmla="*/ 0 h 3208542"/>
              <a:gd name="connsiteX70" fmla="*/ 25375037 w 28246794"/>
              <a:gd name="connsiteY70" fmla="*/ 0 h 3208542"/>
              <a:gd name="connsiteX71" fmla="*/ 25116108 w 28246794"/>
              <a:gd name="connsiteY71" fmla="*/ 0 h 3208542"/>
              <a:gd name="connsiteX72" fmla="*/ 25987050 w 28246794"/>
              <a:gd name="connsiteY72" fmla="*/ 0 h 3208542"/>
              <a:gd name="connsiteX73" fmla="*/ 26293057 w 28246794"/>
              <a:gd name="connsiteY73" fmla="*/ 0 h 3208542"/>
              <a:gd name="connsiteX74" fmla="*/ 26881532 w 28246794"/>
              <a:gd name="connsiteY74" fmla="*/ 0 h 3208542"/>
              <a:gd name="connsiteX75" fmla="*/ 28246794 w 28246794"/>
              <a:gd name="connsiteY75" fmla="*/ 0 h 3208542"/>
              <a:gd name="connsiteX76" fmla="*/ 28246794 w 28246794"/>
              <a:gd name="connsiteY76" fmla="*/ 470586 h 3208542"/>
              <a:gd name="connsiteX77" fmla="*/ 28246794 w 28246794"/>
              <a:gd name="connsiteY77" fmla="*/ 1069514 h 3208542"/>
              <a:gd name="connsiteX78" fmla="*/ 28246794 w 28246794"/>
              <a:gd name="connsiteY78" fmla="*/ 1636356 h 3208542"/>
              <a:gd name="connsiteX79" fmla="*/ 28246794 w 28246794"/>
              <a:gd name="connsiteY79" fmla="*/ 2074857 h 3208542"/>
              <a:gd name="connsiteX80" fmla="*/ 28246794 w 28246794"/>
              <a:gd name="connsiteY80" fmla="*/ 2673785 h 3208542"/>
              <a:gd name="connsiteX81" fmla="*/ 28246794 w 28246794"/>
              <a:gd name="connsiteY81" fmla="*/ 3208542 h 3208542"/>
              <a:gd name="connsiteX82" fmla="*/ 27940787 w 28246794"/>
              <a:gd name="connsiteY82" fmla="*/ 3208542 h 3208542"/>
              <a:gd name="connsiteX83" fmla="*/ 27917248 w 28246794"/>
              <a:gd name="connsiteY83" fmla="*/ 3208542 h 3208542"/>
              <a:gd name="connsiteX84" fmla="*/ 27328773 w 28246794"/>
              <a:gd name="connsiteY84" fmla="*/ 3208542 h 3208542"/>
              <a:gd name="connsiteX85" fmla="*/ 26175362 w 28246794"/>
              <a:gd name="connsiteY85" fmla="*/ 3208542 h 3208542"/>
              <a:gd name="connsiteX86" fmla="*/ 26434291 w 28246794"/>
              <a:gd name="connsiteY86" fmla="*/ 3208542 h 3208542"/>
              <a:gd name="connsiteX87" fmla="*/ 26128284 w 28246794"/>
              <a:gd name="connsiteY87" fmla="*/ 3208542 h 3208542"/>
              <a:gd name="connsiteX88" fmla="*/ 26387213 w 28246794"/>
              <a:gd name="connsiteY88" fmla="*/ 3208542 h 3208542"/>
              <a:gd name="connsiteX89" fmla="*/ 26646142 w 28246794"/>
              <a:gd name="connsiteY89" fmla="*/ 3208542 h 3208542"/>
              <a:gd name="connsiteX90" fmla="*/ 26622603 w 28246794"/>
              <a:gd name="connsiteY90" fmla="*/ 3208542 h 3208542"/>
              <a:gd name="connsiteX91" fmla="*/ 26881532 w 28246794"/>
              <a:gd name="connsiteY91" fmla="*/ 3208542 h 3208542"/>
              <a:gd name="connsiteX92" fmla="*/ 27140461 w 28246794"/>
              <a:gd name="connsiteY92" fmla="*/ 3208542 h 3208542"/>
              <a:gd name="connsiteX93" fmla="*/ 26551986 w 28246794"/>
              <a:gd name="connsiteY93" fmla="*/ 3208542 h 3208542"/>
              <a:gd name="connsiteX94" fmla="*/ 26810915 w 28246794"/>
              <a:gd name="connsiteY94" fmla="*/ 3208542 h 3208542"/>
              <a:gd name="connsiteX95" fmla="*/ 26787376 w 28246794"/>
              <a:gd name="connsiteY95" fmla="*/ 3208542 h 3208542"/>
              <a:gd name="connsiteX96" fmla="*/ 26481369 w 28246794"/>
              <a:gd name="connsiteY96" fmla="*/ 3208542 h 3208542"/>
              <a:gd name="connsiteX97" fmla="*/ 26740298 w 28246794"/>
              <a:gd name="connsiteY97" fmla="*/ 3208542 h 3208542"/>
              <a:gd name="connsiteX98" fmla="*/ 26434291 w 28246794"/>
              <a:gd name="connsiteY98" fmla="*/ 3208542 h 3208542"/>
              <a:gd name="connsiteX99" fmla="*/ 25280881 w 28246794"/>
              <a:gd name="connsiteY99" fmla="*/ 3208542 h 3208542"/>
              <a:gd name="connsiteX100" fmla="*/ 24409938 w 28246794"/>
              <a:gd name="connsiteY100" fmla="*/ 3208542 h 3208542"/>
              <a:gd name="connsiteX101" fmla="*/ 24668867 w 28246794"/>
              <a:gd name="connsiteY101" fmla="*/ 3208542 h 3208542"/>
              <a:gd name="connsiteX102" fmla="*/ 24645328 w 28246794"/>
              <a:gd name="connsiteY102" fmla="*/ 3208542 h 3208542"/>
              <a:gd name="connsiteX103" fmla="*/ 24904257 w 28246794"/>
              <a:gd name="connsiteY103" fmla="*/ 3208542 h 3208542"/>
              <a:gd name="connsiteX104" fmla="*/ 24598250 w 28246794"/>
              <a:gd name="connsiteY104" fmla="*/ 3208542 h 3208542"/>
              <a:gd name="connsiteX105" fmla="*/ 24857179 w 28246794"/>
              <a:gd name="connsiteY105" fmla="*/ 3208542 h 3208542"/>
              <a:gd name="connsiteX106" fmla="*/ 23703768 w 28246794"/>
              <a:gd name="connsiteY106" fmla="*/ 3208542 h 3208542"/>
              <a:gd name="connsiteX107" fmla="*/ 22832825 w 28246794"/>
              <a:gd name="connsiteY107" fmla="*/ 3208542 h 3208542"/>
              <a:gd name="connsiteX108" fmla="*/ 21679414 w 28246794"/>
              <a:gd name="connsiteY108" fmla="*/ 3208542 h 3208542"/>
              <a:gd name="connsiteX109" fmla="*/ 21938343 w 28246794"/>
              <a:gd name="connsiteY109" fmla="*/ 3208542 h 3208542"/>
              <a:gd name="connsiteX110" fmla="*/ 22197272 w 28246794"/>
              <a:gd name="connsiteY110" fmla="*/ 3208542 h 3208542"/>
              <a:gd name="connsiteX111" fmla="*/ 21043862 w 28246794"/>
              <a:gd name="connsiteY111" fmla="*/ 3208542 h 3208542"/>
              <a:gd name="connsiteX112" fmla="*/ 20737855 w 28246794"/>
              <a:gd name="connsiteY112" fmla="*/ 3208542 h 3208542"/>
              <a:gd name="connsiteX113" fmla="*/ 20431848 w 28246794"/>
              <a:gd name="connsiteY113" fmla="*/ 3208542 h 3208542"/>
              <a:gd name="connsiteX114" fmla="*/ 20125841 w 28246794"/>
              <a:gd name="connsiteY114" fmla="*/ 3208542 h 3208542"/>
              <a:gd name="connsiteX115" fmla="*/ 19254898 w 28246794"/>
              <a:gd name="connsiteY115" fmla="*/ 3208542 h 3208542"/>
              <a:gd name="connsiteX116" fmla="*/ 18666423 w 28246794"/>
              <a:gd name="connsiteY116" fmla="*/ 3208542 h 3208542"/>
              <a:gd name="connsiteX117" fmla="*/ 17795480 w 28246794"/>
              <a:gd name="connsiteY117" fmla="*/ 3208542 h 3208542"/>
              <a:gd name="connsiteX118" fmla="*/ 17489473 w 28246794"/>
              <a:gd name="connsiteY118" fmla="*/ 3208542 h 3208542"/>
              <a:gd name="connsiteX119" fmla="*/ 17183466 w 28246794"/>
              <a:gd name="connsiteY119" fmla="*/ 3208542 h 3208542"/>
              <a:gd name="connsiteX120" fmla="*/ 16030056 w 28246794"/>
              <a:gd name="connsiteY120" fmla="*/ 3208542 h 3208542"/>
              <a:gd name="connsiteX121" fmla="*/ 15159113 w 28246794"/>
              <a:gd name="connsiteY121" fmla="*/ 3208542 h 3208542"/>
              <a:gd name="connsiteX122" fmla="*/ 14288170 w 28246794"/>
              <a:gd name="connsiteY122" fmla="*/ 3208542 h 3208542"/>
              <a:gd name="connsiteX123" fmla="*/ 13134759 w 28246794"/>
              <a:gd name="connsiteY123" fmla="*/ 3208542 h 3208542"/>
              <a:gd name="connsiteX124" fmla="*/ 13393688 w 28246794"/>
              <a:gd name="connsiteY124" fmla="*/ 3208542 h 3208542"/>
              <a:gd name="connsiteX125" fmla="*/ 12240277 w 28246794"/>
              <a:gd name="connsiteY125" fmla="*/ 3208542 h 3208542"/>
              <a:gd name="connsiteX126" fmla="*/ 11934270 w 28246794"/>
              <a:gd name="connsiteY126" fmla="*/ 3208542 h 3208542"/>
              <a:gd name="connsiteX127" fmla="*/ 11628264 w 28246794"/>
              <a:gd name="connsiteY127" fmla="*/ 3208542 h 3208542"/>
              <a:gd name="connsiteX128" fmla="*/ 11887192 w 28246794"/>
              <a:gd name="connsiteY128" fmla="*/ 3208542 h 3208542"/>
              <a:gd name="connsiteX129" fmla="*/ 10733782 w 28246794"/>
              <a:gd name="connsiteY129" fmla="*/ 3208542 h 3208542"/>
              <a:gd name="connsiteX130" fmla="*/ 9580371 w 28246794"/>
              <a:gd name="connsiteY130" fmla="*/ 3208542 h 3208542"/>
              <a:gd name="connsiteX131" fmla="*/ 9274364 w 28246794"/>
              <a:gd name="connsiteY131" fmla="*/ 3208542 h 3208542"/>
              <a:gd name="connsiteX132" fmla="*/ 8120953 w 28246794"/>
              <a:gd name="connsiteY132" fmla="*/ 3208542 h 3208542"/>
              <a:gd name="connsiteX133" fmla="*/ 7814946 w 28246794"/>
              <a:gd name="connsiteY133" fmla="*/ 3208542 h 3208542"/>
              <a:gd name="connsiteX134" fmla="*/ 6661536 w 28246794"/>
              <a:gd name="connsiteY134" fmla="*/ 3208542 h 3208542"/>
              <a:gd name="connsiteX135" fmla="*/ 5508125 w 28246794"/>
              <a:gd name="connsiteY135" fmla="*/ 3208542 h 3208542"/>
              <a:gd name="connsiteX136" fmla="*/ 4919650 w 28246794"/>
              <a:gd name="connsiteY136" fmla="*/ 3208542 h 3208542"/>
              <a:gd name="connsiteX137" fmla="*/ 3766239 w 28246794"/>
              <a:gd name="connsiteY137" fmla="*/ 3208542 h 3208542"/>
              <a:gd name="connsiteX138" fmla="*/ 4025168 w 28246794"/>
              <a:gd name="connsiteY138" fmla="*/ 3208542 h 3208542"/>
              <a:gd name="connsiteX139" fmla="*/ 2871757 w 28246794"/>
              <a:gd name="connsiteY139" fmla="*/ 3208542 h 3208542"/>
              <a:gd name="connsiteX140" fmla="*/ 2848218 w 28246794"/>
              <a:gd name="connsiteY140" fmla="*/ 3208542 h 3208542"/>
              <a:gd name="connsiteX141" fmla="*/ 1694808 w 28246794"/>
              <a:gd name="connsiteY141" fmla="*/ 3208542 h 3208542"/>
              <a:gd name="connsiteX142" fmla="*/ 541397 w 28246794"/>
              <a:gd name="connsiteY142" fmla="*/ 3208542 h 3208542"/>
              <a:gd name="connsiteX143" fmla="*/ 0 w 28246794"/>
              <a:gd name="connsiteY143" fmla="*/ 3208542 h 3208542"/>
              <a:gd name="connsiteX144" fmla="*/ 0 w 28246794"/>
              <a:gd name="connsiteY144" fmla="*/ 2609614 h 3208542"/>
              <a:gd name="connsiteX145" fmla="*/ 0 w 28246794"/>
              <a:gd name="connsiteY145" fmla="*/ 2106943 h 3208542"/>
              <a:gd name="connsiteX146" fmla="*/ 0 w 28246794"/>
              <a:gd name="connsiteY146" fmla="*/ 1540100 h 3208542"/>
              <a:gd name="connsiteX147" fmla="*/ 0 w 28246794"/>
              <a:gd name="connsiteY147" fmla="*/ 1005343 h 3208542"/>
              <a:gd name="connsiteX148" fmla="*/ 0 w 28246794"/>
              <a:gd name="connsiteY148" fmla="*/ 502672 h 3208542"/>
              <a:gd name="connsiteX149" fmla="*/ 0 w 28246794"/>
              <a:gd name="connsiteY149" fmla="*/ 0 h 320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28246794" h="3208542" fill="none" extrusionOk="0">
                <a:moveTo>
                  <a:pt x="0" y="0"/>
                </a:moveTo>
                <a:cubicBezTo>
                  <a:pt x="337268" y="-37083"/>
                  <a:pt x="599147" y="1916"/>
                  <a:pt x="1153411" y="0"/>
                </a:cubicBezTo>
                <a:cubicBezTo>
                  <a:pt x="1707675" y="-1916"/>
                  <a:pt x="1769569" y="26273"/>
                  <a:pt x="2306822" y="0"/>
                </a:cubicBezTo>
                <a:cubicBezTo>
                  <a:pt x="2844075" y="-26273"/>
                  <a:pt x="3005848" y="50240"/>
                  <a:pt x="3460232" y="0"/>
                </a:cubicBezTo>
                <a:cubicBezTo>
                  <a:pt x="3914616" y="-50240"/>
                  <a:pt x="3923647" y="33145"/>
                  <a:pt x="4048707" y="0"/>
                </a:cubicBezTo>
                <a:cubicBezTo>
                  <a:pt x="4173767" y="-33145"/>
                  <a:pt x="4288895" y="21064"/>
                  <a:pt x="4354714" y="0"/>
                </a:cubicBezTo>
                <a:cubicBezTo>
                  <a:pt x="4420533" y="-21064"/>
                  <a:pt x="4701537" y="66446"/>
                  <a:pt x="4943189" y="0"/>
                </a:cubicBezTo>
                <a:cubicBezTo>
                  <a:pt x="5184841" y="-66446"/>
                  <a:pt x="5364629" y="27515"/>
                  <a:pt x="5531664" y="0"/>
                </a:cubicBezTo>
                <a:cubicBezTo>
                  <a:pt x="5364629" y="27515"/>
                  <a:pt x="5369224" y="-27847"/>
                  <a:pt x="5272735" y="0"/>
                </a:cubicBezTo>
                <a:cubicBezTo>
                  <a:pt x="5369224" y="-27847"/>
                  <a:pt x="5947354" y="66494"/>
                  <a:pt x="6143678" y="0"/>
                </a:cubicBezTo>
                <a:cubicBezTo>
                  <a:pt x="6340002" y="-66494"/>
                  <a:pt x="6619849" y="59971"/>
                  <a:pt x="7014621" y="0"/>
                </a:cubicBezTo>
                <a:cubicBezTo>
                  <a:pt x="6619849" y="59971"/>
                  <a:pt x="6827542" y="-5045"/>
                  <a:pt x="6755692" y="0"/>
                </a:cubicBezTo>
                <a:cubicBezTo>
                  <a:pt x="6827542" y="-5045"/>
                  <a:pt x="6768427" y="2312"/>
                  <a:pt x="6779231" y="0"/>
                </a:cubicBezTo>
                <a:cubicBezTo>
                  <a:pt x="6790035" y="-2312"/>
                  <a:pt x="7021407" y="27790"/>
                  <a:pt x="7085237" y="0"/>
                </a:cubicBezTo>
                <a:cubicBezTo>
                  <a:pt x="7149067" y="-27790"/>
                  <a:pt x="7102607" y="363"/>
                  <a:pt x="7108776" y="0"/>
                </a:cubicBezTo>
                <a:cubicBezTo>
                  <a:pt x="7114945" y="-363"/>
                  <a:pt x="7565801" y="42176"/>
                  <a:pt x="7697251" y="0"/>
                </a:cubicBezTo>
                <a:cubicBezTo>
                  <a:pt x="7828701" y="-42176"/>
                  <a:pt x="7713507" y="2746"/>
                  <a:pt x="7720790" y="0"/>
                </a:cubicBezTo>
                <a:cubicBezTo>
                  <a:pt x="7728073" y="-2746"/>
                  <a:pt x="8408989" y="89954"/>
                  <a:pt x="8874201" y="0"/>
                </a:cubicBezTo>
                <a:cubicBezTo>
                  <a:pt x="9339413" y="-89954"/>
                  <a:pt x="9557758" y="79989"/>
                  <a:pt x="10027612" y="0"/>
                </a:cubicBezTo>
                <a:cubicBezTo>
                  <a:pt x="9557758" y="79989"/>
                  <a:pt x="9889240" y="-28496"/>
                  <a:pt x="9768683" y="0"/>
                </a:cubicBezTo>
                <a:cubicBezTo>
                  <a:pt x="9648126" y="28496"/>
                  <a:pt x="9631656" y="-12781"/>
                  <a:pt x="9509754" y="0"/>
                </a:cubicBezTo>
                <a:cubicBezTo>
                  <a:pt x="9631656" y="-12781"/>
                  <a:pt x="9527480" y="722"/>
                  <a:pt x="9533293" y="0"/>
                </a:cubicBezTo>
                <a:cubicBezTo>
                  <a:pt x="9539106" y="-722"/>
                  <a:pt x="9744056" y="82"/>
                  <a:pt x="9839300" y="0"/>
                </a:cubicBezTo>
                <a:cubicBezTo>
                  <a:pt x="9934544" y="-82"/>
                  <a:pt x="9856094" y="2141"/>
                  <a:pt x="9862839" y="0"/>
                </a:cubicBezTo>
                <a:cubicBezTo>
                  <a:pt x="9869584" y="-2141"/>
                  <a:pt x="9878919" y="1812"/>
                  <a:pt x="9886378" y="0"/>
                </a:cubicBezTo>
                <a:cubicBezTo>
                  <a:pt x="9893837" y="-1812"/>
                  <a:pt x="9898218" y="2182"/>
                  <a:pt x="9909917" y="0"/>
                </a:cubicBezTo>
                <a:cubicBezTo>
                  <a:pt x="9921616" y="-2182"/>
                  <a:pt x="10452445" y="44720"/>
                  <a:pt x="10780860" y="0"/>
                </a:cubicBezTo>
                <a:cubicBezTo>
                  <a:pt x="11109275" y="-44720"/>
                  <a:pt x="10793414" y="2798"/>
                  <a:pt x="10804399" y="0"/>
                </a:cubicBezTo>
                <a:cubicBezTo>
                  <a:pt x="10815384" y="-2798"/>
                  <a:pt x="11269156" y="44192"/>
                  <a:pt x="11392874" y="0"/>
                </a:cubicBezTo>
                <a:cubicBezTo>
                  <a:pt x="11516593" y="-44192"/>
                  <a:pt x="11408043" y="2308"/>
                  <a:pt x="11416413" y="0"/>
                </a:cubicBezTo>
                <a:cubicBezTo>
                  <a:pt x="11424783" y="-2308"/>
                  <a:pt x="12274891" y="100697"/>
                  <a:pt x="12569823" y="0"/>
                </a:cubicBezTo>
                <a:cubicBezTo>
                  <a:pt x="12864755" y="-100697"/>
                  <a:pt x="13023950" y="64895"/>
                  <a:pt x="13440766" y="0"/>
                </a:cubicBezTo>
                <a:cubicBezTo>
                  <a:pt x="13857582" y="-64895"/>
                  <a:pt x="13761750" y="30163"/>
                  <a:pt x="14029241" y="0"/>
                </a:cubicBezTo>
                <a:cubicBezTo>
                  <a:pt x="14296732" y="-30163"/>
                  <a:pt x="14042856" y="1222"/>
                  <a:pt x="14052780" y="0"/>
                </a:cubicBezTo>
                <a:cubicBezTo>
                  <a:pt x="14042856" y="1222"/>
                  <a:pt x="13876585" y="-2518"/>
                  <a:pt x="13793851" y="0"/>
                </a:cubicBezTo>
                <a:cubicBezTo>
                  <a:pt x="13876585" y="-2518"/>
                  <a:pt x="14271474" y="86855"/>
                  <a:pt x="14664794" y="0"/>
                </a:cubicBezTo>
                <a:cubicBezTo>
                  <a:pt x="15058114" y="-86855"/>
                  <a:pt x="15528202" y="67967"/>
                  <a:pt x="15818205" y="0"/>
                </a:cubicBezTo>
                <a:cubicBezTo>
                  <a:pt x="16108208" y="-67967"/>
                  <a:pt x="16616824" y="109957"/>
                  <a:pt x="16971615" y="0"/>
                </a:cubicBezTo>
                <a:cubicBezTo>
                  <a:pt x="17326406" y="-109957"/>
                  <a:pt x="17566595" y="392"/>
                  <a:pt x="17842558" y="0"/>
                </a:cubicBezTo>
                <a:cubicBezTo>
                  <a:pt x="18118521" y="-392"/>
                  <a:pt x="18052196" y="13222"/>
                  <a:pt x="18148565" y="0"/>
                </a:cubicBezTo>
                <a:cubicBezTo>
                  <a:pt x="18052196" y="13222"/>
                  <a:pt x="17947256" y="-30594"/>
                  <a:pt x="17889636" y="0"/>
                </a:cubicBezTo>
                <a:cubicBezTo>
                  <a:pt x="17947256" y="-30594"/>
                  <a:pt x="17905562" y="1799"/>
                  <a:pt x="17913175" y="0"/>
                </a:cubicBezTo>
                <a:cubicBezTo>
                  <a:pt x="17920788" y="-1799"/>
                  <a:pt x="18489383" y="35526"/>
                  <a:pt x="18784118" y="0"/>
                </a:cubicBezTo>
                <a:cubicBezTo>
                  <a:pt x="18489383" y="35526"/>
                  <a:pt x="18639898" y="-22841"/>
                  <a:pt x="18525189" y="0"/>
                </a:cubicBezTo>
                <a:cubicBezTo>
                  <a:pt x="18639898" y="-22841"/>
                  <a:pt x="18539872" y="2427"/>
                  <a:pt x="18548728" y="0"/>
                </a:cubicBezTo>
                <a:cubicBezTo>
                  <a:pt x="18557584" y="-2427"/>
                  <a:pt x="18949318" y="60487"/>
                  <a:pt x="19137203" y="0"/>
                </a:cubicBezTo>
                <a:cubicBezTo>
                  <a:pt x="19325089" y="-60487"/>
                  <a:pt x="19589377" y="26396"/>
                  <a:pt x="19725678" y="0"/>
                </a:cubicBezTo>
                <a:cubicBezTo>
                  <a:pt x="19589377" y="26396"/>
                  <a:pt x="19560074" y="-4245"/>
                  <a:pt x="19466749" y="0"/>
                </a:cubicBezTo>
                <a:cubicBezTo>
                  <a:pt x="19373424" y="4245"/>
                  <a:pt x="19284762" y="-2937"/>
                  <a:pt x="19207820" y="0"/>
                </a:cubicBezTo>
                <a:cubicBezTo>
                  <a:pt x="19284762" y="-2937"/>
                  <a:pt x="19589604" y="52353"/>
                  <a:pt x="19796295" y="0"/>
                </a:cubicBezTo>
                <a:cubicBezTo>
                  <a:pt x="20002987" y="-52353"/>
                  <a:pt x="19809748" y="2455"/>
                  <a:pt x="19819834" y="0"/>
                </a:cubicBezTo>
                <a:cubicBezTo>
                  <a:pt x="19829920" y="-2455"/>
                  <a:pt x="19832227" y="966"/>
                  <a:pt x="19843373" y="0"/>
                </a:cubicBezTo>
                <a:cubicBezTo>
                  <a:pt x="19854519" y="-966"/>
                  <a:pt x="19856852" y="1026"/>
                  <a:pt x="19866912" y="0"/>
                </a:cubicBezTo>
                <a:cubicBezTo>
                  <a:pt x="19876972" y="-1026"/>
                  <a:pt x="20312761" y="15830"/>
                  <a:pt x="20455387" y="0"/>
                </a:cubicBezTo>
                <a:cubicBezTo>
                  <a:pt x="20598013" y="-15830"/>
                  <a:pt x="20468584" y="1561"/>
                  <a:pt x="20478926" y="0"/>
                </a:cubicBezTo>
                <a:cubicBezTo>
                  <a:pt x="20489268" y="-1561"/>
                  <a:pt x="21215435" y="41248"/>
                  <a:pt x="21632336" y="0"/>
                </a:cubicBezTo>
                <a:cubicBezTo>
                  <a:pt x="22049237" y="-41248"/>
                  <a:pt x="21650809" y="402"/>
                  <a:pt x="21655875" y="0"/>
                </a:cubicBezTo>
                <a:cubicBezTo>
                  <a:pt x="21660941" y="-402"/>
                  <a:pt x="21813518" y="6902"/>
                  <a:pt x="21961882" y="0"/>
                </a:cubicBezTo>
                <a:cubicBezTo>
                  <a:pt x="22110246" y="-6902"/>
                  <a:pt x="21976530" y="2380"/>
                  <a:pt x="21985421" y="0"/>
                </a:cubicBezTo>
                <a:cubicBezTo>
                  <a:pt x="21994312" y="-2380"/>
                  <a:pt x="22397140" y="27148"/>
                  <a:pt x="22573896" y="0"/>
                </a:cubicBezTo>
                <a:cubicBezTo>
                  <a:pt x="22397140" y="27148"/>
                  <a:pt x="22380827" y="-27044"/>
                  <a:pt x="22314967" y="0"/>
                </a:cubicBezTo>
                <a:cubicBezTo>
                  <a:pt x="22249107" y="27044"/>
                  <a:pt x="22165008" y="-26152"/>
                  <a:pt x="22056038" y="0"/>
                </a:cubicBezTo>
                <a:cubicBezTo>
                  <a:pt x="22165008" y="-26152"/>
                  <a:pt x="22375398" y="27518"/>
                  <a:pt x="22644513" y="0"/>
                </a:cubicBezTo>
                <a:cubicBezTo>
                  <a:pt x="22913629" y="-27518"/>
                  <a:pt x="22659340" y="1803"/>
                  <a:pt x="22668052" y="0"/>
                </a:cubicBezTo>
                <a:cubicBezTo>
                  <a:pt x="22659340" y="1803"/>
                  <a:pt x="22481268" y="-18178"/>
                  <a:pt x="22409123" y="0"/>
                </a:cubicBezTo>
                <a:cubicBezTo>
                  <a:pt x="22481268" y="-18178"/>
                  <a:pt x="22874796" y="64967"/>
                  <a:pt x="23280066" y="0"/>
                </a:cubicBezTo>
                <a:cubicBezTo>
                  <a:pt x="23685336" y="-64967"/>
                  <a:pt x="23873106" y="40850"/>
                  <a:pt x="24151009" y="0"/>
                </a:cubicBezTo>
                <a:cubicBezTo>
                  <a:pt x="23873106" y="40850"/>
                  <a:pt x="23946299" y="-9671"/>
                  <a:pt x="23892080" y="0"/>
                </a:cubicBezTo>
                <a:cubicBezTo>
                  <a:pt x="23946299" y="-9671"/>
                  <a:pt x="24350855" y="47449"/>
                  <a:pt x="24763023" y="0"/>
                </a:cubicBezTo>
                <a:cubicBezTo>
                  <a:pt x="24350855" y="47449"/>
                  <a:pt x="24610883" y="-19980"/>
                  <a:pt x="24504094" y="0"/>
                </a:cubicBezTo>
                <a:cubicBezTo>
                  <a:pt x="24610883" y="-19980"/>
                  <a:pt x="25057968" y="22382"/>
                  <a:pt x="25375037" y="0"/>
                </a:cubicBezTo>
                <a:cubicBezTo>
                  <a:pt x="25057968" y="22382"/>
                  <a:pt x="25185099" y="-13424"/>
                  <a:pt x="25116108" y="0"/>
                </a:cubicBezTo>
                <a:cubicBezTo>
                  <a:pt x="25185099" y="-13424"/>
                  <a:pt x="25805167" y="101502"/>
                  <a:pt x="25987050" y="0"/>
                </a:cubicBezTo>
                <a:cubicBezTo>
                  <a:pt x="26168933" y="-101502"/>
                  <a:pt x="26226578" y="4531"/>
                  <a:pt x="26293057" y="0"/>
                </a:cubicBezTo>
                <a:cubicBezTo>
                  <a:pt x="26359536" y="-4531"/>
                  <a:pt x="26748871" y="40255"/>
                  <a:pt x="26881532" y="0"/>
                </a:cubicBezTo>
                <a:cubicBezTo>
                  <a:pt x="27014193" y="-40255"/>
                  <a:pt x="27908558" y="145269"/>
                  <a:pt x="28246794" y="0"/>
                </a:cubicBezTo>
                <a:cubicBezTo>
                  <a:pt x="28273523" y="119703"/>
                  <a:pt x="28240503" y="290590"/>
                  <a:pt x="28246794" y="470586"/>
                </a:cubicBezTo>
                <a:cubicBezTo>
                  <a:pt x="28253085" y="650582"/>
                  <a:pt x="28183725" y="923963"/>
                  <a:pt x="28246794" y="1069514"/>
                </a:cubicBezTo>
                <a:cubicBezTo>
                  <a:pt x="28309863" y="1215065"/>
                  <a:pt x="28200818" y="1363185"/>
                  <a:pt x="28246794" y="1636356"/>
                </a:cubicBezTo>
                <a:cubicBezTo>
                  <a:pt x="28292770" y="1909527"/>
                  <a:pt x="28220629" y="1930485"/>
                  <a:pt x="28246794" y="2074857"/>
                </a:cubicBezTo>
                <a:cubicBezTo>
                  <a:pt x="28272959" y="2219229"/>
                  <a:pt x="28224985" y="2379129"/>
                  <a:pt x="28246794" y="2673785"/>
                </a:cubicBezTo>
                <a:cubicBezTo>
                  <a:pt x="28268603" y="2968441"/>
                  <a:pt x="28214748" y="3001784"/>
                  <a:pt x="28246794" y="3208542"/>
                </a:cubicBezTo>
                <a:cubicBezTo>
                  <a:pt x="28155531" y="3213934"/>
                  <a:pt x="28010745" y="3207825"/>
                  <a:pt x="27940787" y="3208542"/>
                </a:cubicBezTo>
                <a:cubicBezTo>
                  <a:pt x="27870829" y="3209259"/>
                  <a:pt x="27925079" y="3205722"/>
                  <a:pt x="27917248" y="3208542"/>
                </a:cubicBezTo>
                <a:cubicBezTo>
                  <a:pt x="27909417" y="3211362"/>
                  <a:pt x="27503695" y="3156270"/>
                  <a:pt x="27328773" y="3208542"/>
                </a:cubicBezTo>
                <a:cubicBezTo>
                  <a:pt x="27153851" y="3260814"/>
                  <a:pt x="26497453" y="3172678"/>
                  <a:pt x="26175362" y="3208542"/>
                </a:cubicBezTo>
                <a:cubicBezTo>
                  <a:pt x="26497453" y="3172678"/>
                  <a:pt x="26352389" y="3227320"/>
                  <a:pt x="26434291" y="3208542"/>
                </a:cubicBezTo>
                <a:cubicBezTo>
                  <a:pt x="26352389" y="3227320"/>
                  <a:pt x="26256131" y="3186084"/>
                  <a:pt x="26128284" y="3208542"/>
                </a:cubicBezTo>
                <a:cubicBezTo>
                  <a:pt x="26256131" y="3186084"/>
                  <a:pt x="26259075" y="3239458"/>
                  <a:pt x="26387213" y="3208542"/>
                </a:cubicBezTo>
                <a:cubicBezTo>
                  <a:pt x="26515351" y="3177626"/>
                  <a:pt x="26594087" y="3216370"/>
                  <a:pt x="26646142" y="3208542"/>
                </a:cubicBezTo>
                <a:cubicBezTo>
                  <a:pt x="26594087" y="3216370"/>
                  <a:pt x="26627465" y="3206207"/>
                  <a:pt x="26622603" y="3208542"/>
                </a:cubicBezTo>
                <a:cubicBezTo>
                  <a:pt x="26627465" y="3206207"/>
                  <a:pt x="26800873" y="3217869"/>
                  <a:pt x="26881532" y="3208542"/>
                </a:cubicBezTo>
                <a:cubicBezTo>
                  <a:pt x="26962191" y="3199215"/>
                  <a:pt x="27020512" y="3236767"/>
                  <a:pt x="27140461" y="3208542"/>
                </a:cubicBezTo>
                <a:cubicBezTo>
                  <a:pt x="27020512" y="3236767"/>
                  <a:pt x="26753824" y="3151747"/>
                  <a:pt x="26551986" y="3208542"/>
                </a:cubicBezTo>
                <a:cubicBezTo>
                  <a:pt x="26753824" y="3151747"/>
                  <a:pt x="26693764" y="3238872"/>
                  <a:pt x="26810915" y="3208542"/>
                </a:cubicBezTo>
                <a:cubicBezTo>
                  <a:pt x="26693764" y="3238872"/>
                  <a:pt x="26795758" y="3206459"/>
                  <a:pt x="26787376" y="3208542"/>
                </a:cubicBezTo>
                <a:cubicBezTo>
                  <a:pt x="26778994" y="3210625"/>
                  <a:pt x="26550587" y="3205081"/>
                  <a:pt x="26481369" y="3208542"/>
                </a:cubicBezTo>
                <a:cubicBezTo>
                  <a:pt x="26550587" y="3205081"/>
                  <a:pt x="26644758" y="3238281"/>
                  <a:pt x="26740298" y="3208542"/>
                </a:cubicBezTo>
                <a:cubicBezTo>
                  <a:pt x="26644758" y="3238281"/>
                  <a:pt x="26561499" y="3196970"/>
                  <a:pt x="26434291" y="3208542"/>
                </a:cubicBezTo>
                <a:cubicBezTo>
                  <a:pt x="26307083" y="3220114"/>
                  <a:pt x="25544476" y="3134216"/>
                  <a:pt x="25280881" y="3208542"/>
                </a:cubicBezTo>
                <a:cubicBezTo>
                  <a:pt x="25017286" y="3282868"/>
                  <a:pt x="24655792" y="3148045"/>
                  <a:pt x="24409938" y="3208542"/>
                </a:cubicBezTo>
                <a:cubicBezTo>
                  <a:pt x="24655792" y="3148045"/>
                  <a:pt x="24565346" y="3212260"/>
                  <a:pt x="24668867" y="3208542"/>
                </a:cubicBezTo>
                <a:cubicBezTo>
                  <a:pt x="24565346" y="3212260"/>
                  <a:pt x="24651332" y="3206340"/>
                  <a:pt x="24645328" y="3208542"/>
                </a:cubicBezTo>
                <a:cubicBezTo>
                  <a:pt x="24651332" y="3206340"/>
                  <a:pt x="24783200" y="3214392"/>
                  <a:pt x="24904257" y="3208542"/>
                </a:cubicBezTo>
                <a:cubicBezTo>
                  <a:pt x="24783200" y="3214392"/>
                  <a:pt x="24708249" y="3176229"/>
                  <a:pt x="24598250" y="3208542"/>
                </a:cubicBezTo>
                <a:cubicBezTo>
                  <a:pt x="24708249" y="3176229"/>
                  <a:pt x="24756344" y="3237608"/>
                  <a:pt x="24857179" y="3208542"/>
                </a:cubicBezTo>
                <a:cubicBezTo>
                  <a:pt x="24756344" y="3237608"/>
                  <a:pt x="24119872" y="3082662"/>
                  <a:pt x="23703768" y="3208542"/>
                </a:cubicBezTo>
                <a:cubicBezTo>
                  <a:pt x="23287664" y="3334422"/>
                  <a:pt x="23010900" y="3180150"/>
                  <a:pt x="22832825" y="3208542"/>
                </a:cubicBezTo>
                <a:cubicBezTo>
                  <a:pt x="22654750" y="3236934"/>
                  <a:pt x="22222687" y="3161681"/>
                  <a:pt x="21679414" y="3208542"/>
                </a:cubicBezTo>
                <a:cubicBezTo>
                  <a:pt x="22222687" y="3161681"/>
                  <a:pt x="21817082" y="3210397"/>
                  <a:pt x="21938343" y="3208542"/>
                </a:cubicBezTo>
                <a:cubicBezTo>
                  <a:pt x="22059604" y="3206687"/>
                  <a:pt x="22127577" y="3223058"/>
                  <a:pt x="22197272" y="3208542"/>
                </a:cubicBezTo>
                <a:cubicBezTo>
                  <a:pt x="22127577" y="3223058"/>
                  <a:pt x="21587854" y="3172572"/>
                  <a:pt x="21043862" y="3208542"/>
                </a:cubicBezTo>
                <a:cubicBezTo>
                  <a:pt x="20499870" y="3244512"/>
                  <a:pt x="20866778" y="3180296"/>
                  <a:pt x="20737855" y="3208542"/>
                </a:cubicBezTo>
                <a:cubicBezTo>
                  <a:pt x="20608932" y="3236788"/>
                  <a:pt x="20575496" y="3192597"/>
                  <a:pt x="20431848" y="3208542"/>
                </a:cubicBezTo>
                <a:cubicBezTo>
                  <a:pt x="20288200" y="3224487"/>
                  <a:pt x="20238295" y="3195152"/>
                  <a:pt x="20125841" y="3208542"/>
                </a:cubicBezTo>
                <a:cubicBezTo>
                  <a:pt x="20013387" y="3221932"/>
                  <a:pt x="19679856" y="3170359"/>
                  <a:pt x="19254898" y="3208542"/>
                </a:cubicBezTo>
                <a:cubicBezTo>
                  <a:pt x="18829940" y="3246725"/>
                  <a:pt x="18809208" y="3150623"/>
                  <a:pt x="18666423" y="3208542"/>
                </a:cubicBezTo>
                <a:cubicBezTo>
                  <a:pt x="18523639" y="3266461"/>
                  <a:pt x="18064972" y="3163008"/>
                  <a:pt x="17795480" y="3208542"/>
                </a:cubicBezTo>
                <a:cubicBezTo>
                  <a:pt x="17525988" y="3254076"/>
                  <a:pt x="17578380" y="3190763"/>
                  <a:pt x="17489473" y="3208542"/>
                </a:cubicBezTo>
                <a:cubicBezTo>
                  <a:pt x="17400566" y="3226321"/>
                  <a:pt x="17269189" y="3203623"/>
                  <a:pt x="17183466" y="3208542"/>
                </a:cubicBezTo>
                <a:cubicBezTo>
                  <a:pt x="17097743" y="3213461"/>
                  <a:pt x="16383316" y="3102081"/>
                  <a:pt x="16030056" y="3208542"/>
                </a:cubicBezTo>
                <a:cubicBezTo>
                  <a:pt x="15676796" y="3315003"/>
                  <a:pt x="15492594" y="3111554"/>
                  <a:pt x="15159113" y="3208542"/>
                </a:cubicBezTo>
                <a:cubicBezTo>
                  <a:pt x="14825632" y="3305530"/>
                  <a:pt x="14685430" y="3146646"/>
                  <a:pt x="14288170" y="3208542"/>
                </a:cubicBezTo>
                <a:cubicBezTo>
                  <a:pt x="13890910" y="3270438"/>
                  <a:pt x="13610259" y="3146584"/>
                  <a:pt x="13134759" y="3208542"/>
                </a:cubicBezTo>
                <a:cubicBezTo>
                  <a:pt x="13610259" y="3146584"/>
                  <a:pt x="13303591" y="3215100"/>
                  <a:pt x="13393688" y="3208542"/>
                </a:cubicBezTo>
                <a:cubicBezTo>
                  <a:pt x="13303591" y="3215100"/>
                  <a:pt x="12496916" y="3200226"/>
                  <a:pt x="12240277" y="3208542"/>
                </a:cubicBezTo>
                <a:cubicBezTo>
                  <a:pt x="11983638" y="3216858"/>
                  <a:pt x="11998173" y="3190045"/>
                  <a:pt x="11934270" y="3208542"/>
                </a:cubicBezTo>
                <a:cubicBezTo>
                  <a:pt x="11870367" y="3227039"/>
                  <a:pt x="11699064" y="3183672"/>
                  <a:pt x="11628264" y="3208542"/>
                </a:cubicBezTo>
                <a:cubicBezTo>
                  <a:pt x="11699064" y="3183672"/>
                  <a:pt x="11771525" y="3226474"/>
                  <a:pt x="11887192" y="3208542"/>
                </a:cubicBezTo>
                <a:cubicBezTo>
                  <a:pt x="11771525" y="3226474"/>
                  <a:pt x="11180521" y="3164095"/>
                  <a:pt x="10733782" y="3208542"/>
                </a:cubicBezTo>
                <a:cubicBezTo>
                  <a:pt x="10287043" y="3252989"/>
                  <a:pt x="9833583" y="3095622"/>
                  <a:pt x="9580371" y="3208542"/>
                </a:cubicBezTo>
                <a:cubicBezTo>
                  <a:pt x="9327159" y="3321462"/>
                  <a:pt x="9376707" y="3179945"/>
                  <a:pt x="9274364" y="3208542"/>
                </a:cubicBezTo>
                <a:cubicBezTo>
                  <a:pt x="9172021" y="3237139"/>
                  <a:pt x="8394903" y="3175280"/>
                  <a:pt x="8120953" y="3208542"/>
                </a:cubicBezTo>
                <a:cubicBezTo>
                  <a:pt x="7847003" y="3241804"/>
                  <a:pt x="7931921" y="3193702"/>
                  <a:pt x="7814946" y="3208542"/>
                </a:cubicBezTo>
                <a:cubicBezTo>
                  <a:pt x="7697971" y="3223382"/>
                  <a:pt x="6962475" y="3148554"/>
                  <a:pt x="6661536" y="3208542"/>
                </a:cubicBezTo>
                <a:cubicBezTo>
                  <a:pt x="6360597" y="3268530"/>
                  <a:pt x="5758654" y="3191844"/>
                  <a:pt x="5508125" y="3208542"/>
                </a:cubicBezTo>
                <a:cubicBezTo>
                  <a:pt x="5257596" y="3225240"/>
                  <a:pt x="5188341" y="3169893"/>
                  <a:pt x="4919650" y="3208542"/>
                </a:cubicBezTo>
                <a:cubicBezTo>
                  <a:pt x="4650960" y="3247191"/>
                  <a:pt x="4173685" y="3141656"/>
                  <a:pt x="3766239" y="3208542"/>
                </a:cubicBezTo>
                <a:cubicBezTo>
                  <a:pt x="4173685" y="3141656"/>
                  <a:pt x="3935459" y="3218297"/>
                  <a:pt x="4025168" y="3208542"/>
                </a:cubicBezTo>
                <a:cubicBezTo>
                  <a:pt x="3935459" y="3218297"/>
                  <a:pt x="3216558" y="3161475"/>
                  <a:pt x="2871757" y="3208542"/>
                </a:cubicBezTo>
                <a:cubicBezTo>
                  <a:pt x="2526956" y="3255609"/>
                  <a:pt x="2859744" y="3206082"/>
                  <a:pt x="2848218" y="3208542"/>
                </a:cubicBezTo>
                <a:cubicBezTo>
                  <a:pt x="2836692" y="3211002"/>
                  <a:pt x="2102304" y="3083790"/>
                  <a:pt x="1694808" y="3208542"/>
                </a:cubicBezTo>
                <a:cubicBezTo>
                  <a:pt x="1287312" y="3333294"/>
                  <a:pt x="842158" y="3163134"/>
                  <a:pt x="541397" y="3208542"/>
                </a:cubicBezTo>
                <a:cubicBezTo>
                  <a:pt x="240636" y="3253950"/>
                  <a:pt x="151151" y="3159565"/>
                  <a:pt x="0" y="3208542"/>
                </a:cubicBezTo>
                <a:cubicBezTo>
                  <a:pt x="-50272" y="2937587"/>
                  <a:pt x="66445" y="2783459"/>
                  <a:pt x="0" y="2609614"/>
                </a:cubicBezTo>
                <a:cubicBezTo>
                  <a:pt x="-66445" y="2435769"/>
                  <a:pt x="36638" y="2238024"/>
                  <a:pt x="0" y="2106943"/>
                </a:cubicBezTo>
                <a:cubicBezTo>
                  <a:pt x="-36638" y="1975862"/>
                  <a:pt x="45452" y="1735628"/>
                  <a:pt x="0" y="1540100"/>
                </a:cubicBezTo>
                <a:cubicBezTo>
                  <a:pt x="-45452" y="1344572"/>
                  <a:pt x="20140" y="1128135"/>
                  <a:pt x="0" y="1005343"/>
                </a:cubicBezTo>
                <a:cubicBezTo>
                  <a:pt x="-20140" y="882551"/>
                  <a:pt x="30424" y="651279"/>
                  <a:pt x="0" y="502672"/>
                </a:cubicBezTo>
                <a:cubicBezTo>
                  <a:pt x="-30424" y="354065"/>
                  <a:pt x="7705" y="104557"/>
                  <a:pt x="0" y="0"/>
                </a:cubicBezTo>
                <a:close/>
              </a:path>
              <a:path w="28246794" h="3208542" stroke="0" extrusionOk="0">
                <a:moveTo>
                  <a:pt x="0" y="0"/>
                </a:moveTo>
                <a:cubicBezTo>
                  <a:pt x="113914" y="-25923"/>
                  <a:pt x="193969" y="22502"/>
                  <a:pt x="306007" y="0"/>
                </a:cubicBezTo>
                <a:cubicBezTo>
                  <a:pt x="193969" y="22502"/>
                  <a:pt x="105038" y="-11668"/>
                  <a:pt x="47078" y="0"/>
                </a:cubicBezTo>
                <a:cubicBezTo>
                  <a:pt x="105038" y="-11668"/>
                  <a:pt x="873705" y="56620"/>
                  <a:pt x="1200489" y="0"/>
                </a:cubicBezTo>
                <a:cubicBezTo>
                  <a:pt x="1527273" y="-56620"/>
                  <a:pt x="1419616" y="4049"/>
                  <a:pt x="1506496" y="0"/>
                </a:cubicBezTo>
                <a:cubicBezTo>
                  <a:pt x="1593376" y="-4049"/>
                  <a:pt x="1727532" y="529"/>
                  <a:pt x="1812503" y="0"/>
                </a:cubicBezTo>
                <a:cubicBezTo>
                  <a:pt x="1897474" y="-529"/>
                  <a:pt x="2471664" y="62202"/>
                  <a:pt x="2965913" y="0"/>
                </a:cubicBezTo>
                <a:cubicBezTo>
                  <a:pt x="3460162" y="-62202"/>
                  <a:pt x="2978352" y="2059"/>
                  <a:pt x="2989452" y="0"/>
                </a:cubicBezTo>
                <a:cubicBezTo>
                  <a:pt x="3000552" y="-2059"/>
                  <a:pt x="3656685" y="46124"/>
                  <a:pt x="4142863" y="0"/>
                </a:cubicBezTo>
                <a:cubicBezTo>
                  <a:pt x="4629041" y="-46124"/>
                  <a:pt x="5026749" y="59578"/>
                  <a:pt x="5296274" y="0"/>
                </a:cubicBezTo>
                <a:cubicBezTo>
                  <a:pt x="5565799" y="-59578"/>
                  <a:pt x="5694199" y="53662"/>
                  <a:pt x="5884749" y="0"/>
                </a:cubicBezTo>
                <a:cubicBezTo>
                  <a:pt x="6075300" y="-53662"/>
                  <a:pt x="6636903" y="117107"/>
                  <a:pt x="7038160" y="0"/>
                </a:cubicBezTo>
                <a:cubicBezTo>
                  <a:pt x="7439417" y="-117107"/>
                  <a:pt x="7194596" y="17902"/>
                  <a:pt x="7344166" y="0"/>
                </a:cubicBezTo>
                <a:cubicBezTo>
                  <a:pt x="7493736" y="-17902"/>
                  <a:pt x="7585197" y="8247"/>
                  <a:pt x="7650173" y="0"/>
                </a:cubicBezTo>
                <a:cubicBezTo>
                  <a:pt x="7715149" y="-8247"/>
                  <a:pt x="8267061" y="45134"/>
                  <a:pt x="8521116" y="0"/>
                </a:cubicBezTo>
                <a:cubicBezTo>
                  <a:pt x="8775171" y="-45134"/>
                  <a:pt x="8703325" y="24359"/>
                  <a:pt x="8827123" y="0"/>
                </a:cubicBezTo>
                <a:cubicBezTo>
                  <a:pt x="8950921" y="-24359"/>
                  <a:pt x="9728944" y="128188"/>
                  <a:pt x="9980534" y="0"/>
                </a:cubicBezTo>
                <a:cubicBezTo>
                  <a:pt x="10232124" y="-128188"/>
                  <a:pt x="10701447" y="59482"/>
                  <a:pt x="11133945" y="0"/>
                </a:cubicBezTo>
                <a:cubicBezTo>
                  <a:pt x="11566443" y="-59482"/>
                  <a:pt x="11440622" y="16654"/>
                  <a:pt x="11722420" y="0"/>
                </a:cubicBezTo>
                <a:cubicBezTo>
                  <a:pt x="12004218" y="-16654"/>
                  <a:pt x="11965873" y="33094"/>
                  <a:pt x="12028426" y="0"/>
                </a:cubicBezTo>
                <a:cubicBezTo>
                  <a:pt x="11965873" y="33094"/>
                  <a:pt x="11841748" y="-10264"/>
                  <a:pt x="11769497" y="0"/>
                </a:cubicBezTo>
                <a:cubicBezTo>
                  <a:pt x="11841748" y="-10264"/>
                  <a:pt x="11784768" y="1881"/>
                  <a:pt x="11793036" y="0"/>
                </a:cubicBezTo>
                <a:cubicBezTo>
                  <a:pt x="11801304" y="-1881"/>
                  <a:pt x="11806336" y="2082"/>
                  <a:pt x="11816575" y="0"/>
                </a:cubicBezTo>
                <a:cubicBezTo>
                  <a:pt x="11826814" y="-2082"/>
                  <a:pt x="11980987" y="14683"/>
                  <a:pt x="12122582" y="0"/>
                </a:cubicBezTo>
                <a:cubicBezTo>
                  <a:pt x="12264177" y="-14683"/>
                  <a:pt x="12793746" y="26342"/>
                  <a:pt x="13275993" y="0"/>
                </a:cubicBezTo>
                <a:cubicBezTo>
                  <a:pt x="13758240" y="-26342"/>
                  <a:pt x="13668998" y="70375"/>
                  <a:pt x="13864468" y="0"/>
                </a:cubicBezTo>
                <a:cubicBezTo>
                  <a:pt x="14059938" y="-70375"/>
                  <a:pt x="14069504" y="15933"/>
                  <a:pt x="14170475" y="0"/>
                </a:cubicBezTo>
                <a:cubicBezTo>
                  <a:pt x="14069504" y="15933"/>
                  <a:pt x="14011835" y="-28285"/>
                  <a:pt x="13911546" y="0"/>
                </a:cubicBezTo>
                <a:cubicBezTo>
                  <a:pt x="13811257" y="28285"/>
                  <a:pt x="13744448" y="-13295"/>
                  <a:pt x="13652617" y="0"/>
                </a:cubicBezTo>
                <a:cubicBezTo>
                  <a:pt x="13744448" y="-13295"/>
                  <a:pt x="14142085" y="101636"/>
                  <a:pt x="14523560" y="0"/>
                </a:cubicBezTo>
                <a:cubicBezTo>
                  <a:pt x="14905035" y="-101636"/>
                  <a:pt x="14540989" y="2546"/>
                  <a:pt x="14547099" y="0"/>
                </a:cubicBezTo>
                <a:cubicBezTo>
                  <a:pt x="14553209" y="-2546"/>
                  <a:pt x="15236945" y="89910"/>
                  <a:pt x="15700510" y="0"/>
                </a:cubicBezTo>
                <a:cubicBezTo>
                  <a:pt x="16164075" y="-89910"/>
                  <a:pt x="15864867" y="5106"/>
                  <a:pt x="16006517" y="0"/>
                </a:cubicBezTo>
                <a:cubicBezTo>
                  <a:pt x="15864867" y="5106"/>
                  <a:pt x="15856648" y="-21044"/>
                  <a:pt x="15747588" y="0"/>
                </a:cubicBezTo>
                <a:cubicBezTo>
                  <a:pt x="15856648" y="-21044"/>
                  <a:pt x="16259471" y="83418"/>
                  <a:pt x="16618530" y="0"/>
                </a:cubicBezTo>
                <a:cubicBezTo>
                  <a:pt x="16977589" y="-83418"/>
                  <a:pt x="16637102" y="618"/>
                  <a:pt x="16642069" y="0"/>
                </a:cubicBezTo>
                <a:cubicBezTo>
                  <a:pt x="16647036" y="-618"/>
                  <a:pt x="17329809" y="87058"/>
                  <a:pt x="17513012" y="0"/>
                </a:cubicBezTo>
                <a:cubicBezTo>
                  <a:pt x="17696215" y="-87058"/>
                  <a:pt x="18288004" y="64689"/>
                  <a:pt x="18666423" y="0"/>
                </a:cubicBezTo>
                <a:cubicBezTo>
                  <a:pt x="19044842" y="-64689"/>
                  <a:pt x="18875696" y="31981"/>
                  <a:pt x="18972430" y="0"/>
                </a:cubicBezTo>
                <a:cubicBezTo>
                  <a:pt x="19069164" y="-31981"/>
                  <a:pt x="19852503" y="137176"/>
                  <a:pt x="20125841" y="0"/>
                </a:cubicBezTo>
                <a:cubicBezTo>
                  <a:pt x="20399179" y="-137176"/>
                  <a:pt x="20143935" y="1914"/>
                  <a:pt x="20149380" y="0"/>
                </a:cubicBezTo>
                <a:cubicBezTo>
                  <a:pt x="20143935" y="1914"/>
                  <a:pt x="19961943" y="-24393"/>
                  <a:pt x="19890451" y="0"/>
                </a:cubicBezTo>
                <a:cubicBezTo>
                  <a:pt x="19818959" y="24393"/>
                  <a:pt x="19692652" y="-9290"/>
                  <a:pt x="19631522" y="0"/>
                </a:cubicBezTo>
                <a:cubicBezTo>
                  <a:pt x="19692652" y="-9290"/>
                  <a:pt x="20177584" y="29259"/>
                  <a:pt x="20502465" y="0"/>
                </a:cubicBezTo>
                <a:cubicBezTo>
                  <a:pt x="20177584" y="29259"/>
                  <a:pt x="20321816" y="-12380"/>
                  <a:pt x="20243536" y="0"/>
                </a:cubicBezTo>
                <a:cubicBezTo>
                  <a:pt x="20321816" y="-12380"/>
                  <a:pt x="20632800" y="50189"/>
                  <a:pt x="20832011" y="0"/>
                </a:cubicBezTo>
                <a:cubicBezTo>
                  <a:pt x="21031223" y="-50189"/>
                  <a:pt x="20845247" y="304"/>
                  <a:pt x="20855550" y="0"/>
                </a:cubicBezTo>
                <a:cubicBezTo>
                  <a:pt x="20865853" y="-304"/>
                  <a:pt x="21192618" y="34050"/>
                  <a:pt x="21444024" y="0"/>
                </a:cubicBezTo>
                <a:cubicBezTo>
                  <a:pt x="21695430" y="-34050"/>
                  <a:pt x="21873205" y="42504"/>
                  <a:pt x="22032499" y="0"/>
                </a:cubicBezTo>
                <a:cubicBezTo>
                  <a:pt x="22191793" y="-42504"/>
                  <a:pt x="22481458" y="41588"/>
                  <a:pt x="22620974" y="0"/>
                </a:cubicBezTo>
                <a:cubicBezTo>
                  <a:pt x="22760490" y="-41588"/>
                  <a:pt x="23020581" y="22898"/>
                  <a:pt x="23209449" y="0"/>
                </a:cubicBezTo>
                <a:cubicBezTo>
                  <a:pt x="23398318" y="-22898"/>
                  <a:pt x="23377738" y="31046"/>
                  <a:pt x="23515456" y="0"/>
                </a:cubicBezTo>
                <a:cubicBezTo>
                  <a:pt x="23653174" y="-31046"/>
                  <a:pt x="24153696" y="63075"/>
                  <a:pt x="24386399" y="0"/>
                </a:cubicBezTo>
                <a:cubicBezTo>
                  <a:pt x="24619102" y="-63075"/>
                  <a:pt x="24837037" y="37282"/>
                  <a:pt x="24974874" y="0"/>
                </a:cubicBezTo>
                <a:cubicBezTo>
                  <a:pt x="25112712" y="-37282"/>
                  <a:pt x="25719440" y="15909"/>
                  <a:pt x="26128284" y="0"/>
                </a:cubicBezTo>
                <a:cubicBezTo>
                  <a:pt x="26537128" y="-15909"/>
                  <a:pt x="26884948" y="117707"/>
                  <a:pt x="27281695" y="0"/>
                </a:cubicBezTo>
                <a:cubicBezTo>
                  <a:pt x="27678442" y="-117707"/>
                  <a:pt x="28022299" y="92513"/>
                  <a:pt x="28246794" y="0"/>
                </a:cubicBezTo>
                <a:cubicBezTo>
                  <a:pt x="28298691" y="156484"/>
                  <a:pt x="28206732" y="328795"/>
                  <a:pt x="28246794" y="566842"/>
                </a:cubicBezTo>
                <a:cubicBezTo>
                  <a:pt x="28286856" y="804889"/>
                  <a:pt x="28189408" y="939272"/>
                  <a:pt x="28246794" y="1133685"/>
                </a:cubicBezTo>
                <a:cubicBezTo>
                  <a:pt x="28304180" y="1328098"/>
                  <a:pt x="28245924" y="1556353"/>
                  <a:pt x="28246794" y="1668442"/>
                </a:cubicBezTo>
                <a:cubicBezTo>
                  <a:pt x="28247664" y="1780531"/>
                  <a:pt x="28184057" y="2008154"/>
                  <a:pt x="28246794" y="2203199"/>
                </a:cubicBezTo>
                <a:cubicBezTo>
                  <a:pt x="28309531" y="2398244"/>
                  <a:pt x="28234788" y="2510823"/>
                  <a:pt x="28246794" y="2737956"/>
                </a:cubicBezTo>
                <a:cubicBezTo>
                  <a:pt x="28258800" y="2965089"/>
                  <a:pt x="28243747" y="2985205"/>
                  <a:pt x="28246794" y="3208542"/>
                </a:cubicBezTo>
                <a:cubicBezTo>
                  <a:pt x="28020465" y="3311394"/>
                  <a:pt x="27651400" y="3201105"/>
                  <a:pt x="27375851" y="3208542"/>
                </a:cubicBezTo>
                <a:cubicBezTo>
                  <a:pt x="27100302" y="3215979"/>
                  <a:pt x="27357667" y="3207373"/>
                  <a:pt x="27352312" y="3208542"/>
                </a:cubicBezTo>
                <a:cubicBezTo>
                  <a:pt x="27346957" y="3209711"/>
                  <a:pt x="26819528" y="3129021"/>
                  <a:pt x="26481369" y="3208542"/>
                </a:cubicBezTo>
                <a:cubicBezTo>
                  <a:pt x="26143210" y="3288063"/>
                  <a:pt x="26295721" y="3172802"/>
                  <a:pt x="26175362" y="3208542"/>
                </a:cubicBezTo>
                <a:cubicBezTo>
                  <a:pt x="26055003" y="3244282"/>
                  <a:pt x="26160097" y="3206905"/>
                  <a:pt x="26151823" y="3208542"/>
                </a:cubicBezTo>
                <a:cubicBezTo>
                  <a:pt x="26160097" y="3206905"/>
                  <a:pt x="26342577" y="3214480"/>
                  <a:pt x="26410752" y="3208542"/>
                </a:cubicBezTo>
                <a:cubicBezTo>
                  <a:pt x="26342577" y="3214480"/>
                  <a:pt x="26394993" y="3206009"/>
                  <a:pt x="26387213" y="3208542"/>
                </a:cubicBezTo>
                <a:cubicBezTo>
                  <a:pt x="26379433" y="3211075"/>
                  <a:pt x="26370999" y="3207416"/>
                  <a:pt x="26363674" y="3208542"/>
                </a:cubicBezTo>
                <a:cubicBezTo>
                  <a:pt x="26356349" y="3209668"/>
                  <a:pt x="26052248" y="3146165"/>
                  <a:pt x="25775200" y="3208542"/>
                </a:cubicBezTo>
                <a:cubicBezTo>
                  <a:pt x="25498152" y="3270919"/>
                  <a:pt x="25462684" y="3198505"/>
                  <a:pt x="25186725" y="3208542"/>
                </a:cubicBezTo>
                <a:cubicBezTo>
                  <a:pt x="24910767" y="3218579"/>
                  <a:pt x="24976574" y="3192909"/>
                  <a:pt x="24880718" y="3208542"/>
                </a:cubicBezTo>
                <a:cubicBezTo>
                  <a:pt x="24784862" y="3224175"/>
                  <a:pt x="24232561" y="3162618"/>
                  <a:pt x="23727307" y="3208542"/>
                </a:cubicBezTo>
                <a:cubicBezTo>
                  <a:pt x="23222053" y="3254466"/>
                  <a:pt x="23710711" y="3207039"/>
                  <a:pt x="23703768" y="3208542"/>
                </a:cubicBezTo>
                <a:cubicBezTo>
                  <a:pt x="23696825" y="3210045"/>
                  <a:pt x="22945014" y="3081548"/>
                  <a:pt x="22550357" y="3208542"/>
                </a:cubicBezTo>
                <a:cubicBezTo>
                  <a:pt x="22155700" y="3335536"/>
                  <a:pt x="22531559" y="3206562"/>
                  <a:pt x="22526818" y="3208542"/>
                </a:cubicBezTo>
                <a:cubicBezTo>
                  <a:pt x="22522077" y="3210522"/>
                  <a:pt x="22022628" y="3190003"/>
                  <a:pt x="21655875" y="3208542"/>
                </a:cubicBezTo>
                <a:cubicBezTo>
                  <a:pt x="21289122" y="3227081"/>
                  <a:pt x="20883567" y="3175733"/>
                  <a:pt x="20502465" y="3208542"/>
                </a:cubicBezTo>
                <a:cubicBezTo>
                  <a:pt x="20883567" y="3175733"/>
                  <a:pt x="20701098" y="3234405"/>
                  <a:pt x="20761394" y="3208542"/>
                </a:cubicBezTo>
                <a:cubicBezTo>
                  <a:pt x="20701098" y="3234405"/>
                  <a:pt x="20093512" y="3114929"/>
                  <a:pt x="19607983" y="3208542"/>
                </a:cubicBezTo>
                <a:cubicBezTo>
                  <a:pt x="19122454" y="3302155"/>
                  <a:pt x="18935504" y="3153084"/>
                  <a:pt x="18454572" y="3208542"/>
                </a:cubicBezTo>
                <a:cubicBezTo>
                  <a:pt x="18935504" y="3153084"/>
                  <a:pt x="18639524" y="3224474"/>
                  <a:pt x="18713501" y="3208542"/>
                </a:cubicBezTo>
                <a:cubicBezTo>
                  <a:pt x="18639524" y="3224474"/>
                  <a:pt x="18380978" y="3164224"/>
                  <a:pt x="18125026" y="3208542"/>
                </a:cubicBezTo>
                <a:cubicBezTo>
                  <a:pt x="17869075" y="3252860"/>
                  <a:pt x="17945250" y="3188630"/>
                  <a:pt x="17819019" y="3208542"/>
                </a:cubicBezTo>
                <a:cubicBezTo>
                  <a:pt x="17692788" y="3228454"/>
                  <a:pt x="17581551" y="3181907"/>
                  <a:pt x="17513012" y="3208542"/>
                </a:cubicBezTo>
                <a:cubicBezTo>
                  <a:pt x="17444473" y="3235177"/>
                  <a:pt x="17274209" y="3198424"/>
                  <a:pt x="17207005" y="3208542"/>
                </a:cubicBezTo>
                <a:cubicBezTo>
                  <a:pt x="17274209" y="3198424"/>
                  <a:pt x="17406670" y="3215378"/>
                  <a:pt x="17465934" y="3208542"/>
                </a:cubicBezTo>
                <a:cubicBezTo>
                  <a:pt x="17406670" y="3215378"/>
                  <a:pt x="16883651" y="3208275"/>
                  <a:pt x="16312524" y="3208542"/>
                </a:cubicBezTo>
                <a:cubicBezTo>
                  <a:pt x="15741397" y="3208809"/>
                  <a:pt x="15555858" y="3171263"/>
                  <a:pt x="15159113" y="3208542"/>
                </a:cubicBezTo>
                <a:cubicBezTo>
                  <a:pt x="15555858" y="3171263"/>
                  <a:pt x="15336261" y="3226490"/>
                  <a:pt x="15418042" y="3208542"/>
                </a:cubicBezTo>
                <a:cubicBezTo>
                  <a:pt x="15336261" y="3226490"/>
                  <a:pt x="15404520" y="3207982"/>
                  <a:pt x="15394503" y="3208542"/>
                </a:cubicBezTo>
                <a:cubicBezTo>
                  <a:pt x="15384486" y="3209102"/>
                  <a:pt x="15079215" y="3198064"/>
                  <a:pt x="14806028" y="3208542"/>
                </a:cubicBezTo>
                <a:cubicBezTo>
                  <a:pt x="14532841" y="3219020"/>
                  <a:pt x="14276062" y="3164016"/>
                  <a:pt x="13935085" y="3208542"/>
                </a:cubicBezTo>
                <a:cubicBezTo>
                  <a:pt x="13594108" y="3253068"/>
                  <a:pt x="13759800" y="3175568"/>
                  <a:pt x="13629078" y="3208542"/>
                </a:cubicBezTo>
                <a:cubicBezTo>
                  <a:pt x="13498356" y="3241516"/>
                  <a:pt x="13613913" y="3206546"/>
                  <a:pt x="13605539" y="3208542"/>
                </a:cubicBezTo>
                <a:cubicBezTo>
                  <a:pt x="13597165" y="3210538"/>
                  <a:pt x="13588702" y="3206243"/>
                  <a:pt x="13582000" y="3208542"/>
                </a:cubicBezTo>
                <a:cubicBezTo>
                  <a:pt x="13575298" y="3210841"/>
                  <a:pt x="13079894" y="3178292"/>
                  <a:pt x="12711057" y="3208542"/>
                </a:cubicBezTo>
                <a:cubicBezTo>
                  <a:pt x="13079894" y="3178292"/>
                  <a:pt x="12871906" y="3231273"/>
                  <a:pt x="12969986" y="3208542"/>
                </a:cubicBezTo>
                <a:cubicBezTo>
                  <a:pt x="12871906" y="3231273"/>
                  <a:pt x="12777602" y="3197844"/>
                  <a:pt x="12663979" y="3208542"/>
                </a:cubicBezTo>
                <a:cubicBezTo>
                  <a:pt x="12550356" y="3219240"/>
                  <a:pt x="12353609" y="3198181"/>
                  <a:pt x="12075504" y="3208542"/>
                </a:cubicBezTo>
                <a:cubicBezTo>
                  <a:pt x="11797400" y="3218903"/>
                  <a:pt x="12062775" y="3206792"/>
                  <a:pt x="12051965" y="3208542"/>
                </a:cubicBezTo>
                <a:cubicBezTo>
                  <a:pt x="12041155" y="3210292"/>
                  <a:pt x="11161567" y="3157325"/>
                  <a:pt x="10898555" y="3208542"/>
                </a:cubicBezTo>
                <a:cubicBezTo>
                  <a:pt x="11161567" y="3157325"/>
                  <a:pt x="11040907" y="3219738"/>
                  <a:pt x="11157484" y="3208542"/>
                </a:cubicBezTo>
                <a:cubicBezTo>
                  <a:pt x="11274061" y="3197346"/>
                  <a:pt x="11357231" y="3222653"/>
                  <a:pt x="11416413" y="3208542"/>
                </a:cubicBezTo>
                <a:cubicBezTo>
                  <a:pt x="11357231" y="3222653"/>
                  <a:pt x="11261045" y="3174357"/>
                  <a:pt x="11110406" y="3208542"/>
                </a:cubicBezTo>
                <a:cubicBezTo>
                  <a:pt x="10959767" y="3242727"/>
                  <a:pt x="10648076" y="3158149"/>
                  <a:pt x="10521931" y="3208542"/>
                </a:cubicBezTo>
                <a:cubicBezTo>
                  <a:pt x="10395787" y="3258935"/>
                  <a:pt x="10045076" y="3146527"/>
                  <a:pt x="9650988" y="3208542"/>
                </a:cubicBezTo>
                <a:cubicBezTo>
                  <a:pt x="9256900" y="3270557"/>
                  <a:pt x="9069499" y="3134374"/>
                  <a:pt x="8780045" y="3208542"/>
                </a:cubicBezTo>
                <a:cubicBezTo>
                  <a:pt x="8490591" y="3282710"/>
                  <a:pt x="7942867" y="3184080"/>
                  <a:pt x="7626634" y="3208542"/>
                </a:cubicBezTo>
                <a:cubicBezTo>
                  <a:pt x="7310401" y="3233004"/>
                  <a:pt x="7294313" y="3194385"/>
                  <a:pt x="7038160" y="3208542"/>
                </a:cubicBezTo>
                <a:cubicBezTo>
                  <a:pt x="7294313" y="3194385"/>
                  <a:pt x="7191698" y="3219166"/>
                  <a:pt x="7297088" y="3208542"/>
                </a:cubicBezTo>
                <a:cubicBezTo>
                  <a:pt x="7191698" y="3219166"/>
                  <a:pt x="6467103" y="3174099"/>
                  <a:pt x="6143678" y="3208542"/>
                </a:cubicBezTo>
                <a:cubicBezTo>
                  <a:pt x="5820253" y="3242985"/>
                  <a:pt x="5787127" y="3145913"/>
                  <a:pt x="5555203" y="3208542"/>
                </a:cubicBezTo>
                <a:cubicBezTo>
                  <a:pt x="5323279" y="3271171"/>
                  <a:pt x="5139966" y="3143790"/>
                  <a:pt x="4966728" y="3208542"/>
                </a:cubicBezTo>
                <a:cubicBezTo>
                  <a:pt x="4793490" y="3273294"/>
                  <a:pt x="4950654" y="3208398"/>
                  <a:pt x="4943189" y="3208542"/>
                </a:cubicBezTo>
                <a:cubicBezTo>
                  <a:pt x="4935724" y="3208686"/>
                  <a:pt x="4048703" y="3092265"/>
                  <a:pt x="3789778" y="3208542"/>
                </a:cubicBezTo>
                <a:cubicBezTo>
                  <a:pt x="3530853" y="3324819"/>
                  <a:pt x="3774230" y="3207128"/>
                  <a:pt x="3766239" y="3208542"/>
                </a:cubicBezTo>
                <a:cubicBezTo>
                  <a:pt x="3758248" y="3209956"/>
                  <a:pt x="2860392" y="3195008"/>
                  <a:pt x="2612828" y="3208542"/>
                </a:cubicBezTo>
                <a:cubicBezTo>
                  <a:pt x="2860392" y="3195008"/>
                  <a:pt x="2755471" y="3237474"/>
                  <a:pt x="2871757" y="3208542"/>
                </a:cubicBezTo>
                <a:cubicBezTo>
                  <a:pt x="2755471" y="3237474"/>
                  <a:pt x="2361451" y="3132507"/>
                  <a:pt x="2000815" y="3208542"/>
                </a:cubicBezTo>
                <a:cubicBezTo>
                  <a:pt x="1640179" y="3284577"/>
                  <a:pt x="1162256" y="3092913"/>
                  <a:pt x="847404" y="3208542"/>
                </a:cubicBezTo>
                <a:cubicBezTo>
                  <a:pt x="532552" y="3324171"/>
                  <a:pt x="268573" y="3154827"/>
                  <a:pt x="0" y="3208542"/>
                </a:cubicBezTo>
                <a:cubicBezTo>
                  <a:pt x="-4710" y="2960923"/>
                  <a:pt x="34091" y="2878105"/>
                  <a:pt x="0" y="2705870"/>
                </a:cubicBezTo>
                <a:cubicBezTo>
                  <a:pt x="-34091" y="2533635"/>
                  <a:pt x="39755" y="2254666"/>
                  <a:pt x="0" y="2139028"/>
                </a:cubicBezTo>
                <a:cubicBezTo>
                  <a:pt x="-39755" y="2023390"/>
                  <a:pt x="3490" y="1813189"/>
                  <a:pt x="0" y="1636356"/>
                </a:cubicBezTo>
                <a:cubicBezTo>
                  <a:pt x="-3490" y="1459523"/>
                  <a:pt x="15742" y="1164019"/>
                  <a:pt x="0" y="1037429"/>
                </a:cubicBezTo>
                <a:cubicBezTo>
                  <a:pt x="-15742" y="910839"/>
                  <a:pt x="56888" y="615697"/>
                  <a:pt x="0" y="502672"/>
                </a:cubicBezTo>
                <a:cubicBezTo>
                  <a:pt x="-56888" y="389647"/>
                  <a:pt x="9427" y="146933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10196"/>
            </a:schemeClr>
          </a:solidFill>
          <a:ln w="76200">
            <a:solidFill>
              <a:schemeClr val="accent1">
                <a:lumMod val="50000"/>
              </a:schemeClr>
            </a:solidFill>
            <a:miter lim="800000"/>
            <a:headEnd/>
            <a:tailE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lIns="129552" tIns="64776" rIns="129552" bIns="64776"/>
          <a:lstStyle>
            <a:lvl1pPr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572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9144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3716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18288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indent="-1709738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indent="-1709738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indent="-1709738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indent="-1709738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sz="1100" dirty="0"/>
              <a:t>El neumotórax catamenial es una patología infrecuente e infradiagnosticada en mujeres que suele coincidir con el ciclo menstrual. La finalidad del estudio es describir los hallazgos anatómicos objetivados, la técnica quirúrgica empleada y la efectividad de la misma en la prevención de recurrencias.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3779912" y="1347614"/>
            <a:ext cx="14759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>
                <a:solidFill>
                  <a:srgbClr val="1F497D"/>
                </a:solidFill>
                <a:latin typeface="Verdana"/>
                <a:cs typeface="Verdana"/>
              </a:rPr>
              <a:t>Introducción</a:t>
            </a:r>
            <a:endParaRPr lang="es-ES" sz="1600" dirty="0">
              <a:solidFill>
                <a:srgbClr val="1F497D"/>
              </a:solidFill>
              <a:latin typeface="Verdana"/>
              <a:cs typeface="Verdana"/>
            </a:endParaRPr>
          </a:p>
        </p:txBody>
      </p:sp>
      <p:sp>
        <p:nvSpPr>
          <p:cNvPr id="9" name="2 Subtítulo">
            <a:extLst>
              <a:ext uri="{FF2B5EF4-FFF2-40B4-BE49-F238E27FC236}">
                <a16:creationId xmlns="" xmlns:a16="http://schemas.microsoft.com/office/drawing/2014/main" id="{0D9DD377-F60E-AD4B-AF7C-43FCBF6BC46E}"/>
              </a:ext>
            </a:extLst>
          </p:cNvPr>
          <p:cNvSpPr txBox="1">
            <a:spLocks/>
          </p:cNvSpPr>
          <p:nvPr/>
        </p:nvSpPr>
        <p:spPr bwMode="auto">
          <a:xfrm>
            <a:off x="395536" y="3075806"/>
            <a:ext cx="2376264" cy="1440160"/>
          </a:xfrm>
          <a:custGeom>
            <a:avLst/>
            <a:gdLst>
              <a:gd name="connsiteX0" fmla="*/ 0 w 28246794"/>
              <a:gd name="connsiteY0" fmla="*/ 0 h 3208542"/>
              <a:gd name="connsiteX1" fmla="*/ 1153411 w 28246794"/>
              <a:gd name="connsiteY1" fmla="*/ 0 h 3208542"/>
              <a:gd name="connsiteX2" fmla="*/ 2306822 w 28246794"/>
              <a:gd name="connsiteY2" fmla="*/ 0 h 3208542"/>
              <a:gd name="connsiteX3" fmla="*/ 3460232 w 28246794"/>
              <a:gd name="connsiteY3" fmla="*/ 0 h 3208542"/>
              <a:gd name="connsiteX4" fmla="*/ 4048707 w 28246794"/>
              <a:gd name="connsiteY4" fmla="*/ 0 h 3208542"/>
              <a:gd name="connsiteX5" fmla="*/ 4354714 w 28246794"/>
              <a:gd name="connsiteY5" fmla="*/ 0 h 3208542"/>
              <a:gd name="connsiteX6" fmla="*/ 4943189 w 28246794"/>
              <a:gd name="connsiteY6" fmla="*/ 0 h 3208542"/>
              <a:gd name="connsiteX7" fmla="*/ 5531664 w 28246794"/>
              <a:gd name="connsiteY7" fmla="*/ 0 h 3208542"/>
              <a:gd name="connsiteX8" fmla="*/ 5272735 w 28246794"/>
              <a:gd name="connsiteY8" fmla="*/ 0 h 3208542"/>
              <a:gd name="connsiteX9" fmla="*/ 6143678 w 28246794"/>
              <a:gd name="connsiteY9" fmla="*/ 0 h 3208542"/>
              <a:gd name="connsiteX10" fmla="*/ 7014621 w 28246794"/>
              <a:gd name="connsiteY10" fmla="*/ 0 h 3208542"/>
              <a:gd name="connsiteX11" fmla="*/ 6755692 w 28246794"/>
              <a:gd name="connsiteY11" fmla="*/ 0 h 3208542"/>
              <a:gd name="connsiteX12" fmla="*/ 6779231 w 28246794"/>
              <a:gd name="connsiteY12" fmla="*/ 0 h 3208542"/>
              <a:gd name="connsiteX13" fmla="*/ 7085237 w 28246794"/>
              <a:gd name="connsiteY13" fmla="*/ 0 h 3208542"/>
              <a:gd name="connsiteX14" fmla="*/ 7108776 w 28246794"/>
              <a:gd name="connsiteY14" fmla="*/ 0 h 3208542"/>
              <a:gd name="connsiteX15" fmla="*/ 7697251 w 28246794"/>
              <a:gd name="connsiteY15" fmla="*/ 0 h 3208542"/>
              <a:gd name="connsiteX16" fmla="*/ 7720790 w 28246794"/>
              <a:gd name="connsiteY16" fmla="*/ 0 h 3208542"/>
              <a:gd name="connsiteX17" fmla="*/ 8874201 w 28246794"/>
              <a:gd name="connsiteY17" fmla="*/ 0 h 3208542"/>
              <a:gd name="connsiteX18" fmla="*/ 10027612 w 28246794"/>
              <a:gd name="connsiteY18" fmla="*/ 0 h 3208542"/>
              <a:gd name="connsiteX19" fmla="*/ 9768683 w 28246794"/>
              <a:gd name="connsiteY19" fmla="*/ 0 h 3208542"/>
              <a:gd name="connsiteX20" fmla="*/ 9509754 w 28246794"/>
              <a:gd name="connsiteY20" fmla="*/ 0 h 3208542"/>
              <a:gd name="connsiteX21" fmla="*/ 9533293 w 28246794"/>
              <a:gd name="connsiteY21" fmla="*/ 0 h 3208542"/>
              <a:gd name="connsiteX22" fmla="*/ 9839300 w 28246794"/>
              <a:gd name="connsiteY22" fmla="*/ 0 h 3208542"/>
              <a:gd name="connsiteX23" fmla="*/ 9862839 w 28246794"/>
              <a:gd name="connsiteY23" fmla="*/ 0 h 3208542"/>
              <a:gd name="connsiteX24" fmla="*/ 9886378 w 28246794"/>
              <a:gd name="connsiteY24" fmla="*/ 0 h 3208542"/>
              <a:gd name="connsiteX25" fmla="*/ 9909917 w 28246794"/>
              <a:gd name="connsiteY25" fmla="*/ 0 h 3208542"/>
              <a:gd name="connsiteX26" fmla="*/ 10780860 w 28246794"/>
              <a:gd name="connsiteY26" fmla="*/ 0 h 3208542"/>
              <a:gd name="connsiteX27" fmla="*/ 10804399 w 28246794"/>
              <a:gd name="connsiteY27" fmla="*/ 0 h 3208542"/>
              <a:gd name="connsiteX28" fmla="*/ 11392874 w 28246794"/>
              <a:gd name="connsiteY28" fmla="*/ 0 h 3208542"/>
              <a:gd name="connsiteX29" fmla="*/ 11416413 w 28246794"/>
              <a:gd name="connsiteY29" fmla="*/ 0 h 3208542"/>
              <a:gd name="connsiteX30" fmla="*/ 12569823 w 28246794"/>
              <a:gd name="connsiteY30" fmla="*/ 0 h 3208542"/>
              <a:gd name="connsiteX31" fmla="*/ 13440766 w 28246794"/>
              <a:gd name="connsiteY31" fmla="*/ 0 h 3208542"/>
              <a:gd name="connsiteX32" fmla="*/ 14029241 w 28246794"/>
              <a:gd name="connsiteY32" fmla="*/ 0 h 3208542"/>
              <a:gd name="connsiteX33" fmla="*/ 14052780 w 28246794"/>
              <a:gd name="connsiteY33" fmla="*/ 0 h 3208542"/>
              <a:gd name="connsiteX34" fmla="*/ 13793851 w 28246794"/>
              <a:gd name="connsiteY34" fmla="*/ 0 h 3208542"/>
              <a:gd name="connsiteX35" fmla="*/ 14664794 w 28246794"/>
              <a:gd name="connsiteY35" fmla="*/ 0 h 3208542"/>
              <a:gd name="connsiteX36" fmla="*/ 15818205 w 28246794"/>
              <a:gd name="connsiteY36" fmla="*/ 0 h 3208542"/>
              <a:gd name="connsiteX37" fmla="*/ 16971615 w 28246794"/>
              <a:gd name="connsiteY37" fmla="*/ 0 h 3208542"/>
              <a:gd name="connsiteX38" fmla="*/ 17842558 w 28246794"/>
              <a:gd name="connsiteY38" fmla="*/ 0 h 3208542"/>
              <a:gd name="connsiteX39" fmla="*/ 18148565 w 28246794"/>
              <a:gd name="connsiteY39" fmla="*/ 0 h 3208542"/>
              <a:gd name="connsiteX40" fmla="*/ 17889636 w 28246794"/>
              <a:gd name="connsiteY40" fmla="*/ 0 h 3208542"/>
              <a:gd name="connsiteX41" fmla="*/ 17913175 w 28246794"/>
              <a:gd name="connsiteY41" fmla="*/ 0 h 3208542"/>
              <a:gd name="connsiteX42" fmla="*/ 18784118 w 28246794"/>
              <a:gd name="connsiteY42" fmla="*/ 0 h 3208542"/>
              <a:gd name="connsiteX43" fmla="*/ 18525189 w 28246794"/>
              <a:gd name="connsiteY43" fmla="*/ 0 h 3208542"/>
              <a:gd name="connsiteX44" fmla="*/ 18548728 w 28246794"/>
              <a:gd name="connsiteY44" fmla="*/ 0 h 3208542"/>
              <a:gd name="connsiteX45" fmla="*/ 19137203 w 28246794"/>
              <a:gd name="connsiteY45" fmla="*/ 0 h 3208542"/>
              <a:gd name="connsiteX46" fmla="*/ 19725678 w 28246794"/>
              <a:gd name="connsiteY46" fmla="*/ 0 h 3208542"/>
              <a:gd name="connsiteX47" fmla="*/ 19466749 w 28246794"/>
              <a:gd name="connsiteY47" fmla="*/ 0 h 3208542"/>
              <a:gd name="connsiteX48" fmla="*/ 19207820 w 28246794"/>
              <a:gd name="connsiteY48" fmla="*/ 0 h 3208542"/>
              <a:gd name="connsiteX49" fmla="*/ 19796295 w 28246794"/>
              <a:gd name="connsiteY49" fmla="*/ 0 h 3208542"/>
              <a:gd name="connsiteX50" fmla="*/ 19819834 w 28246794"/>
              <a:gd name="connsiteY50" fmla="*/ 0 h 3208542"/>
              <a:gd name="connsiteX51" fmla="*/ 19843373 w 28246794"/>
              <a:gd name="connsiteY51" fmla="*/ 0 h 3208542"/>
              <a:gd name="connsiteX52" fmla="*/ 19866912 w 28246794"/>
              <a:gd name="connsiteY52" fmla="*/ 0 h 3208542"/>
              <a:gd name="connsiteX53" fmla="*/ 20455387 w 28246794"/>
              <a:gd name="connsiteY53" fmla="*/ 0 h 3208542"/>
              <a:gd name="connsiteX54" fmla="*/ 20478926 w 28246794"/>
              <a:gd name="connsiteY54" fmla="*/ 0 h 3208542"/>
              <a:gd name="connsiteX55" fmla="*/ 21632336 w 28246794"/>
              <a:gd name="connsiteY55" fmla="*/ 0 h 3208542"/>
              <a:gd name="connsiteX56" fmla="*/ 21655875 w 28246794"/>
              <a:gd name="connsiteY56" fmla="*/ 0 h 3208542"/>
              <a:gd name="connsiteX57" fmla="*/ 21961882 w 28246794"/>
              <a:gd name="connsiteY57" fmla="*/ 0 h 3208542"/>
              <a:gd name="connsiteX58" fmla="*/ 21985421 w 28246794"/>
              <a:gd name="connsiteY58" fmla="*/ 0 h 3208542"/>
              <a:gd name="connsiteX59" fmla="*/ 22573896 w 28246794"/>
              <a:gd name="connsiteY59" fmla="*/ 0 h 3208542"/>
              <a:gd name="connsiteX60" fmla="*/ 22314967 w 28246794"/>
              <a:gd name="connsiteY60" fmla="*/ 0 h 3208542"/>
              <a:gd name="connsiteX61" fmla="*/ 22056038 w 28246794"/>
              <a:gd name="connsiteY61" fmla="*/ 0 h 3208542"/>
              <a:gd name="connsiteX62" fmla="*/ 22644513 w 28246794"/>
              <a:gd name="connsiteY62" fmla="*/ 0 h 3208542"/>
              <a:gd name="connsiteX63" fmla="*/ 22668052 w 28246794"/>
              <a:gd name="connsiteY63" fmla="*/ 0 h 3208542"/>
              <a:gd name="connsiteX64" fmla="*/ 22409123 w 28246794"/>
              <a:gd name="connsiteY64" fmla="*/ 0 h 3208542"/>
              <a:gd name="connsiteX65" fmla="*/ 23280066 w 28246794"/>
              <a:gd name="connsiteY65" fmla="*/ 0 h 3208542"/>
              <a:gd name="connsiteX66" fmla="*/ 24151009 w 28246794"/>
              <a:gd name="connsiteY66" fmla="*/ 0 h 3208542"/>
              <a:gd name="connsiteX67" fmla="*/ 23892080 w 28246794"/>
              <a:gd name="connsiteY67" fmla="*/ 0 h 3208542"/>
              <a:gd name="connsiteX68" fmla="*/ 24763023 w 28246794"/>
              <a:gd name="connsiteY68" fmla="*/ 0 h 3208542"/>
              <a:gd name="connsiteX69" fmla="*/ 24504094 w 28246794"/>
              <a:gd name="connsiteY69" fmla="*/ 0 h 3208542"/>
              <a:gd name="connsiteX70" fmla="*/ 25375037 w 28246794"/>
              <a:gd name="connsiteY70" fmla="*/ 0 h 3208542"/>
              <a:gd name="connsiteX71" fmla="*/ 25116108 w 28246794"/>
              <a:gd name="connsiteY71" fmla="*/ 0 h 3208542"/>
              <a:gd name="connsiteX72" fmla="*/ 25987050 w 28246794"/>
              <a:gd name="connsiteY72" fmla="*/ 0 h 3208542"/>
              <a:gd name="connsiteX73" fmla="*/ 26293057 w 28246794"/>
              <a:gd name="connsiteY73" fmla="*/ 0 h 3208542"/>
              <a:gd name="connsiteX74" fmla="*/ 26881532 w 28246794"/>
              <a:gd name="connsiteY74" fmla="*/ 0 h 3208542"/>
              <a:gd name="connsiteX75" fmla="*/ 28246794 w 28246794"/>
              <a:gd name="connsiteY75" fmla="*/ 0 h 3208542"/>
              <a:gd name="connsiteX76" fmla="*/ 28246794 w 28246794"/>
              <a:gd name="connsiteY76" fmla="*/ 470586 h 3208542"/>
              <a:gd name="connsiteX77" fmla="*/ 28246794 w 28246794"/>
              <a:gd name="connsiteY77" fmla="*/ 1069514 h 3208542"/>
              <a:gd name="connsiteX78" fmla="*/ 28246794 w 28246794"/>
              <a:gd name="connsiteY78" fmla="*/ 1636356 h 3208542"/>
              <a:gd name="connsiteX79" fmla="*/ 28246794 w 28246794"/>
              <a:gd name="connsiteY79" fmla="*/ 2074857 h 3208542"/>
              <a:gd name="connsiteX80" fmla="*/ 28246794 w 28246794"/>
              <a:gd name="connsiteY80" fmla="*/ 2673785 h 3208542"/>
              <a:gd name="connsiteX81" fmla="*/ 28246794 w 28246794"/>
              <a:gd name="connsiteY81" fmla="*/ 3208542 h 3208542"/>
              <a:gd name="connsiteX82" fmla="*/ 27940787 w 28246794"/>
              <a:gd name="connsiteY82" fmla="*/ 3208542 h 3208542"/>
              <a:gd name="connsiteX83" fmla="*/ 27917248 w 28246794"/>
              <a:gd name="connsiteY83" fmla="*/ 3208542 h 3208542"/>
              <a:gd name="connsiteX84" fmla="*/ 27328773 w 28246794"/>
              <a:gd name="connsiteY84" fmla="*/ 3208542 h 3208542"/>
              <a:gd name="connsiteX85" fmla="*/ 26175362 w 28246794"/>
              <a:gd name="connsiteY85" fmla="*/ 3208542 h 3208542"/>
              <a:gd name="connsiteX86" fmla="*/ 26434291 w 28246794"/>
              <a:gd name="connsiteY86" fmla="*/ 3208542 h 3208542"/>
              <a:gd name="connsiteX87" fmla="*/ 26128284 w 28246794"/>
              <a:gd name="connsiteY87" fmla="*/ 3208542 h 3208542"/>
              <a:gd name="connsiteX88" fmla="*/ 26387213 w 28246794"/>
              <a:gd name="connsiteY88" fmla="*/ 3208542 h 3208542"/>
              <a:gd name="connsiteX89" fmla="*/ 26646142 w 28246794"/>
              <a:gd name="connsiteY89" fmla="*/ 3208542 h 3208542"/>
              <a:gd name="connsiteX90" fmla="*/ 26622603 w 28246794"/>
              <a:gd name="connsiteY90" fmla="*/ 3208542 h 3208542"/>
              <a:gd name="connsiteX91" fmla="*/ 26881532 w 28246794"/>
              <a:gd name="connsiteY91" fmla="*/ 3208542 h 3208542"/>
              <a:gd name="connsiteX92" fmla="*/ 27140461 w 28246794"/>
              <a:gd name="connsiteY92" fmla="*/ 3208542 h 3208542"/>
              <a:gd name="connsiteX93" fmla="*/ 26551986 w 28246794"/>
              <a:gd name="connsiteY93" fmla="*/ 3208542 h 3208542"/>
              <a:gd name="connsiteX94" fmla="*/ 26810915 w 28246794"/>
              <a:gd name="connsiteY94" fmla="*/ 3208542 h 3208542"/>
              <a:gd name="connsiteX95" fmla="*/ 26787376 w 28246794"/>
              <a:gd name="connsiteY95" fmla="*/ 3208542 h 3208542"/>
              <a:gd name="connsiteX96" fmla="*/ 26481369 w 28246794"/>
              <a:gd name="connsiteY96" fmla="*/ 3208542 h 3208542"/>
              <a:gd name="connsiteX97" fmla="*/ 26740298 w 28246794"/>
              <a:gd name="connsiteY97" fmla="*/ 3208542 h 3208542"/>
              <a:gd name="connsiteX98" fmla="*/ 26434291 w 28246794"/>
              <a:gd name="connsiteY98" fmla="*/ 3208542 h 3208542"/>
              <a:gd name="connsiteX99" fmla="*/ 25280881 w 28246794"/>
              <a:gd name="connsiteY99" fmla="*/ 3208542 h 3208542"/>
              <a:gd name="connsiteX100" fmla="*/ 24409938 w 28246794"/>
              <a:gd name="connsiteY100" fmla="*/ 3208542 h 3208542"/>
              <a:gd name="connsiteX101" fmla="*/ 24668867 w 28246794"/>
              <a:gd name="connsiteY101" fmla="*/ 3208542 h 3208542"/>
              <a:gd name="connsiteX102" fmla="*/ 24645328 w 28246794"/>
              <a:gd name="connsiteY102" fmla="*/ 3208542 h 3208542"/>
              <a:gd name="connsiteX103" fmla="*/ 24904257 w 28246794"/>
              <a:gd name="connsiteY103" fmla="*/ 3208542 h 3208542"/>
              <a:gd name="connsiteX104" fmla="*/ 24598250 w 28246794"/>
              <a:gd name="connsiteY104" fmla="*/ 3208542 h 3208542"/>
              <a:gd name="connsiteX105" fmla="*/ 24857179 w 28246794"/>
              <a:gd name="connsiteY105" fmla="*/ 3208542 h 3208542"/>
              <a:gd name="connsiteX106" fmla="*/ 23703768 w 28246794"/>
              <a:gd name="connsiteY106" fmla="*/ 3208542 h 3208542"/>
              <a:gd name="connsiteX107" fmla="*/ 22832825 w 28246794"/>
              <a:gd name="connsiteY107" fmla="*/ 3208542 h 3208542"/>
              <a:gd name="connsiteX108" fmla="*/ 21679414 w 28246794"/>
              <a:gd name="connsiteY108" fmla="*/ 3208542 h 3208542"/>
              <a:gd name="connsiteX109" fmla="*/ 21938343 w 28246794"/>
              <a:gd name="connsiteY109" fmla="*/ 3208542 h 3208542"/>
              <a:gd name="connsiteX110" fmla="*/ 22197272 w 28246794"/>
              <a:gd name="connsiteY110" fmla="*/ 3208542 h 3208542"/>
              <a:gd name="connsiteX111" fmla="*/ 21043862 w 28246794"/>
              <a:gd name="connsiteY111" fmla="*/ 3208542 h 3208542"/>
              <a:gd name="connsiteX112" fmla="*/ 20737855 w 28246794"/>
              <a:gd name="connsiteY112" fmla="*/ 3208542 h 3208542"/>
              <a:gd name="connsiteX113" fmla="*/ 20431848 w 28246794"/>
              <a:gd name="connsiteY113" fmla="*/ 3208542 h 3208542"/>
              <a:gd name="connsiteX114" fmla="*/ 20125841 w 28246794"/>
              <a:gd name="connsiteY114" fmla="*/ 3208542 h 3208542"/>
              <a:gd name="connsiteX115" fmla="*/ 19254898 w 28246794"/>
              <a:gd name="connsiteY115" fmla="*/ 3208542 h 3208542"/>
              <a:gd name="connsiteX116" fmla="*/ 18666423 w 28246794"/>
              <a:gd name="connsiteY116" fmla="*/ 3208542 h 3208542"/>
              <a:gd name="connsiteX117" fmla="*/ 17795480 w 28246794"/>
              <a:gd name="connsiteY117" fmla="*/ 3208542 h 3208542"/>
              <a:gd name="connsiteX118" fmla="*/ 17489473 w 28246794"/>
              <a:gd name="connsiteY118" fmla="*/ 3208542 h 3208542"/>
              <a:gd name="connsiteX119" fmla="*/ 17183466 w 28246794"/>
              <a:gd name="connsiteY119" fmla="*/ 3208542 h 3208542"/>
              <a:gd name="connsiteX120" fmla="*/ 16030056 w 28246794"/>
              <a:gd name="connsiteY120" fmla="*/ 3208542 h 3208542"/>
              <a:gd name="connsiteX121" fmla="*/ 15159113 w 28246794"/>
              <a:gd name="connsiteY121" fmla="*/ 3208542 h 3208542"/>
              <a:gd name="connsiteX122" fmla="*/ 14288170 w 28246794"/>
              <a:gd name="connsiteY122" fmla="*/ 3208542 h 3208542"/>
              <a:gd name="connsiteX123" fmla="*/ 13134759 w 28246794"/>
              <a:gd name="connsiteY123" fmla="*/ 3208542 h 3208542"/>
              <a:gd name="connsiteX124" fmla="*/ 13393688 w 28246794"/>
              <a:gd name="connsiteY124" fmla="*/ 3208542 h 3208542"/>
              <a:gd name="connsiteX125" fmla="*/ 12240277 w 28246794"/>
              <a:gd name="connsiteY125" fmla="*/ 3208542 h 3208542"/>
              <a:gd name="connsiteX126" fmla="*/ 11934270 w 28246794"/>
              <a:gd name="connsiteY126" fmla="*/ 3208542 h 3208542"/>
              <a:gd name="connsiteX127" fmla="*/ 11628264 w 28246794"/>
              <a:gd name="connsiteY127" fmla="*/ 3208542 h 3208542"/>
              <a:gd name="connsiteX128" fmla="*/ 11887192 w 28246794"/>
              <a:gd name="connsiteY128" fmla="*/ 3208542 h 3208542"/>
              <a:gd name="connsiteX129" fmla="*/ 10733782 w 28246794"/>
              <a:gd name="connsiteY129" fmla="*/ 3208542 h 3208542"/>
              <a:gd name="connsiteX130" fmla="*/ 9580371 w 28246794"/>
              <a:gd name="connsiteY130" fmla="*/ 3208542 h 3208542"/>
              <a:gd name="connsiteX131" fmla="*/ 9274364 w 28246794"/>
              <a:gd name="connsiteY131" fmla="*/ 3208542 h 3208542"/>
              <a:gd name="connsiteX132" fmla="*/ 8120953 w 28246794"/>
              <a:gd name="connsiteY132" fmla="*/ 3208542 h 3208542"/>
              <a:gd name="connsiteX133" fmla="*/ 7814946 w 28246794"/>
              <a:gd name="connsiteY133" fmla="*/ 3208542 h 3208542"/>
              <a:gd name="connsiteX134" fmla="*/ 6661536 w 28246794"/>
              <a:gd name="connsiteY134" fmla="*/ 3208542 h 3208542"/>
              <a:gd name="connsiteX135" fmla="*/ 5508125 w 28246794"/>
              <a:gd name="connsiteY135" fmla="*/ 3208542 h 3208542"/>
              <a:gd name="connsiteX136" fmla="*/ 4919650 w 28246794"/>
              <a:gd name="connsiteY136" fmla="*/ 3208542 h 3208542"/>
              <a:gd name="connsiteX137" fmla="*/ 3766239 w 28246794"/>
              <a:gd name="connsiteY137" fmla="*/ 3208542 h 3208542"/>
              <a:gd name="connsiteX138" fmla="*/ 4025168 w 28246794"/>
              <a:gd name="connsiteY138" fmla="*/ 3208542 h 3208542"/>
              <a:gd name="connsiteX139" fmla="*/ 2871757 w 28246794"/>
              <a:gd name="connsiteY139" fmla="*/ 3208542 h 3208542"/>
              <a:gd name="connsiteX140" fmla="*/ 2848218 w 28246794"/>
              <a:gd name="connsiteY140" fmla="*/ 3208542 h 3208542"/>
              <a:gd name="connsiteX141" fmla="*/ 1694808 w 28246794"/>
              <a:gd name="connsiteY141" fmla="*/ 3208542 h 3208542"/>
              <a:gd name="connsiteX142" fmla="*/ 541397 w 28246794"/>
              <a:gd name="connsiteY142" fmla="*/ 3208542 h 3208542"/>
              <a:gd name="connsiteX143" fmla="*/ 0 w 28246794"/>
              <a:gd name="connsiteY143" fmla="*/ 3208542 h 3208542"/>
              <a:gd name="connsiteX144" fmla="*/ 0 w 28246794"/>
              <a:gd name="connsiteY144" fmla="*/ 2609614 h 3208542"/>
              <a:gd name="connsiteX145" fmla="*/ 0 w 28246794"/>
              <a:gd name="connsiteY145" fmla="*/ 2106943 h 3208542"/>
              <a:gd name="connsiteX146" fmla="*/ 0 w 28246794"/>
              <a:gd name="connsiteY146" fmla="*/ 1540100 h 3208542"/>
              <a:gd name="connsiteX147" fmla="*/ 0 w 28246794"/>
              <a:gd name="connsiteY147" fmla="*/ 1005343 h 3208542"/>
              <a:gd name="connsiteX148" fmla="*/ 0 w 28246794"/>
              <a:gd name="connsiteY148" fmla="*/ 502672 h 3208542"/>
              <a:gd name="connsiteX149" fmla="*/ 0 w 28246794"/>
              <a:gd name="connsiteY149" fmla="*/ 0 h 320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28246794" h="3208542" fill="none" extrusionOk="0">
                <a:moveTo>
                  <a:pt x="0" y="0"/>
                </a:moveTo>
                <a:cubicBezTo>
                  <a:pt x="337268" y="-37083"/>
                  <a:pt x="599147" y="1916"/>
                  <a:pt x="1153411" y="0"/>
                </a:cubicBezTo>
                <a:cubicBezTo>
                  <a:pt x="1707675" y="-1916"/>
                  <a:pt x="1769569" y="26273"/>
                  <a:pt x="2306822" y="0"/>
                </a:cubicBezTo>
                <a:cubicBezTo>
                  <a:pt x="2844075" y="-26273"/>
                  <a:pt x="3005848" y="50240"/>
                  <a:pt x="3460232" y="0"/>
                </a:cubicBezTo>
                <a:cubicBezTo>
                  <a:pt x="3914616" y="-50240"/>
                  <a:pt x="3923647" y="33145"/>
                  <a:pt x="4048707" y="0"/>
                </a:cubicBezTo>
                <a:cubicBezTo>
                  <a:pt x="4173767" y="-33145"/>
                  <a:pt x="4288895" y="21064"/>
                  <a:pt x="4354714" y="0"/>
                </a:cubicBezTo>
                <a:cubicBezTo>
                  <a:pt x="4420533" y="-21064"/>
                  <a:pt x="4701537" y="66446"/>
                  <a:pt x="4943189" y="0"/>
                </a:cubicBezTo>
                <a:cubicBezTo>
                  <a:pt x="5184841" y="-66446"/>
                  <a:pt x="5364629" y="27515"/>
                  <a:pt x="5531664" y="0"/>
                </a:cubicBezTo>
                <a:cubicBezTo>
                  <a:pt x="5364629" y="27515"/>
                  <a:pt x="5369224" y="-27847"/>
                  <a:pt x="5272735" y="0"/>
                </a:cubicBezTo>
                <a:cubicBezTo>
                  <a:pt x="5369224" y="-27847"/>
                  <a:pt x="5947354" y="66494"/>
                  <a:pt x="6143678" y="0"/>
                </a:cubicBezTo>
                <a:cubicBezTo>
                  <a:pt x="6340002" y="-66494"/>
                  <a:pt x="6619849" y="59971"/>
                  <a:pt x="7014621" y="0"/>
                </a:cubicBezTo>
                <a:cubicBezTo>
                  <a:pt x="6619849" y="59971"/>
                  <a:pt x="6827542" y="-5045"/>
                  <a:pt x="6755692" y="0"/>
                </a:cubicBezTo>
                <a:cubicBezTo>
                  <a:pt x="6827542" y="-5045"/>
                  <a:pt x="6768427" y="2312"/>
                  <a:pt x="6779231" y="0"/>
                </a:cubicBezTo>
                <a:cubicBezTo>
                  <a:pt x="6790035" y="-2312"/>
                  <a:pt x="7021407" y="27790"/>
                  <a:pt x="7085237" y="0"/>
                </a:cubicBezTo>
                <a:cubicBezTo>
                  <a:pt x="7149067" y="-27790"/>
                  <a:pt x="7102607" y="363"/>
                  <a:pt x="7108776" y="0"/>
                </a:cubicBezTo>
                <a:cubicBezTo>
                  <a:pt x="7114945" y="-363"/>
                  <a:pt x="7565801" y="42176"/>
                  <a:pt x="7697251" y="0"/>
                </a:cubicBezTo>
                <a:cubicBezTo>
                  <a:pt x="7828701" y="-42176"/>
                  <a:pt x="7713507" y="2746"/>
                  <a:pt x="7720790" y="0"/>
                </a:cubicBezTo>
                <a:cubicBezTo>
                  <a:pt x="7728073" y="-2746"/>
                  <a:pt x="8408989" y="89954"/>
                  <a:pt x="8874201" y="0"/>
                </a:cubicBezTo>
                <a:cubicBezTo>
                  <a:pt x="9339413" y="-89954"/>
                  <a:pt x="9557758" y="79989"/>
                  <a:pt x="10027612" y="0"/>
                </a:cubicBezTo>
                <a:cubicBezTo>
                  <a:pt x="9557758" y="79989"/>
                  <a:pt x="9889240" y="-28496"/>
                  <a:pt x="9768683" y="0"/>
                </a:cubicBezTo>
                <a:cubicBezTo>
                  <a:pt x="9648126" y="28496"/>
                  <a:pt x="9631656" y="-12781"/>
                  <a:pt x="9509754" y="0"/>
                </a:cubicBezTo>
                <a:cubicBezTo>
                  <a:pt x="9631656" y="-12781"/>
                  <a:pt x="9527480" y="722"/>
                  <a:pt x="9533293" y="0"/>
                </a:cubicBezTo>
                <a:cubicBezTo>
                  <a:pt x="9539106" y="-722"/>
                  <a:pt x="9744056" y="82"/>
                  <a:pt x="9839300" y="0"/>
                </a:cubicBezTo>
                <a:cubicBezTo>
                  <a:pt x="9934544" y="-82"/>
                  <a:pt x="9856094" y="2141"/>
                  <a:pt x="9862839" y="0"/>
                </a:cubicBezTo>
                <a:cubicBezTo>
                  <a:pt x="9869584" y="-2141"/>
                  <a:pt x="9878919" y="1812"/>
                  <a:pt x="9886378" y="0"/>
                </a:cubicBezTo>
                <a:cubicBezTo>
                  <a:pt x="9893837" y="-1812"/>
                  <a:pt x="9898218" y="2182"/>
                  <a:pt x="9909917" y="0"/>
                </a:cubicBezTo>
                <a:cubicBezTo>
                  <a:pt x="9921616" y="-2182"/>
                  <a:pt x="10452445" y="44720"/>
                  <a:pt x="10780860" y="0"/>
                </a:cubicBezTo>
                <a:cubicBezTo>
                  <a:pt x="11109275" y="-44720"/>
                  <a:pt x="10793414" y="2798"/>
                  <a:pt x="10804399" y="0"/>
                </a:cubicBezTo>
                <a:cubicBezTo>
                  <a:pt x="10815384" y="-2798"/>
                  <a:pt x="11269156" y="44192"/>
                  <a:pt x="11392874" y="0"/>
                </a:cubicBezTo>
                <a:cubicBezTo>
                  <a:pt x="11516593" y="-44192"/>
                  <a:pt x="11408043" y="2308"/>
                  <a:pt x="11416413" y="0"/>
                </a:cubicBezTo>
                <a:cubicBezTo>
                  <a:pt x="11424783" y="-2308"/>
                  <a:pt x="12274891" y="100697"/>
                  <a:pt x="12569823" y="0"/>
                </a:cubicBezTo>
                <a:cubicBezTo>
                  <a:pt x="12864755" y="-100697"/>
                  <a:pt x="13023950" y="64895"/>
                  <a:pt x="13440766" y="0"/>
                </a:cubicBezTo>
                <a:cubicBezTo>
                  <a:pt x="13857582" y="-64895"/>
                  <a:pt x="13761750" y="30163"/>
                  <a:pt x="14029241" y="0"/>
                </a:cubicBezTo>
                <a:cubicBezTo>
                  <a:pt x="14296732" y="-30163"/>
                  <a:pt x="14042856" y="1222"/>
                  <a:pt x="14052780" y="0"/>
                </a:cubicBezTo>
                <a:cubicBezTo>
                  <a:pt x="14042856" y="1222"/>
                  <a:pt x="13876585" y="-2518"/>
                  <a:pt x="13793851" y="0"/>
                </a:cubicBezTo>
                <a:cubicBezTo>
                  <a:pt x="13876585" y="-2518"/>
                  <a:pt x="14271474" y="86855"/>
                  <a:pt x="14664794" y="0"/>
                </a:cubicBezTo>
                <a:cubicBezTo>
                  <a:pt x="15058114" y="-86855"/>
                  <a:pt x="15528202" y="67967"/>
                  <a:pt x="15818205" y="0"/>
                </a:cubicBezTo>
                <a:cubicBezTo>
                  <a:pt x="16108208" y="-67967"/>
                  <a:pt x="16616824" y="109957"/>
                  <a:pt x="16971615" y="0"/>
                </a:cubicBezTo>
                <a:cubicBezTo>
                  <a:pt x="17326406" y="-109957"/>
                  <a:pt x="17566595" y="392"/>
                  <a:pt x="17842558" y="0"/>
                </a:cubicBezTo>
                <a:cubicBezTo>
                  <a:pt x="18118521" y="-392"/>
                  <a:pt x="18052196" y="13222"/>
                  <a:pt x="18148565" y="0"/>
                </a:cubicBezTo>
                <a:cubicBezTo>
                  <a:pt x="18052196" y="13222"/>
                  <a:pt x="17947256" y="-30594"/>
                  <a:pt x="17889636" y="0"/>
                </a:cubicBezTo>
                <a:cubicBezTo>
                  <a:pt x="17947256" y="-30594"/>
                  <a:pt x="17905562" y="1799"/>
                  <a:pt x="17913175" y="0"/>
                </a:cubicBezTo>
                <a:cubicBezTo>
                  <a:pt x="17920788" y="-1799"/>
                  <a:pt x="18489383" y="35526"/>
                  <a:pt x="18784118" y="0"/>
                </a:cubicBezTo>
                <a:cubicBezTo>
                  <a:pt x="18489383" y="35526"/>
                  <a:pt x="18639898" y="-22841"/>
                  <a:pt x="18525189" y="0"/>
                </a:cubicBezTo>
                <a:cubicBezTo>
                  <a:pt x="18639898" y="-22841"/>
                  <a:pt x="18539872" y="2427"/>
                  <a:pt x="18548728" y="0"/>
                </a:cubicBezTo>
                <a:cubicBezTo>
                  <a:pt x="18557584" y="-2427"/>
                  <a:pt x="18949318" y="60487"/>
                  <a:pt x="19137203" y="0"/>
                </a:cubicBezTo>
                <a:cubicBezTo>
                  <a:pt x="19325089" y="-60487"/>
                  <a:pt x="19589377" y="26396"/>
                  <a:pt x="19725678" y="0"/>
                </a:cubicBezTo>
                <a:cubicBezTo>
                  <a:pt x="19589377" y="26396"/>
                  <a:pt x="19560074" y="-4245"/>
                  <a:pt x="19466749" y="0"/>
                </a:cubicBezTo>
                <a:cubicBezTo>
                  <a:pt x="19373424" y="4245"/>
                  <a:pt x="19284762" y="-2937"/>
                  <a:pt x="19207820" y="0"/>
                </a:cubicBezTo>
                <a:cubicBezTo>
                  <a:pt x="19284762" y="-2937"/>
                  <a:pt x="19589604" y="52353"/>
                  <a:pt x="19796295" y="0"/>
                </a:cubicBezTo>
                <a:cubicBezTo>
                  <a:pt x="20002987" y="-52353"/>
                  <a:pt x="19809748" y="2455"/>
                  <a:pt x="19819834" y="0"/>
                </a:cubicBezTo>
                <a:cubicBezTo>
                  <a:pt x="19829920" y="-2455"/>
                  <a:pt x="19832227" y="966"/>
                  <a:pt x="19843373" y="0"/>
                </a:cubicBezTo>
                <a:cubicBezTo>
                  <a:pt x="19854519" y="-966"/>
                  <a:pt x="19856852" y="1026"/>
                  <a:pt x="19866912" y="0"/>
                </a:cubicBezTo>
                <a:cubicBezTo>
                  <a:pt x="19876972" y="-1026"/>
                  <a:pt x="20312761" y="15830"/>
                  <a:pt x="20455387" y="0"/>
                </a:cubicBezTo>
                <a:cubicBezTo>
                  <a:pt x="20598013" y="-15830"/>
                  <a:pt x="20468584" y="1561"/>
                  <a:pt x="20478926" y="0"/>
                </a:cubicBezTo>
                <a:cubicBezTo>
                  <a:pt x="20489268" y="-1561"/>
                  <a:pt x="21215435" y="41248"/>
                  <a:pt x="21632336" y="0"/>
                </a:cubicBezTo>
                <a:cubicBezTo>
                  <a:pt x="22049237" y="-41248"/>
                  <a:pt x="21650809" y="402"/>
                  <a:pt x="21655875" y="0"/>
                </a:cubicBezTo>
                <a:cubicBezTo>
                  <a:pt x="21660941" y="-402"/>
                  <a:pt x="21813518" y="6902"/>
                  <a:pt x="21961882" y="0"/>
                </a:cubicBezTo>
                <a:cubicBezTo>
                  <a:pt x="22110246" y="-6902"/>
                  <a:pt x="21976530" y="2380"/>
                  <a:pt x="21985421" y="0"/>
                </a:cubicBezTo>
                <a:cubicBezTo>
                  <a:pt x="21994312" y="-2380"/>
                  <a:pt x="22397140" y="27148"/>
                  <a:pt x="22573896" y="0"/>
                </a:cubicBezTo>
                <a:cubicBezTo>
                  <a:pt x="22397140" y="27148"/>
                  <a:pt x="22380827" y="-27044"/>
                  <a:pt x="22314967" y="0"/>
                </a:cubicBezTo>
                <a:cubicBezTo>
                  <a:pt x="22249107" y="27044"/>
                  <a:pt x="22165008" y="-26152"/>
                  <a:pt x="22056038" y="0"/>
                </a:cubicBezTo>
                <a:cubicBezTo>
                  <a:pt x="22165008" y="-26152"/>
                  <a:pt x="22375398" y="27518"/>
                  <a:pt x="22644513" y="0"/>
                </a:cubicBezTo>
                <a:cubicBezTo>
                  <a:pt x="22913629" y="-27518"/>
                  <a:pt x="22659340" y="1803"/>
                  <a:pt x="22668052" y="0"/>
                </a:cubicBezTo>
                <a:cubicBezTo>
                  <a:pt x="22659340" y="1803"/>
                  <a:pt x="22481268" y="-18178"/>
                  <a:pt x="22409123" y="0"/>
                </a:cubicBezTo>
                <a:cubicBezTo>
                  <a:pt x="22481268" y="-18178"/>
                  <a:pt x="22874796" y="64967"/>
                  <a:pt x="23280066" y="0"/>
                </a:cubicBezTo>
                <a:cubicBezTo>
                  <a:pt x="23685336" y="-64967"/>
                  <a:pt x="23873106" y="40850"/>
                  <a:pt x="24151009" y="0"/>
                </a:cubicBezTo>
                <a:cubicBezTo>
                  <a:pt x="23873106" y="40850"/>
                  <a:pt x="23946299" y="-9671"/>
                  <a:pt x="23892080" y="0"/>
                </a:cubicBezTo>
                <a:cubicBezTo>
                  <a:pt x="23946299" y="-9671"/>
                  <a:pt x="24350855" y="47449"/>
                  <a:pt x="24763023" y="0"/>
                </a:cubicBezTo>
                <a:cubicBezTo>
                  <a:pt x="24350855" y="47449"/>
                  <a:pt x="24610883" y="-19980"/>
                  <a:pt x="24504094" y="0"/>
                </a:cubicBezTo>
                <a:cubicBezTo>
                  <a:pt x="24610883" y="-19980"/>
                  <a:pt x="25057968" y="22382"/>
                  <a:pt x="25375037" y="0"/>
                </a:cubicBezTo>
                <a:cubicBezTo>
                  <a:pt x="25057968" y="22382"/>
                  <a:pt x="25185099" y="-13424"/>
                  <a:pt x="25116108" y="0"/>
                </a:cubicBezTo>
                <a:cubicBezTo>
                  <a:pt x="25185099" y="-13424"/>
                  <a:pt x="25805167" y="101502"/>
                  <a:pt x="25987050" y="0"/>
                </a:cubicBezTo>
                <a:cubicBezTo>
                  <a:pt x="26168933" y="-101502"/>
                  <a:pt x="26226578" y="4531"/>
                  <a:pt x="26293057" y="0"/>
                </a:cubicBezTo>
                <a:cubicBezTo>
                  <a:pt x="26359536" y="-4531"/>
                  <a:pt x="26748871" y="40255"/>
                  <a:pt x="26881532" y="0"/>
                </a:cubicBezTo>
                <a:cubicBezTo>
                  <a:pt x="27014193" y="-40255"/>
                  <a:pt x="27908558" y="145269"/>
                  <a:pt x="28246794" y="0"/>
                </a:cubicBezTo>
                <a:cubicBezTo>
                  <a:pt x="28273523" y="119703"/>
                  <a:pt x="28240503" y="290590"/>
                  <a:pt x="28246794" y="470586"/>
                </a:cubicBezTo>
                <a:cubicBezTo>
                  <a:pt x="28253085" y="650582"/>
                  <a:pt x="28183725" y="923963"/>
                  <a:pt x="28246794" y="1069514"/>
                </a:cubicBezTo>
                <a:cubicBezTo>
                  <a:pt x="28309863" y="1215065"/>
                  <a:pt x="28200818" y="1363185"/>
                  <a:pt x="28246794" y="1636356"/>
                </a:cubicBezTo>
                <a:cubicBezTo>
                  <a:pt x="28292770" y="1909527"/>
                  <a:pt x="28220629" y="1930485"/>
                  <a:pt x="28246794" y="2074857"/>
                </a:cubicBezTo>
                <a:cubicBezTo>
                  <a:pt x="28272959" y="2219229"/>
                  <a:pt x="28224985" y="2379129"/>
                  <a:pt x="28246794" y="2673785"/>
                </a:cubicBezTo>
                <a:cubicBezTo>
                  <a:pt x="28268603" y="2968441"/>
                  <a:pt x="28214748" y="3001784"/>
                  <a:pt x="28246794" y="3208542"/>
                </a:cubicBezTo>
                <a:cubicBezTo>
                  <a:pt x="28155531" y="3213934"/>
                  <a:pt x="28010745" y="3207825"/>
                  <a:pt x="27940787" y="3208542"/>
                </a:cubicBezTo>
                <a:cubicBezTo>
                  <a:pt x="27870829" y="3209259"/>
                  <a:pt x="27925079" y="3205722"/>
                  <a:pt x="27917248" y="3208542"/>
                </a:cubicBezTo>
                <a:cubicBezTo>
                  <a:pt x="27909417" y="3211362"/>
                  <a:pt x="27503695" y="3156270"/>
                  <a:pt x="27328773" y="3208542"/>
                </a:cubicBezTo>
                <a:cubicBezTo>
                  <a:pt x="27153851" y="3260814"/>
                  <a:pt x="26497453" y="3172678"/>
                  <a:pt x="26175362" y="3208542"/>
                </a:cubicBezTo>
                <a:cubicBezTo>
                  <a:pt x="26497453" y="3172678"/>
                  <a:pt x="26352389" y="3227320"/>
                  <a:pt x="26434291" y="3208542"/>
                </a:cubicBezTo>
                <a:cubicBezTo>
                  <a:pt x="26352389" y="3227320"/>
                  <a:pt x="26256131" y="3186084"/>
                  <a:pt x="26128284" y="3208542"/>
                </a:cubicBezTo>
                <a:cubicBezTo>
                  <a:pt x="26256131" y="3186084"/>
                  <a:pt x="26259075" y="3239458"/>
                  <a:pt x="26387213" y="3208542"/>
                </a:cubicBezTo>
                <a:cubicBezTo>
                  <a:pt x="26515351" y="3177626"/>
                  <a:pt x="26594087" y="3216370"/>
                  <a:pt x="26646142" y="3208542"/>
                </a:cubicBezTo>
                <a:cubicBezTo>
                  <a:pt x="26594087" y="3216370"/>
                  <a:pt x="26627465" y="3206207"/>
                  <a:pt x="26622603" y="3208542"/>
                </a:cubicBezTo>
                <a:cubicBezTo>
                  <a:pt x="26627465" y="3206207"/>
                  <a:pt x="26800873" y="3217869"/>
                  <a:pt x="26881532" y="3208542"/>
                </a:cubicBezTo>
                <a:cubicBezTo>
                  <a:pt x="26962191" y="3199215"/>
                  <a:pt x="27020512" y="3236767"/>
                  <a:pt x="27140461" y="3208542"/>
                </a:cubicBezTo>
                <a:cubicBezTo>
                  <a:pt x="27020512" y="3236767"/>
                  <a:pt x="26753824" y="3151747"/>
                  <a:pt x="26551986" y="3208542"/>
                </a:cubicBezTo>
                <a:cubicBezTo>
                  <a:pt x="26753824" y="3151747"/>
                  <a:pt x="26693764" y="3238872"/>
                  <a:pt x="26810915" y="3208542"/>
                </a:cubicBezTo>
                <a:cubicBezTo>
                  <a:pt x="26693764" y="3238872"/>
                  <a:pt x="26795758" y="3206459"/>
                  <a:pt x="26787376" y="3208542"/>
                </a:cubicBezTo>
                <a:cubicBezTo>
                  <a:pt x="26778994" y="3210625"/>
                  <a:pt x="26550587" y="3205081"/>
                  <a:pt x="26481369" y="3208542"/>
                </a:cubicBezTo>
                <a:cubicBezTo>
                  <a:pt x="26550587" y="3205081"/>
                  <a:pt x="26644758" y="3238281"/>
                  <a:pt x="26740298" y="3208542"/>
                </a:cubicBezTo>
                <a:cubicBezTo>
                  <a:pt x="26644758" y="3238281"/>
                  <a:pt x="26561499" y="3196970"/>
                  <a:pt x="26434291" y="3208542"/>
                </a:cubicBezTo>
                <a:cubicBezTo>
                  <a:pt x="26307083" y="3220114"/>
                  <a:pt x="25544476" y="3134216"/>
                  <a:pt x="25280881" y="3208542"/>
                </a:cubicBezTo>
                <a:cubicBezTo>
                  <a:pt x="25017286" y="3282868"/>
                  <a:pt x="24655792" y="3148045"/>
                  <a:pt x="24409938" y="3208542"/>
                </a:cubicBezTo>
                <a:cubicBezTo>
                  <a:pt x="24655792" y="3148045"/>
                  <a:pt x="24565346" y="3212260"/>
                  <a:pt x="24668867" y="3208542"/>
                </a:cubicBezTo>
                <a:cubicBezTo>
                  <a:pt x="24565346" y="3212260"/>
                  <a:pt x="24651332" y="3206340"/>
                  <a:pt x="24645328" y="3208542"/>
                </a:cubicBezTo>
                <a:cubicBezTo>
                  <a:pt x="24651332" y="3206340"/>
                  <a:pt x="24783200" y="3214392"/>
                  <a:pt x="24904257" y="3208542"/>
                </a:cubicBezTo>
                <a:cubicBezTo>
                  <a:pt x="24783200" y="3214392"/>
                  <a:pt x="24708249" y="3176229"/>
                  <a:pt x="24598250" y="3208542"/>
                </a:cubicBezTo>
                <a:cubicBezTo>
                  <a:pt x="24708249" y="3176229"/>
                  <a:pt x="24756344" y="3237608"/>
                  <a:pt x="24857179" y="3208542"/>
                </a:cubicBezTo>
                <a:cubicBezTo>
                  <a:pt x="24756344" y="3237608"/>
                  <a:pt x="24119872" y="3082662"/>
                  <a:pt x="23703768" y="3208542"/>
                </a:cubicBezTo>
                <a:cubicBezTo>
                  <a:pt x="23287664" y="3334422"/>
                  <a:pt x="23010900" y="3180150"/>
                  <a:pt x="22832825" y="3208542"/>
                </a:cubicBezTo>
                <a:cubicBezTo>
                  <a:pt x="22654750" y="3236934"/>
                  <a:pt x="22222687" y="3161681"/>
                  <a:pt x="21679414" y="3208542"/>
                </a:cubicBezTo>
                <a:cubicBezTo>
                  <a:pt x="22222687" y="3161681"/>
                  <a:pt x="21817082" y="3210397"/>
                  <a:pt x="21938343" y="3208542"/>
                </a:cubicBezTo>
                <a:cubicBezTo>
                  <a:pt x="22059604" y="3206687"/>
                  <a:pt x="22127577" y="3223058"/>
                  <a:pt x="22197272" y="3208542"/>
                </a:cubicBezTo>
                <a:cubicBezTo>
                  <a:pt x="22127577" y="3223058"/>
                  <a:pt x="21587854" y="3172572"/>
                  <a:pt x="21043862" y="3208542"/>
                </a:cubicBezTo>
                <a:cubicBezTo>
                  <a:pt x="20499870" y="3244512"/>
                  <a:pt x="20866778" y="3180296"/>
                  <a:pt x="20737855" y="3208542"/>
                </a:cubicBezTo>
                <a:cubicBezTo>
                  <a:pt x="20608932" y="3236788"/>
                  <a:pt x="20575496" y="3192597"/>
                  <a:pt x="20431848" y="3208542"/>
                </a:cubicBezTo>
                <a:cubicBezTo>
                  <a:pt x="20288200" y="3224487"/>
                  <a:pt x="20238295" y="3195152"/>
                  <a:pt x="20125841" y="3208542"/>
                </a:cubicBezTo>
                <a:cubicBezTo>
                  <a:pt x="20013387" y="3221932"/>
                  <a:pt x="19679856" y="3170359"/>
                  <a:pt x="19254898" y="3208542"/>
                </a:cubicBezTo>
                <a:cubicBezTo>
                  <a:pt x="18829940" y="3246725"/>
                  <a:pt x="18809208" y="3150623"/>
                  <a:pt x="18666423" y="3208542"/>
                </a:cubicBezTo>
                <a:cubicBezTo>
                  <a:pt x="18523639" y="3266461"/>
                  <a:pt x="18064972" y="3163008"/>
                  <a:pt x="17795480" y="3208542"/>
                </a:cubicBezTo>
                <a:cubicBezTo>
                  <a:pt x="17525988" y="3254076"/>
                  <a:pt x="17578380" y="3190763"/>
                  <a:pt x="17489473" y="3208542"/>
                </a:cubicBezTo>
                <a:cubicBezTo>
                  <a:pt x="17400566" y="3226321"/>
                  <a:pt x="17269189" y="3203623"/>
                  <a:pt x="17183466" y="3208542"/>
                </a:cubicBezTo>
                <a:cubicBezTo>
                  <a:pt x="17097743" y="3213461"/>
                  <a:pt x="16383316" y="3102081"/>
                  <a:pt x="16030056" y="3208542"/>
                </a:cubicBezTo>
                <a:cubicBezTo>
                  <a:pt x="15676796" y="3315003"/>
                  <a:pt x="15492594" y="3111554"/>
                  <a:pt x="15159113" y="3208542"/>
                </a:cubicBezTo>
                <a:cubicBezTo>
                  <a:pt x="14825632" y="3305530"/>
                  <a:pt x="14685430" y="3146646"/>
                  <a:pt x="14288170" y="3208542"/>
                </a:cubicBezTo>
                <a:cubicBezTo>
                  <a:pt x="13890910" y="3270438"/>
                  <a:pt x="13610259" y="3146584"/>
                  <a:pt x="13134759" y="3208542"/>
                </a:cubicBezTo>
                <a:cubicBezTo>
                  <a:pt x="13610259" y="3146584"/>
                  <a:pt x="13303591" y="3215100"/>
                  <a:pt x="13393688" y="3208542"/>
                </a:cubicBezTo>
                <a:cubicBezTo>
                  <a:pt x="13303591" y="3215100"/>
                  <a:pt x="12496916" y="3200226"/>
                  <a:pt x="12240277" y="3208542"/>
                </a:cubicBezTo>
                <a:cubicBezTo>
                  <a:pt x="11983638" y="3216858"/>
                  <a:pt x="11998173" y="3190045"/>
                  <a:pt x="11934270" y="3208542"/>
                </a:cubicBezTo>
                <a:cubicBezTo>
                  <a:pt x="11870367" y="3227039"/>
                  <a:pt x="11699064" y="3183672"/>
                  <a:pt x="11628264" y="3208542"/>
                </a:cubicBezTo>
                <a:cubicBezTo>
                  <a:pt x="11699064" y="3183672"/>
                  <a:pt x="11771525" y="3226474"/>
                  <a:pt x="11887192" y="3208542"/>
                </a:cubicBezTo>
                <a:cubicBezTo>
                  <a:pt x="11771525" y="3226474"/>
                  <a:pt x="11180521" y="3164095"/>
                  <a:pt x="10733782" y="3208542"/>
                </a:cubicBezTo>
                <a:cubicBezTo>
                  <a:pt x="10287043" y="3252989"/>
                  <a:pt x="9833583" y="3095622"/>
                  <a:pt x="9580371" y="3208542"/>
                </a:cubicBezTo>
                <a:cubicBezTo>
                  <a:pt x="9327159" y="3321462"/>
                  <a:pt x="9376707" y="3179945"/>
                  <a:pt x="9274364" y="3208542"/>
                </a:cubicBezTo>
                <a:cubicBezTo>
                  <a:pt x="9172021" y="3237139"/>
                  <a:pt x="8394903" y="3175280"/>
                  <a:pt x="8120953" y="3208542"/>
                </a:cubicBezTo>
                <a:cubicBezTo>
                  <a:pt x="7847003" y="3241804"/>
                  <a:pt x="7931921" y="3193702"/>
                  <a:pt x="7814946" y="3208542"/>
                </a:cubicBezTo>
                <a:cubicBezTo>
                  <a:pt x="7697971" y="3223382"/>
                  <a:pt x="6962475" y="3148554"/>
                  <a:pt x="6661536" y="3208542"/>
                </a:cubicBezTo>
                <a:cubicBezTo>
                  <a:pt x="6360597" y="3268530"/>
                  <a:pt x="5758654" y="3191844"/>
                  <a:pt x="5508125" y="3208542"/>
                </a:cubicBezTo>
                <a:cubicBezTo>
                  <a:pt x="5257596" y="3225240"/>
                  <a:pt x="5188341" y="3169893"/>
                  <a:pt x="4919650" y="3208542"/>
                </a:cubicBezTo>
                <a:cubicBezTo>
                  <a:pt x="4650960" y="3247191"/>
                  <a:pt x="4173685" y="3141656"/>
                  <a:pt x="3766239" y="3208542"/>
                </a:cubicBezTo>
                <a:cubicBezTo>
                  <a:pt x="4173685" y="3141656"/>
                  <a:pt x="3935459" y="3218297"/>
                  <a:pt x="4025168" y="3208542"/>
                </a:cubicBezTo>
                <a:cubicBezTo>
                  <a:pt x="3935459" y="3218297"/>
                  <a:pt x="3216558" y="3161475"/>
                  <a:pt x="2871757" y="3208542"/>
                </a:cubicBezTo>
                <a:cubicBezTo>
                  <a:pt x="2526956" y="3255609"/>
                  <a:pt x="2859744" y="3206082"/>
                  <a:pt x="2848218" y="3208542"/>
                </a:cubicBezTo>
                <a:cubicBezTo>
                  <a:pt x="2836692" y="3211002"/>
                  <a:pt x="2102304" y="3083790"/>
                  <a:pt x="1694808" y="3208542"/>
                </a:cubicBezTo>
                <a:cubicBezTo>
                  <a:pt x="1287312" y="3333294"/>
                  <a:pt x="842158" y="3163134"/>
                  <a:pt x="541397" y="3208542"/>
                </a:cubicBezTo>
                <a:cubicBezTo>
                  <a:pt x="240636" y="3253950"/>
                  <a:pt x="151151" y="3159565"/>
                  <a:pt x="0" y="3208542"/>
                </a:cubicBezTo>
                <a:cubicBezTo>
                  <a:pt x="-50272" y="2937587"/>
                  <a:pt x="66445" y="2783459"/>
                  <a:pt x="0" y="2609614"/>
                </a:cubicBezTo>
                <a:cubicBezTo>
                  <a:pt x="-66445" y="2435769"/>
                  <a:pt x="36638" y="2238024"/>
                  <a:pt x="0" y="2106943"/>
                </a:cubicBezTo>
                <a:cubicBezTo>
                  <a:pt x="-36638" y="1975862"/>
                  <a:pt x="45452" y="1735628"/>
                  <a:pt x="0" y="1540100"/>
                </a:cubicBezTo>
                <a:cubicBezTo>
                  <a:pt x="-45452" y="1344572"/>
                  <a:pt x="20140" y="1128135"/>
                  <a:pt x="0" y="1005343"/>
                </a:cubicBezTo>
                <a:cubicBezTo>
                  <a:pt x="-20140" y="882551"/>
                  <a:pt x="30424" y="651279"/>
                  <a:pt x="0" y="502672"/>
                </a:cubicBezTo>
                <a:cubicBezTo>
                  <a:pt x="-30424" y="354065"/>
                  <a:pt x="7705" y="104557"/>
                  <a:pt x="0" y="0"/>
                </a:cubicBezTo>
                <a:close/>
              </a:path>
              <a:path w="28246794" h="3208542" stroke="0" extrusionOk="0">
                <a:moveTo>
                  <a:pt x="0" y="0"/>
                </a:moveTo>
                <a:cubicBezTo>
                  <a:pt x="113914" y="-25923"/>
                  <a:pt x="193969" y="22502"/>
                  <a:pt x="306007" y="0"/>
                </a:cubicBezTo>
                <a:cubicBezTo>
                  <a:pt x="193969" y="22502"/>
                  <a:pt x="105038" y="-11668"/>
                  <a:pt x="47078" y="0"/>
                </a:cubicBezTo>
                <a:cubicBezTo>
                  <a:pt x="105038" y="-11668"/>
                  <a:pt x="873705" y="56620"/>
                  <a:pt x="1200489" y="0"/>
                </a:cubicBezTo>
                <a:cubicBezTo>
                  <a:pt x="1527273" y="-56620"/>
                  <a:pt x="1419616" y="4049"/>
                  <a:pt x="1506496" y="0"/>
                </a:cubicBezTo>
                <a:cubicBezTo>
                  <a:pt x="1593376" y="-4049"/>
                  <a:pt x="1727532" y="529"/>
                  <a:pt x="1812503" y="0"/>
                </a:cubicBezTo>
                <a:cubicBezTo>
                  <a:pt x="1897474" y="-529"/>
                  <a:pt x="2471664" y="62202"/>
                  <a:pt x="2965913" y="0"/>
                </a:cubicBezTo>
                <a:cubicBezTo>
                  <a:pt x="3460162" y="-62202"/>
                  <a:pt x="2978352" y="2059"/>
                  <a:pt x="2989452" y="0"/>
                </a:cubicBezTo>
                <a:cubicBezTo>
                  <a:pt x="3000552" y="-2059"/>
                  <a:pt x="3656685" y="46124"/>
                  <a:pt x="4142863" y="0"/>
                </a:cubicBezTo>
                <a:cubicBezTo>
                  <a:pt x="4629041" y="-46124"/>
                  <a:pt x="5026749" y="59578"/>
                  <a:pt x="5296274" y="0"/>
                </a:cubicBezTo>
                <a:cubicBezTo>
                  <a:pt x="5565799" y="-59578"/>
                  <a:pt x="5694199" y="53662"/>
                  <a:pt x="5884749" y="0"/>
                </a:cubicBezTo>
                <a:cubicBezTo>
                  <a:pt x="6075300" y="-53662"/>
                  <a:pt x="6636903" y="117107"/>
                  <a:pt x="7038160" y="0"/>
                </a:cubicBezTo>
                <a:cubicBezTo>
                  <a:pt x="7439417" y="-117107"/>
                  <a:pt x="7194596" y="17902"/>
                  <a:pt x="7344166" y="0"/>
                </a:cubicBezTo>
                <a:cubicBezTo>
                  <a:pt x="7493736" y="-17902"/>
                  <a:pt x="7585197" y="8247"/>
                  <a:pt x="7650173" y="0"/>
                </a:cubicBezTo>
                <a:cubicBezTo>
                  <a:pt x="7715149" y="-8247"/>
                  <a:pt x="8267061" y="45134"/>
                  <a:pt x="8521116" y="0"/>
                </a:cubicBezTo>
                <a:cubicBezTo>
                  <a:pt x="8775171" y="-45134"/>
                  <a:pt x="8703325" y="24359"/>
                  <a:pt x="8827123" y="0"/>
                </a:cubicBezTo>
                <a:cubicBezTo>
                  <a:pt x="8950921" y="-24359"/>
                  <a:pt x="9728944" y="128188"/>
                  <a:pt x="9980534" y="0"/>
                </a:cubicBezTo>
                <a:cubicBezTo>
                  <a:pt x="10232124" y="-128188"/>
                  <a:pt x="10701447" y="59482"/>
                  <a:pt x="11133945" y="0"/>
                </a:cubicBezTo>
                <a:cubicBezTo>
                  <a:pt x="11566443" y="-59482"/>
                  <a:pt x="11440622" y="16654"/>
                  <a:pt x="11722420" y="0"/>
                </a:cubicBezTo>
                <a:cubicBezTo>
                  <a:pt x="12004218" y="-16654"/>
                  <a:pt x="11965873" y="33094"/>
                  <a:pt x="12028426" y="0"/>
                </a:cubicBezTo>
                <a:cubicBezTo>
                  <a:pt x="11965873" y="33094"/>
                  <a:pt x="11841748" y="-10264"/>
                  <a:pt x="11769497" y="0"/>
                </a:cubicBezTo>
                <a:cubicBezTo>
                  <a:pt x="11841748" y="-10264"/>
                  <a:pt x="11784768" y="1881"/>
                  <a:pt x="11793036" y="0"/>
                </a:cubicBezTo>
                <a:cubicBezTo>
                  <a:pt x="11801304" y="-1881"/>
                  <a:pt x="11806336" y="2082"/>
                  <a:pt x="11816575" y="0"/>
                </a:cubicBezTo>
                <a:cubicBezTo>
                  <a:pt x="11826814" y="-2082"/>
                  <a:pt x="11980987" y="14683"/>
                  <a:pt x="12122582" y="0"/>
                </a:cubicBezTo>
                <a:cubicBezTo>
                  <a:pt x="12264177" y="-14683"/>
                  <a:pt x="12793746" y="26342"/>
                  <a:pt x="13275993" y="0"/>
                </a:cubicBezTo>
                <a:cubicBezTo>
                  <a:pt x="13758240" y="-26342"/>
                  <a:pt x="13668998" y="70375"/>
                  <a:pt x="13864468" y="0"/>
                </a:cubicBezTo>
                <a:cubicBezTo>
                  <a:pt x="14059938" y="-70375"/>
                  <a:pt x="14069504" y="15933"/>
                  <a:pt x="14170475" y="0"/>
                </a:cubicBezTo>
                <a:cubicBezTo>
                  <a:pt x="14069504" y="15933"/>
                  <a:pt x="14011835" y="-28285"/>
                  <a:pt x="13911546" y="0"/>
                </a:cubicBezTo>
                <a:cubicBezTo>
                  <a:pt x="13811257" y="28285"/>
                  <a:pt x="13744448" y="-13295"/>
                  <a:pt x="13652617" y="0"/>
                </a:cubicBezTo>
                <a:cubicBezTo>
                  <a:pt x="13744448" y="-13295"/>
                  <a:pt x="14142085" y="101636"/>
                  <a:pt x="14523560" y="0"/>
                </a:cubicBezTo>
                <a:cubicBezTo>
                  <a:pt x="14905035" y="-101636"/>
                  <a:pt x="14540989" y="2546"/>
                  <a:pt x="14547099" y="0"/>
                </a:cubicBezTo>
                <a:cubicBezTo>
                  <a:pt x="14553209" y="-2546"/>
                  <a:pt x="15236945" y="89910"/>
                  <a:pt x="15700510" y="0"/>
                </a:cubicBezTo>
                <a:cubicBezTo>
                  <a:pt x="16164075" y="-89910"/>
                  <a:pt x="15864867" y="5106"/>
                  <a:pt x="16006517" y="0"/>
                </a:cubicBezTo>
                <a:cubicBezTo>
                  <a:pt x="15864867" y="5106"/>
                  <a:pt x="15856648" y="-21044"/>
                  <a:pt x="15747588" y="0"/>
                </a:cubicBezTo>
                <a:cubicBezTo>
                  <a:pt x="15856648" y="-21044"/>
                  <a:pt x="16259471" y="83418"/>
                  <a:pt x="16618530" y="0"/>
                </a:cubicBezTo>
                <a:cubicBezTo>
                  <a:pt x="16977589" y="-83418"/>
                  <a:pt x="16637102" y="618"/>
                  <a:pt x="16642069" y="0"/>
                </a:cubicBezTo>
                <a:cubicBezTo>
                  <a:pt x="16647036" y="-618"/>
                  <a:pt x="17329809" y="87058"/>
                  <a:pt x="17513012" y="0"/>
                </a:cubicBezTo>
                <a:cubicBezTo>
                  <a:pt x="17696215" y="-87058"/>
                  <a:pt x="18288004" y="64689"/>
                  <a:pt x="18666423" y="0"/>
                </a:cubicBezTo>
                <a:cubicBezTo>
                  <a:pt x="19044842" y="-64689"/>
                  <a:pt x="18875696" y="31981"/>
                  <a:pt x="18972430" y="0"/>
                </a:cubicBezTo>
                <a:cubicBezTo>
                  <a:pt x="19069164" y="-31981"/>
                  <a:pt x="19852503" y="137176"/>
                  <a:pt x="20125841" y="0"/>
                </a:cubicBezTo>
                <a:cubicBezTo>
                  <a:pt x="20399179" y="-137176"/>
                  <a:pt x="20143935" y="1914"/>
                  <a:pt x="20149380" y="0"/>
                </a:cubicBezTo>
                <a:cubicBezTo>
                  <a:pt x="20143935" y="1914"/>
                  <a:pt x="19961943" y="-24393"/>
                  <a:pt x="19890451" y="0"/>
                </a:cubicBezTo>
                <a:cubicBezTo>
                  <a:pt x="19818959" y="24393"/>
                  <a:pt x="19692652" y="-9290"/>
                  <a:pt x="19631522" y="0"/>
                </a:cubicBezTo>
                <a:cubicBezTo>
                  <a:pt x="19692652" y="-9290"/>
                  <a:pt x="20177584" y="29259"/>
                  <a:pt x="20502465" y="0"/>
                </a:cubicBezTo>
                <a:cubicBezTo>
                  <a:pt x="20177584" y="29259"/>
                  <a:pt x="20321816" y="-12380"/>
                  <a:pt x="20243536" y="0"/>
                </a:cubicBezTo>
                <a:cubicBezTo>
                  <a:pt x="20321816" y="-12380"/>
                  <a:pt x="20632800" y="50189"/>
                  <a:pt x="20832011" y="0"/>
                </a:cubicBezTo>
                <a:cubicBezTo>
                  <a:pt x="21031223" y="-50189"/>
                  <a:pt x="20845247" y="304"/>
                  <a:pt x="20855550" y="0"/>
                </a:cubicBezTo>
                <a:cubicBezTo>
                  <a:pt x="20865853" y="-304"/>
                  <a:pt x="21192618" y="34050"/>
                  <a:pt x="21444024" y="0"/>
                </a:cubicBezTo>
                <a:cubicBezTo>
                  <a:pt x="21695430" y="-34050"/>
                  <a:pt x="21873205" y="42504"/>
                  <a:pt x="22032499" y="0"/>
                </a:cubicBezTo>
                <a:cubicBezTo>
                  <a:pt x="22191793" y="-42504"/>
                  <a:pt x="22481458" y="41588"/>
                  <a:pt x="22620974" y="0"/>
                </a:cubicBezTo>
                <a:cubicBezTo>
                  <a:pt x="22760490" y="-41588"/>
                  <a:pt x="23020581" y="22898"/>
                  <a:pt x="23209449" y="0"/>
                </a:cubicBezTo>
                <a:cubicBezTo>
                  <a:pt x="23398318" y="-22898"/>
                  <a:pt x="23377738" y="31046"/>
                  <a:pt x="23515456" y="0"/>
                </a:cubicBezTo>
                <a:cubicBezTo>
                  <a:pt x="23653174" y="-31046"/>
                  <a:pt x="24153696" y="63075"/>
                  <a:pt x="24386399" y="0"/>
                </a:cubicBezTo>
                <a:cubicBezTo>
                  <a:pt x="24619102" y="-63075"/>
                  <a:pt x="24837037" y="37282"/>
                  <a:pt x="24974874" y="0"/>
                </a:cubicBezTo>
                <a:cubicBezTo>
                  <a:pt x="25112712" y="-37282"/>
                  <a:pt x="25719440" y="15909"/>
                  <a:pt x="26128284" y="0"/>
                </a:cubicBezTo>
                <a:cubicBezTo>
                  <a:pt x="26537128" y="-15909"/>
                  <a:pt x="26884948" y="117707"/>
                  <a:pt x="27281695" y="0"/>
                </a:cubicBezTo>
                <a:cubicBezTo>
                  <a:pt x="27678442" y="-117707"/>
                  <a:pt x="28022299" y="92513"/>
                  <a:pt x="28246794" y="0"/>
                </a:cubicBezTo>
                <a:cubicBezTo>
                  <a:pt x="28298691" y="156484"/>
                  <a:pt x="28206732" y="328795"/>
                  <a:pt x="28246794" y="566842"/>
                </a:cubicBezTo>
                <a:cubicBezTo>
                  <a:pt x="28286856" y="804889"/>
                  <a:pt x="28189408" y="939272"/>
                  <a:pt x="28246794" y="1133685"/>
                </a:cubicBezTo>
                <a:cubicBezTo>
                  <a:pt x="28304180" y="1328098"/>
                  <a:pt x="28245924" y="1556353"/>
                  <a:pt x="28246794" y="1668442"/>
                </a:cubicBezTo>
                <a:cubicBezTo>
                  <a:pt x="28247664" y="1780531"/>
                  <a:pt x="28184057" y="2008154"/>
                  <a:pt x="28246794" y="2203199"/>
                </a:cubicBezTo>
                <a:cubicBezTo>
                  <a:pt x="28309531" y="2398244"/>
                  <a:pt x="28234788" y="2510823"/>
                  <a:pt x="28246794" y="2737956"/>
                </a:cubicBezTo>
                <a:cubicBezTo>
                  <a:pt x="28258800" y="2965089"/>
                  <a:pt x="28243747" y="2985205"/>
                  <a:pt x="28246794" y="3208542"/>
                </a:cubicBezTo>
                <a:cubicBezTo>
                  <a:pt x="28020465" y="3311394"/>
                  <a:pt x="27651400" y="3201105"/>
                  <a:pt x="27375851" y="3208542"/>
                </a:cubicBezTo>
                <a:cubicBezTo>
                  <a:pt x="27100302" y="3215979"/>
                  <a:pt x="27357667" y="3207373"/>
                  <a:pt x="27352312" y="3208542"/>
                </a:cubicBezTo>
                <a:cubicBezTo>
                  <a:pt x="27346957" y="3209711"/>
                  <a:pt x="26819528" y="3129021"/>
                  <a:pt x="26481369" y="3208542"/>
                </a:cubicBezTo>
                <a:cubicBezTo>
                  <a:pt x="26143210" y="3288063"/>
                  <a:pt x="26295721" y="3172802"/>
                  <a:pt x="26175362" y="3208542"/>
                </a:cubicBezTo>
                <a:cubicBezTo>
                  <a:pt x="26055003" y="3244282"/>
                  <a:pt x="26160097" y="3206905"/>
                  <a:pt x="26151823" y="3208542"/>
                </a:cubicBezTo>
                <a:cubicBezTo>
                  <a:pt x="26160097" y="3206905"/>
                  <a:pt x="26342577" y="3214480"/>
                  <a:pt x="26410752" y="3208542"/>
                </a:cubicBezTo>
                <a:cubicBezTo>
                  <a:pt x="26342577" y="3214480"/>
                  <a:pt x="26394993" y="3206009"/>
                  <a:pt x="26387213" y="3208542"/>
                </a:cubicBezTo>
                <a:cubicBezTo>
                  <a:pt x="26379433" y="3211075"/>
                  <a:pt x="26370999" y="3207416"/>
                  <a:pt x="26363674" y="3208542"/>
                </a:cubicBezTo>
                <a:cubicBezTo>
                  <a:pt x="26356349" y="3209668"/>
                  <a:pt x="26052248" y="3146165"/>
                  <a:pt x="25775200" y="3208542"/>
                </a:cubicBezTo>
                <a:cubicBezTo>
                  <a:pt x="25498152" y="3270919"/>
                  <a:pt x="25462684" y="3198505"/>
                  <a:pt x="25186725" y="3208542"/>
                </a:cubicBezTo>
                <a:cubicBezTo>
                  <a:pt x="24910767" y="3218579"/>
                  <a:pt x="24976574" y="3192909"/>
                  <a:pt x="24880718" y="3208542"/>
                </a:cubicBezTo>
                <a:cubicBezTo>
                  <a:pt x="24784862" y="3224175"/>
                  <a:pt x="24232561" y="3162618"/>
                  <a:pt x="23727307" y="3208542"/>
                </a:cubicBezTo>
                <a:cubicBezTo>
                  <a:pt x="23222053" y="3254466"/>
                  <a:pt x="23710711" y="3207039"/>
                  <a:pt x="23703768" y="3208542"/>
                </a:cubicBezTo>
                <a:cubicBezTo>
                  <a:pt x="23696825" y="3210045"/>
                  <a:pt x="22945014" y="3081548"/>
                  <a:pt x="22550357" y="3208542"/>
                </a:cubicBezTo>
                <a:cubicBezTo>
                  <a:pt x="22155700" y="3335536"/>
                  <a:pt x="22531559" y="3206562"/>
                  <a:pt x="22526818" y="3208542"/>
                </a:cubicBezTo>
                <a:cubicBezTo>
                  <a:pt x="22522077" y="3210522"/>
                  <a:pt x="22022628" y="3190003"/>
                  <a:pt x="21655875" y="3208542"/>
                </a:cubicBezTo>
                <a:cubicBezTo>
                  <a:pt x="21289122" y="3227081"/>
                  <a:pt x="20883567" y="3175733"/>
                  <a:pt x="20502465" y="3208542"/>
                </a:cubicBezTo>
                <a:cubicBezTo>
                  <a:pt x="20883567" y="3175733"/>
                  <a:pt x="20701098" y="3234405"/>
                  <a:pt x="20761394" y="3208542"/>
                </a:cubicBezTo>
                <a:cubicBezTo>
                  <a:pt x="20701098" y="3234405"/>
                  <a:pt x="20093512" y="3114929"/>
                  <a:pt x="19607983" y="3208542"/>
                </a:cubicBezTo>
                <a:cubicBezTo>
                  <a:pt x="19122454" y="3302155"/>
                  <a:pt x="18935504" y="3153084"/>
                  <a:pt x="18454572" y="3208542"/>
                </a:cubicBezTo>
                <a:cubicBezTo>
                  <a:pt x="18935504" y="3153084"/>
                  <a:pt x="18639524" y="3224474"/>
                  <a:pt x="18713501" y="3208542"/>
                </a:cubicBezTo>
                <a:cubicBezTo>
                  <a:pt x="18639524" y="3224474"/>
                  <a:pt x="18380978" y="3164224"/>
                  <a:pt x="18125026" y="3208542"/>
                </a:cubicBezTo>
                <a:cubicBezTo>
                  <a:pt x="17869075" y="3252860"/>
                  <a:pt x="17945250" y="3188630"/>
                  <a:pt x="17819019" y="3208542"/>
                </a:cubicBezTo>
                <a:cubicBezTo>
                  <a:pt x="17692788" y="3228454"/>
                  <a:pt x="17581551" y="3181907"/>
                  <a:pt x="17513012" y="3208542"/>
                </a:cubicBezTo>
                <a:cubicBezTo>
                  <a:pt x="17444473" y="3235177"/>
                  <a:pt x="17274209" y="3198424"/>
                  <a:pt x="17207005" y="3208542"/>
                </a:cubicBezTo>
                <a:cubicBezTo>
                  <a:pt x="17274209" y="3198424"/>
                  <a:pt x="17406670" y="3215378"/>
                  <a:pt x="17465934" y="3208542"/>
                </a:cubicBezTo>
                <a:cubicBezTo>
                  <a:pt x="17406670" y="3215378"/>
                  <a:pt x="16883651" y="3208275"/>
                  <a:pt x="16312524" y="3208542"/>
                </a:cubicBezTo>
                <a:cubicBezTo>
                  <a:pt x="15741397" y="3208809"/>
                  <a:pt x="15555858" y="3171263"/>
                  <a:pt x="15159113" y="3208542"/>
                </a:cubicBezTo>
                <a:cubicBezTo>
                  <a:pt x="15555858" y="3171263"/>
                  <a:pt x="15336261" y="3226490"/>
                  <a:pt x="15418042" y="3208542"/>
                </a:cubicBezTo>
                <a:cubicBezTo>
                  <a:pt x="15336261" y="3226490"/>
                  <a:pt x="15404520" y="3207982"/>
                  <a:pt x="15394503" y="3208542"/>
                </a:cubicBezTo>
                <a:cubicBezTo>
                  <a:pt x="15384486" y="3209102"/>
                  <a:pt x="15079215" y="3198064"/>
                  <a:pt x="14806028" y="3208542"/>
                </a:cubicBezTo>
                <a:cubicBezTo>
                  <a:pt x="14532841" y="3219020"/>
                  <a:pt x="14276062" y="3164016"/>
                  <a:pt x="13935085" y="3208542"/>
                </a:cubicBezTo>
                <a:cubicBezTo>
                  <a:pt x="13594108" y="3253068"/>
                  <a:pt x="13759800" y="3175568"/>
                  <a:pt x="13629078" y="3208542"/>
                </a:cubicBezTo>
                <a:cubicBezTo>
                  <a:pt x="13498356" y="3241516"/>
                  <a:pt x="13613913" y="3206546"/>
                  <a:pt x="13605539" y="3208542"/>
                </a:cubicBezTo>
                <a:cubicBezTo>
                  <a:pt x="13597165" y="3210538"/>
                  <a:pt x="13588702" y="3206243"/>
                  <a:pt x="13582000" y="3208542"/>
                </a:cubicBezTo>
                <a:cubicBezTo>
                  <a:pt x="13575298" y="3210841"/>
                  <a:pt x="13079894" y="3178292"/>
                  <a:pt x="12711057" y="3208542"/>
                </a:cubicBezTo>
                <a:cubicBezTo>
                  <a:pt x="13079894" y="3178292"/>
                  <a:pt x="12871906" y="3231273"/>
                  <a:pt x="12969986" y="3208542"/>
                </a:cubicBezTo>
                <a:cubicBezTo>
                  <a:pt x="12871906" y="3231273"/>
                  <a:pt x="12777602" y="3197844"/>
                  <a:pt x="12663979" y="3208542"/>
                </a:cubicBezTo>
                <a:cubicBezTo>
                  <a:pt x="12550356" y="3219240"/>
                  <a:pt x="12353609" y="3198181"/>
                  <a:pt x="12075504" y="3208542"/>
                </a:cubicBezTo>
                <a:cubicBezTo>
                  <a:pt x="11797400" y="3218903"/>
                  <a:pt x="12062775" y="3206792"/>
                  <a:pt x="12051965" y="3208542"/>
                </a:cubicBezTo>
                <a:cubicBezTo>
                  <a:pt x="12041155" y="3210292"/>
                  <a:pt x="11161567" y="3157325"/>
                  <a:pt x="10898555" y="3208542"/>
                </a:cubicBezTo>
                <a:cubicBezTo>
                  <a:pt x="11161567" y="3157325"/>
                  <a:pt x="11040907" y="3219738"/>
                  <a:pt x="11157484" y="3208542"/>
                </a:cubicBezTo>
                <a:cubicBezTo>
                  <a:pt x="11274061" y="3197346"/>
                  <a:pt x="11357231" y="3222653"/>
                  <a:pt x="11416413" y="3208542"/>
                </a:cubicBezTo>
                <a:cubicBezTo>
                  <a:pt x="11357231" y="3222653"/>
                  <a:pt x="11261045" y="3174357"/>
                  <a:pt x="11110406" y="3208542"/>
                </a:cubicBezTo>
                <a:cubicBezTo>
                  <a:pt x="10959767" y="3242727"/>
                  <a:pt x="10648076" y="3158149"/>
                  <a:pt x="10521931" y="3208542"/>
                </a:cubicBezTo>
                <a:cubicBezTo>
                  <a:pt x="10395787" y="3258935"/>
                  <a:pt x="10045076" y="3146527"/>
                  <a:pt x="9650988" y="3208542"/>
                </a:cubicBezTo>
                <a:cubicBezTo>
                  <a:pt x="9256900" y="3270557"/>
                  <a:pt x="9069499" y="3134374"/>
                  <a:pt x="8780045" y="3208542"/>
                </a:cubicBezTo>
                <a:cubicBezTo>
                  <a:pt x="8490591" y="3282710"/>
                  <a:pt x="7942867" y="3184080"/>
                  <a:pt x="7626634" y="3208542"/>
                </a:cubicBezTo>
                <a:cubicBezTo>
                  <a:pt x="7310401" y="3233004"/>
                  <a:pt x="7294313" y="3194385"/>
                  <a:pt x="7038160" y="3208542"/>
                </a:cubicBezTo>
                <a:cubicBezTo>
                  <a:pt x="7294313" y="3194385"/>
                  <a:pt x="7191698" y="3219166"/>
                  <a:pt x="7297088" y="3208542"/>
                </a:cubicBezTo>
                <a:cubicBezTo>
                  <a:pt x="7191698" y="3219166"/>
                  <a:pt x="6467103" y="3174099"/>
                  <a:pt x="6143678" y="3208542"/>
                </a:cubicBezTo>
                <a:cubicBezTo>
                  <a:pt x="5820253" y="3242985"/>
                  <a:pt x="5787127" y="3145913"/>
                  <a:pt x="5555203" y="3208542"/>
                </a:cubicBezTo>
                <a:cubicBezTo>
                  <a:pt x="5323279" y="3271171"/>
                  <a:pt x="5139966" y="3143790"/>
                  <a:pt x="4966728" y="3208542"/>
                </a:cubicBezTo>
                <a:cubicBezTo>
                  <a:pt x="4793490" y="3273294"/>
                  <a:pt x="4950654" y="3208398"/>
                  <a:pt x="4943189" y="3208542"/>
                </a:cubicBezTo>
                <a:cubicBezTo>
                  <a:pt x="4935724" y="3208686"/>
                  <a:pt x="4048703" y="3092265"/>
                  <a:pt x="3789778" y="3208542"/>
                </a:cubicBezTo>
                <a:cubicBezTo>
                  <a:pt x="3530853" y="3324819"/>
                  <a:pt x="3774230" y="3207128"/>
                  <a:pt x="3766239" y="3208542"/>
                </a:cubicBezTo>
                <a:cubicBezTo>
                  <a:pt x="3758248" y="3209956"/>
                  <a:pt x="2860392" y="3195008"/>
                  <a:pt x="2612828" y="3208542"/>
                </a:cubicBezTo>
                <a:cubicBezTo>
                  <a:pt x="2860392" y="3195008"/>
                  <a:pt x="2755471" y="3237474"/>
                  <a:pt x="2871757" y="3208542"/>
                </a:cubicBezTo>
                <a:cubicBezTo>
                  <a:pt x="2755471" y="3237474"/>
                  <a:pt x="2361451" y="3132507"/>
                  <a:pt x="2000815" y="3208542"/>
                </a:cubicBezTo>
                <a:cubicBezTo>
                  <a:pt x="1640179" y="3284577"/>
                  <a:pt x="1162256" y="3092913"/>
                  <a:pt x="847404" y="3208542"/>
                </a:cubicBezTo>
                <a:cubicBezTo>
                  <a:pt x="532552" y="3324171"/>
                  <a:pt x="268573" y="3154827"/>
                  <a:pt x="0" y="3208542"/>
                </a:cubicBezTo>
                <a:cubicBezTo>
                  <a:pt x="-4710" y="2960923"/>
                  <a:pt x="34091" y="2878105"/>
                  <a:pt x="0" y="2705870"/>
                </a:cubicBezTo>
                <a:cubicBezTo>
                  <a:pt x="-34091" y="2533635"/>
                  <a:pt x="39755" y="2254666"/>
                  <a:pt x="0" y="2139028"/>
                </a:cubicBezTo>
                <a:cubicBezTo>
                  <a:pt x="-39755" y="2023390"/>
                  <a:pt x="3490" y="1813189"/>
                  <a:pt x="0" y="1636356"/>
                </a:cubicBezTo>
                <a:cubicBezTo>
                  <a:pt x="-3490" y="1459523"/>
                  <a:pt x="15742" y="1164019"/>
                  <a:pt x="0" y="1037429"/>
                </a:cubicBezTo>
                <a:cubicBezTo>
                  <a:pt x="-15742" y="910839"/>
                  <a:pt x="56888" y="615697"/>
                  <a:pt x="0" y="502672"/>
                </a:cubicBezTo>
                <a:cubicBezTo>
                  <a:pt x="-56888" y="389647"/>
                  <a:pt x="9427" y="146933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10196"/>
            </a:schemeClr>
          </a:solidFill>
          <a:ln w="76200">
            <a:solidFill>
              <a:schemeClr val="accent1">
                <a:lumMod val="50000"/>
              </a:schemeClr>
            </a:solidFill>
            <a:miter lim="800000"/>
            <a:headEnd/>
            <a:tailE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lIns="129552" tIns="64776" rIns="129552" bIns="64776"/>
          <a:lstStyle>
            <a:lvl1pPr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572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9144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3716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18288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indent="-1709738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indent="-1709738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indent="-1709738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indent="-1709738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s-ES_tradnl" sz="1100" dirty="0"/>
              <a:t>Estudio observacional, descriptivo, retrospectivo de las pacientes diagnosticadas de neumotórax catamenial e intervenidas en nuestro servicio desde 2006 hasta 2021</a:t>
            </a:r>
            <a:r>
              <a:rPr lang="es-ES_tradnl" sz="1100" dirty="0" smtClean="0"/>
              <a:t>.</a:t>
            </a:r>
            <a:endParaRPr lang="es-ES_tradnl" sz="11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899592" y="2643758"/>
            <a:ext cx="13139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>
                <a:solidFill>
                  <a:srgbClr val="1F497D"/>
                </a:solidFill>
                <a:latin typeface="Arial"/>
                <a:cs typeface="Arial"/>
              </a:rPr>
              <a:t>Metodología</a:t>
            </a:r>
            <a:endParaRPr lang="es-ES" sz="1600" dirty="0">
              <a:solidFill>
                <a:srgbClr val="1F497D"/>
              </a:solidFill>
              <a:latin typeface="Arial"/>
              <a:cs typeface="Arial"/>
            </a:endParaRPr>
          </a:p>
        </p:txBody>
      </p:sp>
      <p:pic>
        <p:nvPicPr>
          <p:cNvPr id="11" name="Imagen 10" descr="ch1_image_00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417" y="2554432"/>
            <a:ext cx="2290909" cy="1093803"/>
          </a:xfrm>
          <a:prstGeom prst="rect">
            <a:avLst/>
          </a:prstGeom>
        </p:spPr>
      </p:pic>
      <p:pic>
        <p:nvPicPr>
          <p:cNvPr id="12" name="Imagen 11" descr="ch1_image_00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745" y="2554756"/>
            <a:ext cx="2290909" cy="1100288"/>
          </a:xfrm>
          <a:prstGeom prst="rect">
            <a:avLst/>
          </a:prstGeom>
        </p:spPr>
      </p:pic>
      <p:pic>
        <p:nvPicPr>
          <p:cNvPr id="13" name="Imagen 12" descr="Captura de pantalla 2022-03-15 a las 19.45.0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418" y="3778572"/>
            <a:ext cx="2290909" cy="1093900"/>
          </a:xfrm>
          <a:prstGeom prst="rect">
            <a:avLst/>
          </a:prstGeom>
        </p:spPr>
      </p:pic>
      <p:pic>
        <p:nvPicPr>
          <p:cNvPr id="14" name="Imagen 13" descr="Captura de pantalla 2022-03-15 a las 19.49.1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745" y="3778568"/>
            <a:ext cx="2290909" cy="10938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Subtítulo">
            <a:extLst>
              <a:ext uri="{FF2B5EF4-FFF2-40B4-BE49-F238E27FC236}">
                <a16:creationId xmlns="" xmlns:a16="http://schemas.microsoft.com/office/drawing/2014/main" id="{0D9DD377-F60E-AD4B-AF7C-43FCBF6BC46E}"/>
              </a:ext>
            </a:extLst>
          </p:cNvPr>
          <p:cNvSpPr txBox="1">
            <a:spLocks/>
          </p:cNvSpPr>
          <p:nvPr/>
        </p:nvSpPr>
        <p:spPr bwMode="auto">
          <a:xfrm>
            <a:off x="251520" y="3219822"/>
            <a:ext cx="4464496" cy="1368152"/>
          </a:xfrm>
          <a:custGeom>
            <a:avLst/>
            <a:gdLst>
              <a:gd name="connsiteX0" fmla="*/ 0 w 28246794"/>
              <a:gd name="connsiteY0" fmla="*/ 0 h 3208542"/>
              <a:gd name="connsiteX1" fmla="*/ 1153411 w 28246794"/>
              <a:gd name="connsiteY1" fmla="*/ 0 h 3208542"/>
              <a:gd name="connsiteX2" fmla="*/ 2306822 w 28246794"/>
              <a:gd name="connsiteY2" fmla="*/ 0 h 3208542"/>
              <a:gd name="connsiteX3" fmla="*/ 3460232 w 28246794"/>
              <a:gd name="connsiteY3" fmla="*/ 0 h 3208542"/>
              <a:gd name="connsiteX4" fmla="*/ 4048707 w 28246794"/>
              <a:gd name="connsiteY4" fmla="*/ 0 h 3208542"/>
              <a:gd name="connsiteX5" fmla="*/ 4354714 w 28246794"/>
              <a:gd name="connsiteY5" fmla="*/ 0 h 3208542"/>
              <a:gd name="connsiteX6" fmla="*/ 4943189 w 28246794"/>
              <a:gd name="connsiteY6" fmla="*/ 0 h 3208542"/>
              <a:gd name="connsiteX7" fmla="*/ 5531664 w 28246794"/>
              <a:gd name="connsiteY7" fmla="*/ 0 h 3208542"/>
              <a:gd name="connsiteX8" fmla="*/ 5272735 w 28246794"/>
              <a:gd name="connsiteY8" fmla="*/ 0 h 3208542"/>
              <a:gd name="connsiteX9" fmla="*/ 6143678 w 28246794"/>
              <a:gd name="connsiteY9" fmla="*/ 0 h 3208542"/>
              <a:gd name="connsiteX10" fmla="*/ 7014621 w 28246794"/>
              <a:gd name="connsiteY10" fmla="*/ 0 h 3208542"/>
              <a:gd name="connsiteX11" fmla="*/ 6755692 w 28246794"/>
              <a:gd name="connsiteY11" fmla="*/ 0 h 3208542"/>
              <a:gd name="connsiteX12" fmla="*/ 6779231 w 28246794"/>
              <a:gd name="connsiteY12" fmla="*/ 0 h 3208542"/>
              <a:gd name="connsiteX13" fmla="*/ 7085237 w 28246794"/>
              <a:gd name="connsiteY13" fmla="*/ 0 h 3208542"/>
              <a:gd name="connsiteX14" fmla="*/ 7108776 w 28246794"/>
              <a:gd name="connsiteY14" fmla="*/ 0 h 3208542"/>
              <a:gd name="connsiteX15" fmla="*/ 7697251 w 28246794"/>
              <a:gd name="connsiteY15" fmla="*/ 0 h 3208542"/>
              <a:gd name="connsiteX16" fmla="*/ 7720790 w 28246794"/>
              <a:gd name="connsiteY16" fmla="*/ 0 h 3208542"/>
              <a:gd name="connsiteX17" fmla="*/ 8874201 w 28246794"/>
              <a:gd name="connsiteY17" fmla="*/ 0 h 3208542"/>
              <a:gd name="connsiteX18" fmla="*/ 10027612 w 28246794"/>
              <a:gd name="connsiteY18" fmla="*/ 0 h 3208542"/>
              <a:gd name="connsiteX19" fmla="*/ 9768683 w 28246794"/>
              <a:gd name="connsiteY19" fmla="*/ 0 h 3208542"/>
              <a:gd name="connsiteX20" fmla="*/ 9509754 w 28246794"/>
              <a:gd name="connsiteY20" fmla="*/ 0 h 3208542"/>
              <a:gd name="connsiteX21" fmla="*/ 9533293 w 28246794"/>
              <a:gd name="connsiteY21" fmla="*/ 0 h 3208542"/>
              <a:gd name="connsiteX22" fmla="*/ 9839300 w 28246794"/>
              <a:gd name="connsiteY22" fmla="*/ 0 h 3208542"/>
              <a:gd name="connsiteX23" fmla="*/ 9862839 w 28246794"/>
              <a:gd name="connsiteY23" fmla="*/ 0 h 3208542"/>
              <a:gd name="connsiteX24" fmla="*/ 9886378 w 28246794"/>
              <a:gd name="connsiteY24" fmla="*/ 0 h 3208542"/>
              <a:gd name="connsiteX25" fmla="*/ 9909917 w 28246794"/>
              <a:gd name="connsiteY25" fmla="*/ 0 h 3208542"/>
              <a:gd name="connsiteX26" fmla="*/ 10780860 w 28246794"/>
              <a:gd name="connsiteY26" fmla="*/ 0 h 3208542"/>
              <a:gd name="connsiteX27" fmla="*/ 10804399 w 28246794"/>
              <a:gd name="connsiteY27" fmla="*/ 0 h 3208542"/>
              <a:gd name="connsiteX28" fmla="*/ 11392874 w 28246794"/>
              <a:gd name="connsiteY28" fmla="*/ 0 h 3208542"/>
              <a:gd name="connsiteX29" fmla="*/ 11416413 w 28246794"/>
              <a:gd name="connsiteY29" fmla="*/ 0 h 3208542"/>
              <a:gd name="connsiteX30" fmla="*/ 12569823 w 28246794"/>
              <a:gd name="connsiteY30" fmla="*/ 0 h 3208542"/>
              <a:gd name="connsiteX31" fmla="*/ 13440766 w 28246794"/>
              <a:gd name="connsiteY31" fmla="*/ 0 h 3208542"/>
              <a:gd name="connsiteX32" fmla="*/ 14029241 w 28246794"/>
              <a:gd name="connsiteY32" fmla="*/ 0 h 3208542"/>
              <a:gd name="connsiteX33" fmla="*/ 14052780 w 28246794"/>
              <a:gd name="connsiteY33" fmla="*/ 0 h 3208542"/>
              <a:gd name="connsiteX34" fmla="*/ 13793851 w 28246794"/>
              <a:gd name="connsiteY34" fmla="*/ 0 h 3208542"/>
              <a:gd name="connsiteX35" fmla="*/ 14664794 w 28246794"/>
              <a:gd name="connsiteY35" fmla="*/ 0 h 3208542"/>
              <a:gd name="connsiteX36" fmla="*/ 15818205 w 28246794"/>
              <a:gd name="connsiteY36" fmla="*/ 0 h 3208542"/>
              <a:gd name="connsiteX37" fmla="*/ 16971615 w 28246794"/>
              <a:gd name="connsiteY37" fmla="*/ 0 h 3208542"/>
              <a:gd name="connsiteX38" fmla="*/ 17842558 w 28246794"/>
              <a:gd name="connsiteY38" fmla="*/ 0 h 3208542"/>
              <a:gd name="connsiteX39" fmla="*/ 18148565 w 28246794"/>
              <a:gd name="connsiteY39" fmla="*/ 0 h 3208542"/>
              <a:gd name="connsiteX40" fmla="*/ 17889636 w 28246794"/>
              <a:gd name="connsiteY40" fmla="*/ 0 h 3208542"/>
              <a:gd name="connsiteX41" fmla="*/ 17913175 w 28246794"/>
              <a:gd name="connsiteY41" fmla="*/ 0 h 3208542"/>
              <a:gd name="connsiteX42" fmla="*/ 18784118 w 28246794"/>
              <a:gd name="connsiteY42" fmla="*/ 0 h 3208542"/>
              <a:gd name="connsiteX43" fmla="*/ 18525189 w 28246794"/>
              <a:gd name="connsiteY43" fmla="*/ 0 h 3208542"/>
              <a:gd name="connsiteX44" fmla="*/ 18548728 w 28246794"/>
              <a:gd name="connsiteY44" fmla="*/ 0 h 3208542"/>
              <a:gd name="connsiteX45" fmla="*/ 19137203 w 28246794"/>
              <a:gd name="connsiteY45" fmla="*/ 0 h 3208542"/>
              <a:gd name="connsiteX46" fmla="*/ 19725678 w 28246794"/>
              <a:gd name="connsiteY46" fmla="*/ 0 h 3208542"/>
              <a:gd name="connsiteX47" fmla="*/ 19466749 w 28246794"/>
              <a:gd name="connsiteY47" fmla="*/ 0 h 3208542"/>
              <a:gd name="connsiteX48" fmla="*/ 19207820 w 28246794"/>
              <a:gd name="connsiteY48" fmla="*/ 0 h 3208542"/>
              <a:gd name="connsiteX49" fmla="*/ 19796295 w 28246794"/>
              <a:gd name="connsiteY49" fmla="*/ 0 h 3208542"/>
              <a:gd name="connsiteX50" fmla="*/ 19819834 w 28246794"/>
              <a:gd name="connsiteY50" fmla="*/ 0 h 3208542"/>
              <a:gd name="connsiteX51" fmla="*/ 19843373 w 28246794"/>
              <a:gd name="connsiteY51" fmla="*/ 0 h 3208542"/>
              <a:gd name="connsiteX52" fmla="*/ 19866912 w 28246794"/>
              <a:gd name="connsiteY52" fmla="*/ 0 h 3208542"/>
              <a:gd name="connsiteX53" fmla="*/ 20455387 w 28246794"/>
              <a:gd name="connsiteY53" fmla="*/ 0 h 3208542"/>
              <a:gd name="connsiteX54" fmla="*/ 20478926 w 28246794"/>
              <a:gd name="connsiteY54" fmla="*/ 0 h 3208542"/>
              <a:gd name="connsiteX55" fmla="*/ 21632336 w 28246794"/>
              <a:gd name="connsiteY55" fmla="*/ 0 h 3208542"/>
              <a:gd name="connsiteX56" fmla="*/ 21655875 w 28246794"/>
              <a:gd name="connsiteY56" fmla="*/ 0 h 3208542"/>
              <a:gd name="connsiteX57" fmla="*/ 21961882 w 28246794"/>
              <a:gd name="connsiteY57" fmla="*/ 0 h 3208542"/>
              <a:gd name="connsiteX58" fmla="*/ 21985421 w 28246794"/>
              <a:gd name="connsiteY58" fmla="*/ 0 h 3208542"/>
              <a:gd name="connsiteX59" fmla="*/ 22573896 w 28246794"/>
              <a:gd name="connsiteY59" fmla="*/ 0 h 3208542"/>
              <a:gd name="connsiteX60" fmla="*/ 22314967 w 28246794"/>
              <a:gd name="connsiteY60" fmla="*/ 0 h 3208542"/>
              <a:gd name="connsiteX61" fmla="*/ 22056038 w 28246794"/>
              <a:gd name="connsiteY61" fmla="*/ 0 h 3208542"/>
              <a:gd name="connsiteX62" fmla="*/ 22644513 w 28246794"/>
              <a:gd name="connsiteY62" fmla="*/ 0 h 3208542"/>
              <a:gd name="connsiteX63" fmla="*/ 22668052 w 28246794"/>
              <a:gd name="connsiteY63" fmla="*/ 0 h 3208542"/>
              <a:gd name="connsiteX64" fmla="*/ 22409123 w 28246794"/>
              <a:gd name="connsiteY64" fmla="*/ 0 h 3208542"/>
              <a:gd name="connsiteX65" fmla="*/ 23280066 w 28246794"/>
              <a:gd name="connsiteY65" fmla="*/ 0 h 3208542"/>
              <a:gd name="connsiteX66" fmla="*/ 24151009 w 28246794"/>
              <a:gd name="connsiteY66" fmla="*/ 0 h 3208542"/>
              <a:gd name="connsiteX67" fmla="*/ 23892080 w 28246794"/>
              <a:gd name="connsiteY67" fmla="*/ 0 h 3208542"/>
              <a:gd name="connsiteX68" fmla="*/ 24763023 w 28246794"/>
              <a:gd name="connsiteY68" fmla="*/ 0 h 3208542"/>
              <a:gd name="connsiteX69" fmla="*/ 24504094 w 28246794"/>
              <a:gd name="connsiteY69" fmla="*/ 0 h 3208542"/>
              <a:gd name="connsiteX70" fmla="*/ 25375037 w 28246794"/>
              <a:gd name="connsiteY70" fmla="*/ 0 h 3208542"/>
              <a:gd name="connsiteX71" fmla="*/ 25116108 w 28246794"/>
              <a:gd name="connsiteY71" fmla="*/ 0 h 3208542"/>
              <a:gd name="connsiteX72" fmla="*/ 25987050 w 28246794"/>
              <a:gd name="connsiteY72" fmla="*/ 0 h 3208542"/>
              <a:gd name="connsiteX73" fmla="*/ 26293057 w 28246794"/>
              <a:gd name="connsiteY73" fmla="*/ 0 h 3208542"/>
              <a:gd name="connsiteX74" fmla="*/ 26881532 w 28246794"/>
              <a:gd name="connsiteY74" fmla="*/ 0 h 3208542"/>
              <a:gd name="connsiteX75" fmla="*/ 28246794 w 28246794"/>
              <a:gd name="connsiteY75" fmla="*/ 0 h 3208542"/>
              <a:gd name="connsiteX76" fmla="*/ 28246794 w 28246794"/>
              <a:gd name="connsiteY76" fmla="*/ 470586 h 3208542"/>
              <a:gd name="connsiteX77" fmla="*/ 28246794 w 28246794"/>
              <a:gd name="connsiteY77" fmla="*/ 1069514 h 3208542"/>
              <a:gd name="connsiteX78" fmla="*/ 28246794 w 28246794"/>
              <a:gd name="connsiteY78" fmla="*/ 1636356 h 3208542"/>
              <a:gd name="connsiteX79" fmla="*/ 28246794 w 28246794"/>
              <a:gd name="connsiteY79" fmla="*/ 2074857 h 3208542"/>
              <a:gd name="connsiteX80" fmla="*/ 28246794 w 28246794"/>
              <a:gd name="connsiteY80" fmla="*/ 2673785 h 3208542"/>
              <a:gd name="connsiteX81" fmla="*/ 28246794 w 28246794"/>
              <a:gd name="connsiteY81" fmla="*/ 3208542 h 3208542"/>
              <a:gd name="connsiteX82" fmla="*/ 27940787 w 28246794"/>
              <a:gd name="connsiteY82" fmla="*/ 3208542 h 3208542"/>
              <a:gd name="connsiteX83" fmla="*/ 27917248 w 28246794"/>
              <a:gd name="connsiteY83" fmla="*/ 3208542 h 3208542"/>
              <a:gd name="connsiteX84" fmla="*/ 27328773 w 28246794"/>
              <a:gd name="connsiteY84" fmla="*/ 3208542 h 3208542"/>
              <a:gd name="connsiteX85" fmla="*/ 26175362 w 28246794"/>
              <a:gd name="connsiteY85" fmla="*/ 3208542 h 3208542"/>
              <a:gd name="connsiteX86" fmla="*/ 26434291 w 28246794"/>
              <a:gd name="connsiteY86" fmla="*/ 3208542 h 3208542"/>
              <a:gd name="connsiteX87" fmla="*/ 26128284 w 28246794"/>
              <a:gd name="connsiteY87" fmla="*/ 3208542 h 3208542"/>
              <a:gd name="connsiteX88" fmla="*/ 26387213 w 28246794"/>
              <a:gd name="connsiteY88" fmla="*/ 3208542 h 3208542"/>
              <a:gd name="connsiteX89" fmla="*/ 26646142 w 28246794"/>
              <a:gd name="connsiteY89" fmla="*/ 3208542 h 3208542"/>
              <a:gd name="connsiteX90" fmla="*/ 26622603 w 28246794"/>
              <a:gd name="connsiteY90" fmla="*/ 3208542 h 3208542"/>
              <a:gd name="connsiteX91" fmla="*/ 26881532 w 28246794"/>
              <a:gd name="connsiteY91" fmla="*/ 3208542 h 3208542"/>
              <a:gd name="connsiteX92" fmla="*/ 27140461 w 28246794"/>
              <a:gd name="connsiteY92" fmla="*/ 3208542 h 3208542"/>
              <a:gd name="connsiteX93" fmla="*/ 26551986 w 28246794"/>
              <a:gd name="connsiteY93" fmla="*/ 3208542 h 3208542"/>
              <a:gd name="connsiteX94" fmla="*/ 26810915 w 28246794"/>
              <a:gd name="connsiteY94" fmla="*/ 3208542 h 3208542"/>
              <a:gd name="connsiteX95" fmla="*/ 26787376 w 28246794"/>
              <a:gd name="connsiteY95" fmla="*/ 3208542 h 3208542"/>
              <a:gd name="connsiteX96" fmla="*/ 26481369 w 28246794"/>
              <a:gd name="connsiteY96" fmla="*/ 3208542 h 3208542"/>
              <a:gd name="connsiteX97" fmla="*/ 26740298 w 28246794"/>
              <a:gd name="connsiteY97" fmla="*/ 3208542 h 3208542"/>
              <a:gd name="connsiteX98" fmla="*/ 26434291 w 28246794"/>
              <a:gd name="connsiteY98" fmla="*/ 3208542 h 3208542"/>
              <a:gd name="connsiteX99" fmla="*/ 25280881 w 28246794"/>
              <a:gd name="connsiteY99" fmla="*/ 3208542 h 3208542"/>
              <a:gd name="connsiteX100" fmla="*/ 24409938 w 28246794"/>
              <a:gd name="connsiteY100" fmla="*/ 3208542 h 3208542"/>
              <a:gd name="connsiteX101" fmla="*/ 24668867 w 28246794"/>
              <a:gd name="connsiteY101" fmla="*/ 3208542 h 3208542"/>
              <a:gd name="connsiteX102" fmla="*/ 24645328 w 28246794"/>
              <a:gd name="connsiteY102" fmla="*/ 3208542 h 3208542"/>
              <a:gd name="connsiteX103" fmla="*/ 24904257 w 28246794"/>
              <a:gd name="connsiteY103" fmla="*/ 3208542 h 3208542"/>
              <a:gd name="connsiteX104" fmla="*/ 24598250 w 28246794"/>
              <a:gd name="connsiteY104" fmla="*/ 3208542 h 3208542"/>
              <a:gd name="connsiteX105" fmla="*/ 24857179 w 28246794"/>
              <a:gd name="connsiteY105" fmla="*/ 3208542 h 3208542"/>
              <a:gd name="connsiteX106" fmla="*/ 23703768 w 28246794"/>
              <a:gd name="connsiteY106" fmla="*/ 3208542 h 3208542"/>
              <a:gd name="connsiteX107" fmla="*/ 22832825 w 28246794"/>
              <a:gd name="connsiteY107" fmla="*/ 3208542 h 3208542"/>
              <a:gd name="connsiteX108" fmla="*/ 21679414 w 28246794"/>
              <a:gd name="connsiteY108" fmla="*/ 3208542 h 3208542"/>
              <a:gd name="connsiteX109" fmla="*/ 21938343 w 28246794"/>
              <a:gd name="connsiteY109" fmla="*/ 3208542 h 3208542"/>
              <a:gd name="connsiteX110" fmla="*/ 22197272 w 28246794"/>
              <a:gd name="connsiteY110" fmla="*/ 3208542 h 3208542"/>
              <a:gd name="connsiteX111" fmla="*/ 21043862 w 28246794"/>
              <a:gd name="connsiteY111" fmla="*/ 3208542 h 3208542"/>
              <a:gd name="connsiteX112" fmla="*/ 20737855 w 28246794"/>
              <a:gd name="connsiteY112" fmla="*/ 3208542 h 3208542"/>
              <a:gd name="connsiteX113" fmla="*/ 20431848 w 28246794"/>
              <a:gd name="connsiteY113" fmla="*/ 3208542 h 3208542"/>
              <a:gd name="connsiteX114" fmla="*/ 20125841 w 28246794"/>
              <a:gd name="connsiteY114" fmla="*/ 3208542 h 3208542"/>
              <a:gd name="connsiteX115" fmla="*/ 19254898 w 28246794"/>
              <a:gd name="connsiteY115" fmla="*/ 3208542 h 3208542"/>
              <a:gd name="connsiteX116" fmla="*/ 18666423 w 28246794"/>
              <a:gd name="connsiteY116" fmla="*/ 3208542 h 3208542"/>
              <a:gd name="connsiteX117" fmla="*/ 17795480 w 28246794"/>
              <a:gd name="connsiteY117" fmla="*/ 3208542 h 3208542"/>
              <a:gd name="connsiteX118" fmla="*/ 17489473 w 28246794"/>
              <a:gd name="connsiteY118" fmla="*/ 3208542 h 3208542"/>
              <a:gd name="connsiteX119" fmla="*/ 17183466 w 28246794"/>
              <a:gd name="connsiteY119" fmla="*/ 3208542 h 3208542"/>
              <a:gd name="connsiteX120" fmla="*/ 16030056 w 28246794"/>
              <a:gd name="connsiteY120" fmla="*/ 3208542 h 3208542"/>
              <a:gd name="connsiteX121" fmla="*/ 15159113 w 28246794"/>
              <a:gd name="connsiteY121" fmla="*/ 3208542 h 3208542"/>
              <a:gd name="connsiteX122" fmla="*/ 14288170 w 28246794"/>
              <a:gd name="connsiteY122" fmla="*/ 3208542 h 3208542"/>
              <a:gd name="connsiteX123" fmla="*/ 13134759 w 28246794"/>
              <a:gd name="connsiteY123" fmla="*/ 3208542 h 3208542"/>
              <a:gd name="connsiteX124" fmla="*/ 13393688 w 28246794"/>
              <a:gd name="connsiteY124" fmla="*/ 3208542 h 3208542"/>
              <a:gd name="connsiteX125" fmla="*/ 12240277 w 28246794"/>
              <a:gd name="connsiteY125" fmla="*/ 3208542 h 3208542"/>
              <a:gd name="connsiteX126" fmla="*/ 11934270 w 28246794"/>
              <a:gd name="connsiteY126" fmla="*/ 3208542 h 3208542"/>
              <a:gd name="connsiteX127" fmla="*/ 11628264 w 28246794"/>
              <a:gd name="connsiteY127" fmla="*/ 3208542 h 3208542"/>
              <a:gd name="connsiteX128" fmla="*/ 11887192 w 28246794"/>
              <a:gd name="connsiteY128" fmla="*/ 3208542 h 3208542"/>
              <a:gd name="connsiteX129" fmla="*/ 10733782 w 28246794"/>
              <a:gd name="connsiteY129" fmla="*/ 3208542 h 3208542"/>
              <a:gd name="connsiteX130" fmla="*/ 9580371 w 28246794"/>
              <a:gd name="connsiteY130" fmla="*/ 3208542 h 3208542"/>
              <a:gd name="connsiteX131" fmla="*/ 9274364 w 28246794"/>
              <a:gd name="connsiteY131" fmla="*/ 3208542 h 3208542"/>
              <a:gd name="connsiteX132" fmla="*/ 8120953 w 28246794"/>
              <a:gd name="connsiteY132" fmla="*/ 3208542 h 3208542"/>
              <a:gd name="connsiteX133" fmla="*/ 7814946 w 28246794"/>
              <a:gd name="connsiteY133" fmla="*/ 3208542 h 3208542"/>
              <a:gd name="connsiteX134" fmla="*/ 6661536 w 28246794"/>
              <a:gd name="connsiteY134" fmla="*/ 3208542 h 3208542"/>
              <a:gd name="connsiteX135" fmla="*/ 5508125 w 28246794"/>
              <a:gd name="connsiteY135" fmla="*/ 3208542 h 3208542"/>
              <a:gd name="connsiteX136" fmla="*/ 4919650 w 28246794"/>
              <a:gd name="connsiteY136" fmla="*/ 3208542 h 3208542"/>
              <a:gd name="connsiteX137" fmla="*/ 3766239 w 28246794"/>
              <a:gd name="connsiteY137" fmla="*/ 3208542 h 3208542"/>
              <a:gd name="connsiteX138" fmla="*/ 4025168 w 28246794"/>
              <a:gd name="connsiteY138" fmla="*/ 3208542 h 3208542"/>
              <a:gd name="connsiteX139" fmla="*/ 2871757 w 28246794"/>
              <a:gd name="connsiteY139" fmla="*/ 3208542 h 3208542"/>
              <a:gd name="connsiteX140" fmla="*/ 2848218 w 28246794"/>
              <a:gd name="connsiteY140" fmla="*/ 3208542 h 3208542"/>
              <a:gd name="connsiteX141" fmla="*/ 1694808 w 28246794"/>
              <a:gd name="connsiteY141" fmla="*/ 3208542 h 3208542"/>
              <a:gd name="connsiteX142" fmla="*/ 541397 w 28246794"/>
              <a:gd name="connsiteY142" fmla="*/ 3208542 h 3208542"/>
              <a:gd name="connsiteX143" fmla="*/ 0 w 28246794"/>
              <a:gd name="connsiteY143" fmla="*/ 3208542 h 3208542"/>
              <a:gd name="connsiteX144" fmla="*/ 0 w 28246794"/>
              <a:gd name="connsiteY144" fmla="*/ 2609614 h 3208542"/>
              <a:gd name="connsiteX145" fmla="*/ 0 w 28246794"/>
              <a:gd name="connsiteY145" fmla="*/ 2106943 h 3208542"/>
              <a:gd name="connsiteX146" fmla="*/ 0 w 28246794"/>
              <a:gd name="connsiteY146" fmla="*/ 1540100 h 3208542"/>
              <a:gd name="connsiteX147" fmla="*/ 0 w 28246794"/>
              <a:gd name="connsiteY147" fmla="*/ 1005343 h 3208542"/>
              <a:gd name="connsiteX148" fmla="*/ 0 w 28246794"/>
              <a:gd name="connsiteY148" fmla="*/ 502672 h 3208542"/>
              <a:gd name="connsiteX149" fmla="*/ 0 w 28246794"/>
              <a:gd name="connsiteY149" fmla="*/ 0 h 320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28246794" h="3208542" fill="none" extrusionOk="0">
                <a:moveTo>
                  <a:pt x="0" y="0"/>
                </a:moveTo>
                <a:cubicBezTo>
                  <a:pt x="337268" y="-37083"/>
                  <a:pt x="599147" y="1916"/>
                  <a:pt x="1153411" y="0"/>
                </a:cubicBezTo>
                <a:cubicBezTo>
                  <a:pt x="1707675" y="-1916"/>
                  <a:pt x="1769569" y="26273"/>
                  <a:pt x="2306822" y="0"/>
                </a:cubicBezTo>
                <a:cubicBezTo>
                  <a:pt x="2844075" y="-26273"/>
                  <a:pt x="3005848" y="50240"/>
                  <a:pt x="3460232" y="0"/>
                </a:cubicBezTo>
                <a:cubicBezTo>
                  <a:pt x="3914616" y="-50240"/>
                  <a:pt x="3923647" y="33145"/>
                  <a:pt x="4048707" y="0"/>
                </a:cubicBezTo>
                <a:cubicBezTo>
                  <a:pt x="4173767" y="-33145"/>
                  <a:pt x="4288895" y="21064"/>
                  <a:pt x="4354714" y="0"/>
                </a:cubicBezTo>
                <a:cubicBezTo>
                  <a:pt x="4420533" y="-21064"/>
                  <a:pt x="4701537" y="66446"/>
                  <a:pt x="4943189" y="0"/>
                </a:cubicBezTo>
                <a:cubicBezTo>
                  <a:pt x="5184841" y="-66446"/>
                  <a:pt x="5364629" y="27515"/>
                  <a:pt x="5531664" y="0"/>
                </a:cubicBezTo>
                <a:cubicBezTo>
                  <a:pt x="5364629" y="27515"/>
                  <a:pt x="5369224" y="-27847"/>
                  <a:pt x="5272735" y="0"/>
                </a:cubicBezTo>
                <a:cubicBezTo>
                  <a:pt x="5369224" y="-27847"/>
                  <a:pt x="5947354" y="66494"/>
                  <a:pt x="6143678" y="0"/>
                </a:cubicBezTo>
                <a:cubicBezTo>
                  <a:pt x="6340002" y="-66494"/>
                  <a:pt x="6619849" y="59971"/>
                  <a:pt x="7014621" y="0"/>
                </a:cubicBezTo>
                <a:cubicBezTo>
                  <a:pt x="6619849" y="59971"/>
                  <a:pt x="6827542" y="-5045"/>
                  <a:pt x="6755692" y="0"/>
                </a:cubicBezTo>
                <a:cubicBezTo>
                  <a:pt x="6827542" y="-5045"/>
                  <a:pt x="6768427" y="2312"/>
                  <a:pt x="6779231" y="0"/>
                </a:cubicBezTo>
                <a:cubicBezTo>
                  <a:pt x="6790035" y="-2312"/>
                  <a:pt x="7021407" y="27790"/>
                  <a:pt x="7085237" y="0"/>
                </a:cubicBezTo>
                <a:cubicBezTo>
                  <a:pt x="7149067" y="-27790"/>
                  <a:pt x="7102607" y="363"/>
                  <a:pt x="7108776" y="0"/>
                </a:cubicBezTo>
                <a:cubicBezTo>
                  <a:pt x="7114945" y="-363"/>
                  <a:pt x="7565801" y="42176"/>
                  <a:pt x="7697251" y="0"/>
                </a:cubicBezTo>
                <a:cubicBezTo>
                  <a:pt x="7828701" y="-42176"/>
                  <a:pt x="7713507" y="2746"/>
                  <a:pt x="7720790" y="0"/>
                </a:cubicBezTo>
                <a:cubicBezTo>
                  <a:pt x="7728073" y="-2746"/>
                  <a:pt x="8408989" y="89954"/>
                  <a:pt x="8874201" y="0"/>
                </a:cubicBezTo>
                <a:cubicBezTo>
                  <a:pt x="9339413" y="-89954"/>
                  <a:pt x="9557758" y="79989"/>
                  <a:pt x="10027612" y="0"/>
                </a:cubicBezTo>
                <a:cubicBezTo>
                  <a:pt x="9557758" y="79989"/>
                  <a:pt x="9889240" y="-28496"/>
                  <a:pt x="9768683" y="0"/>
                </a:cubicBezTo>
                <a:cubicBezTo>
                  <a:pt x="9648126" y="28496"/>
                  <a:pt x="9631656" y="-12781"/>
                  <a:pt x="9509754" y="0"/>
                </a:cubicBezTo>
                <a:cubicBezTo>
                  <a:pt x="9631656" y="-12781"/>
                  <a:pt x="9527480" y="722"/>
                  <a:pt x="9533293" y="0"/>
                </a:cubicBezTo>
                <a:cubicBezTo>
                  <a:pt x="9539106" y="-722"/>
                  <a:pt x="9744056" y="82"/>
                  <a:pt x="9839300" y="0"/>
                </a:cubicBezTo>
                <a:cubicBezTo>
                  <a:pt x="9934544" y="-82"/>
                  <a:pt x="9856094" y="2141"/>
                  <a:pt x="9862839" y="0"/>
                </a:cubicBezTo>
                <a:cubicBezTo>
                  <a:pt x="9869584" y="-2141"/>
                  <a:pt x="9878919" y="1812"/>
                  <a:pt x="9886378" y="0"/>
                </a:cubicBezTo>
                <a:cubicBezTo>
                  <a:pt x="9893837" y="-1812"/>
                  <a:pt x="9898218" y="2182"/>
                  <a:pt x="9909917" y="0"/>
                </a:cubicBezTo>
                <a:cubicBezTo>
                  <a:pt x="9921616" y="-2182"/>
                  <a:pt x="10452445" y="44720"/>
                  <a:pt x="10780860" y="0"/>
                </a:cubicBezTo>
                <a:cubicBezTo>
                  <a:pt x="11109275" y="-44720"/>
                  <a:pt x="10793414" y="2798"/>
                  <a:pt x="10804399" y="0"/>
                </a:cubicBezTo>
                <a:cubicBezTo>
                  <a:pt x="10815384" y="-2798"/>
                  <a:pt x="11269156" y="44192"/>
                  <a:pt x="11392874" y="0"/>
                </a:cubicBezTo>
                <a:cubicBezTo>
                  <a:pt x="11516593" y="-44192"/>
                  <a:pt x="11408043" y="2308"/>
                  <a:pt x="11416413" y="0"/>
                </a:cubicBezTo>
                <a:cubicBezTo>
                  <a:pt x="11424783" y="-2308"/>
                  <a:pt x="12274891" y="100697"/>
                  <a:pt x="12569823" y="0"/>
                </a:cubicBezTo>
                <a:cubicBezTo>
                  <a:pt x="12864755" y="-100697"/>
                  <a:pt x="13023950" y="64895"/>
                  <a:pt x="13440766" y="0"/>
                </a:cubicBezTo>
                <a:cubicBezTo>
                  <a:pt x="13857582" y="-64895"/>
                  <a:pt x="13761750" y="30163"/>
                  <a:pt x="14029241" y="0"/>
                </a:cubicBezTo>
                <a:cubicBezTo>
                  <a:pt x="14296732" y="-30163"/>
                  <a:pt x="14042856" y="1222"/>
                  <a:pt x="14052780" y="0"/>
                </a:cubicBezTo>
                <a:cubicBezTo>
                  <a:pt x="14042856" y="1222"/>
                  <a:pt x="13876585" y="-2518"/>
                  <a:pt x="13793851" y="0"/>
                </a:cubicBezTo>
                <a:cubicBezTo>
                  <a:pt x="13876585" y="-2518"/>
                  <a:pt x="14271474" y="86855"/>
                  <a:pt x="14664794" y="0"/>
                </a:cubicBezTo>
                <a:cubicBezTo>
                  <a:pt x="15058114" y="-86855"/>
                  <a:pt x="15528202" y="67967"/>
                  <a:pt x="15818205" y="0"/>
                </a:cubicBezTo>
                <a:cubicBezTo>
                  <a:pt x="16108208" y="-67967"/>
                  <a:pt x="16616824" y="109957"/>
                  <a:pt x="16971615" y="0"/>
                </a:cubicBezTo>
                <a:cubicBezTo>
                  <a:pt x="17326406" y="-109957"/>
                  <a:pt x="17566595" y="392"/>
                  <a:pt x="17842558" y="0"/>
                </a:cubicBezTo>
                <a:cubicBezTo>
                  <a:pt x="18118521" y="-392"/>
                  <a:pt x="18052196" y="13222"/>
                  <a:pt x="18148565" y="0"/>
                </a:cubicBezTo>
                <a:cubicBezTo>
                  <a:pt x="18052196" y="13222"/>
                  <a:pt x="17947256" y="-30594"/>
                  <a:pt x="17889636" y="0"/>
                </a:cubicBezTo>
                <a:cubicBezTo>
                  <a:pt x="17947256" y="-30594"/>
                  <a:pt x="17905562" y="1799"/>
                  <a:pt x="17913175" y="0"/>
                </a:cubicBezTo>
                <a:cubicBezTo>
                  <a:pt x="17920788" y="-1799"/>
                  <a:pt x="18489383" y="35526"/>
                  <a:pt x="18784118" y="0"/>
                </a:cubicBezTo>
                <a:cubicBezTo>
                  <a:pt x="18489383" y="35526"/>
                  <a:pt x="18639898" y="-22841"/>
                  <a:pt x="18525189" y="0"/>
                </a:cubicBezTo>
                <a:cubicBezTo>
                  <a:pt x="18639898" y="-22841"/>
                  <a:pt x="18539872" y="2427"/>
                  <a:pt x="18548728" y="0"/>
                </a:cubicBezTo>
                <a:cubicBezTo>
                  <a:pt x="18557584" y="-2427"/>
                  <a:pt x="18949318" y="60487"/>
                  <a:pt x="19137203" y="0"/>
                </a:cubicBezTo>
                <a:cubicBezTo>
                  <a:pt x="19325089" y="-60487"/>
                  <a:pt x="19589377" y="26396"/>
                  <a:pt x="19725678" y="0"/>
                </a:cubicBezTo>
                <a:cubicBezTo>
                  <a:pt x="19589377" y="26396"/>
                  <a:pt x="19560074" y="-4245"/>
                  <a:pt x="19466749" y="0"/>
                </a:cubicBezTo>
                <a:cubicBezTo>
                  <a:pt x="19373424" y="4245"/>
                  <a:pt x="19284762" y="-2937"/>
                  <a:pt x="19207820" y="0"/>
                </a:cubicBezTo>
                <a:cubicBezTo>
                  <a:pt x="19284762" y="-2937"/>
                  <a:pt x="19589604" y="52353"/>
                  <a:pt x="19796295" y="0"/>
                </a:cubicBezTo>
                <a:cubicBezTo>
                  <a:pt x="20002987" y="-52353"/>
                  <a:pt x="19809748" y="2455"/>
                  <a:pt x="19819834" y="0"/>
                </a:cubicBezTo>
                <a:cubicBezTo>
                  <a:pt x="19829920" y="-2455"/>
                  <a:pt x="19832227" y="966"/>
                  <a:pt x="19843373" y="0"/>
                </a:cubicBezTo>
                <a:cubicBezTo>
                  <a:pt x="19854519" y="-966"/>
                  <a:pt x="19856852" y="1026"/>
                  <a:pt x="19866912" y="0"/>
                </a:cubicBezTo>
                <a:cubicBezTo>
                  <a:pt x="19876972" y="-1026"/>
                  <a:pt x="20312761" y="15830"/>
                  <a:pt x="20455387" y="0"/>
                </a:cubicBezTo>
                <a:cubicBezTo>
                  <a:pt x="20598013" y="-15830"/>
                  <a:pt x="20468584" y="1561"/>
                  <a:pt x="20478926" y="0"/>
                </a:cubicBezTo>
                <a:cubicBezTo>
                  <a:pt x="20489268" y="-1561"/>
                  <a:pt x="21215435" y="41248"/>
                  <a:pt x="21632336" y="0"/>
                </a:cubicBezTo>
                <a:cubicBezTo>
                  <a:pt x="22049237" y="-41248"/>
                  <a:pt x="21650809" y="402"/>
                  <a:pt x="21655875" y="0"/>
                </a:cubicBezTo>
                <a:cubicBezTo>
                  <a:pt x="21660941" y="-402"/>
                  <a:pt x="21813518" y="6902"/>
                  <a:pt x="21961882" y="0"/>
                </a:cubicBezTo>
                <a:cubicBezTo>
                  <a:pt x="22110246" y="-6902"/>
                  <a:pt x="21976530" y="2380"/>
                  <a:pt x="21985421" y="0"/>
                </a:cubicBezTo>
                <a:cubicBezTo>
                  <a:pt x="21994312" y="-2380"/>
                  <a:pt x="22397140" y="27148"/>
                  <a:pt x="22573896" y="0"/>
                </a:cubicBezTo>
                <a:cubicBezTo>
                  <a:pt x="22397140" y="27148"/>
                  <a:pt x="22380827" y="-27044"/>
                  <a:pt x="22314967" y="0"/>
                </a:cubicBezTo>
                <a:cubicBezTo>
                  <a:pt x="22249107" y="27044"/>
                  <a:pt x="22165008" y="-26152"/>
                  <a:pt x="22056038" y="0"/>
                </a:cubicBezTo>
                <a:cubicBezTo>
                  <a:pt x="22165008" y="-26152"/>
                  <a:pt x="22375398" y="27518"/>
                  <a:pt x="22644513" y="0"/>
                </a:cubicBezTo>
                <a:cubicBezTo>
                  <a:pt x="22913629" y="-27518"/>
                  <a:pt x="22659340" y="1803"/>
                  <a:pt x="22668052" y="0"/>
                </a:cubicBezTo>
                <a:cubicBezTo>
                  <a:pt x="22659340" y="1803"/>
                  <a:pt x="22481268" y="-18178"/>
                  <a:pt x="22409123" y="0"/>
                </a:cubicBezTo>
                <a:cubicBezTo>
                  <a:pt x="22481268" y="-18178"/>
                  <a:pt x="22874796" y="64967"/>
                  <a:pt x="23280066" y="0"/>
                </a:cubicBezTo>
                <a:cubicBezTo>
                  <a:pt x="23685336" y="-64967"/>
                  <a:pt x="23873106" y="40850"/>
                  <a:pt x="24151009" y="0"/>
                </a:cubicBezTo>
                <a:cubicBezTo>
                  <a:pt x="23873106" y="40850"/>
                  <a:pt x="23946299" y="-9671"/>
                  <a:pt x="23892080" y="0"/>
                </a:cubicBezTo>
                <a:cubicBezTo>
                  <a:pt x="23946299" y="-9671"/>
                  <a:pt x="24350855" y="47449"/>
                  <a:pt x="24763023" y="0"/>
                </a:cubicBezTo>
                <a:cubicBezTo>
                  <a:pt x="24350855" y="47449"/>
                  <a:pt x="24610883" y="-19980"/>
                  <a:pt x="24504094" y="0"/>
                </a:cubicBezTo>
                <a:cubicBezTo>
                  <a:pt x="24610883" y="-19980"/>
                  <a:pt x="25057968" y="22382"/>
                  <a:pt x="25375037" y="0"/>
                </a:cubicBezTo>
                <a:cubicBezTo>
                  <a:pt x="25057968" y="22382"/>
                  <a:pt x="25185099" y="-13424"/>
                  <a:pt x="25116108" y="0"/>
                </a:cubicBezTo>
                <a:cubicBezTo>
                  <a:pt x="25185099" y="-13424"/>
                  <a:pt x="25805167" y="101502"/>
                  <a:pt x="25987050" y="0"/>
                </a:cubicBezTo>
                <a:cubicBezTo>
                  <a:pt x="26168933" y="-101502"/>
                  <a:pt x="26226578" y="4531"/>
                  <a:pt x="26293057" y="0"/>
                </a:cubicBezTo>
                <a:cubicBezTo>
                  <a:pt x="26359536" y="-4531"/>
                  <a:pt x="26748871" y="40255"/>
                  <a:pt x="26881532" y="0"/>
                </a:cubicBezTo>
                <a:cubicBezTo>
                  <a:pt x="27014193" y="-40255"/>
                  <a:pt x="27908558" y="145269"/>
                  <a:pt x="28246794" y="0"/>
                </a:cubicBezTo>
                <a:cubicBezTo>
                  <a:pt x="28273523" y="119703"/>
                  <a:pt x="28240503" y="290590"/>
                  <a:pt x="28246794" y="470586"/>
                </a:cubicBezTo>
                <a:cubicBezTo>
                  <a:pt x="28253085" y="650582"/>
                  <a:pt x="28183725" y="923963"/>
                  <a:pt x="28246794" y="1069514"/>
                </a:cubicBezTo>
                <a:cubicBezTo>
                  <a:pt x="28309863" y="1215065"/>
                  <a:pt x="28200818" y="1363185"/>
                  <a:pt x="28246794" y="1636356"/>
                </a:cubicBezTo>
                <a:cubicBezTo>
                  <a:pt x="28292770" y="1909527"/>
                  <a:pt x="28220629" y="1930485"/>
                  <a:pt x="28246794" y="2074857"/>
                </a:cubicBezTo>
                <a:cubicBezTo>
                  <a:pt x="28272959" y="2219229"/>
                  <a:pt x="28224985" y="2379129"/>
                  <a:pt x="28246794" y="2673785"/>
                </a:cubicBezTo>
                <a:cubicBezTo>
                  <a:pt x="28268603" y="2968441"/>
                  <a:pt x="28214748" y="3001784"/>
                  <a:pt x="28246794" y="3208542"/>
                </a:cubicBezTo>
                <a:cubicBezTo>
                  <a:pt x="28155531" y="3213934"/>
                  <a:pt x="28010745" y="3207825"/>
                  <a:pt x="27940787" y="3208542"/>
                </a:cubicBezTo>
                <a:cubicBezTo>
                  <a:pt x="27870829" y="3209259"/>
                  <a:pt x="27925079" y="3205722"/>
                  <a:pt x="27917248" y="3208542"/>
                </a:cubicBezTo>
                <a:cubicBezTo>
                  <a:pt x="27909417" y="3211362"/>
                  <a:pt x="27503695" y="3156270"/>
                  <a:pt x="27328773" y="3208542"/>
                </a:cubicBezTo>
                <a:cubicBezTo>
                  <a:pt x="27153851" y="3260814"/>
                  <a:pt x="26497453" y="3172678"/>
                  <a:pt x="26175362" y="3208542"/>
                </a:cubicBezTo>
                <a:cubicBezTo>
                  <a:pt x="26497453" y="3172678"/>
                  <a:pt x="26352389" y="3227320"/>
                  <a:pt x="26434291" y="3208542"/>
                </a:cubicBezTo>
                <a:cubicBezTo>
                  <a:pt x="26352389" y="3227320"/>
                  <a:pt x="26256131" y="3186084"/>
                  <a:pt x="26128284" y="3208542"/>
                </a:cubicBezTo>
                <a:cubicBezTo>
                  <a:pt x="26256131" y="3186084"/>
                  <a:pt x="26259075" y="3239458"/>
                  <a:pt x="26387213" y="3208542"/>
                </a:cubicBezTo>
                <a:cubicBezTo>
                  <a:pt x="26515351" y="3177626"/>
                  <a:pt x="26594087" y="3216370"/>
                  <a:pt x="26646142" y="3208542"/>
                </a:cubicBezTo>
                <a:cubicBezTo>
                  <a:pt x="26594087" y="3216370"/>
                  <a:pt x="26627465" y="3206207"/>
                  <a:pt x="26622603" y="3208542"/>
                </a:cubicBezTo>
                <a:cubicBezTo>
                  <a:pt x="26627465" y="3206207"/>
                  <a:pt x="26800873" y="3217869"/>
                  <a:pt x="26881532" y="3208542"/>
                </a:cubicBezTo>
                <a:cubicBezTo>
                  <a:pt x="26962191" y="3199215"/>
                  <a:pt x="27020512" y="3236767"/>
                  <a:pt x="27140461" y="3208542"/>
                </a:cubicBezTo>
                <a:cubicBezTo>
                  <a:pt x="27020512" y="3236767"/>
                  <a:pt x="26753824" y="3151747"/>
                  <a:pt x="26551986" y="3208542"/>
                </a:cubicBezTo>
                <a:cubicBezTo>
                  <a:pt x="26753824" y="3151747"/>
                  <a:pt x="26693764" y="3238872"/>
                  <a:pt x="26810915" y="3208542"/>
                </a:cubicBezTo>
                <a:cubicBezTo>
                  <a:pt x="26693764" y="3238872"/>
                  <a:pt x="26795758" y="3206459"/>
                  <a:pt x="26787376" y="3208542"/>
                </a:cubicBezTo>
                <a:cubicBezTo>
                  <a:pt x="26778994" y="3210625"/>
                  <a:pt x="26550587" y="3205081"/>
                  <a:pt x="26481369" y="3208542"/>
                </a:cubicBezTo>
                <a:cubicBezTo>
                  <a:pt x="26550587" y="3205081"/>
                  <a:pt x="26644758" y="3238281"/>
                  <a:pt x="26740298" y="3208542"/>
                </a:cubicBezTo>
                <a:cubicBezTo>
                  <a:pt x="26644758" y="3238281"/>
                  <a:pt x="26561499" y="3196970"/>
                  <a:pt x="26434291" y="3208542"/>
                </a:cubicBezTo>
                <a:cubicBezTo>
                  <a:pt x="26307083" y="3220114"/>
                  <a:pt x="25544476" y="3134216"/>
                  <a:pt x="25280881" y="3208542"/>
                </a:cubicBezTo>
                <a:cubicBezTo>
                  <a:pt x="25017286" y="3282868"/>
                  <a:pt x="24655792" y="3148045"/>
                  <a:pt x="24409938" y="3208542"/>
                </a:cubicBezTo>
                <a:cubicBezTo>
                  <a:pt x="24655792" y="3148045"/>
                  <a:pt x="24565346" y="3212260"/>
                  <a:pt x="24668867" y="3208542"/>
                </a:cubicBezTo>
                <a:cubicBezTo>
                  <a:pt x="24565346" y="3212260"/>
                  <a:pt x="24651332" y="3206340"/>
                  <a:pt x="24645328" y="3208542"/>
                </a:cubicBezTo>
                <a:cubicBezTo>
                  <a:pt x="24651332" y="3206340"/>
                  <a:pt x="24783200" y="3214392"/>
                  <a:pt x="24904257" y="3208542"/>
                </a:cubicBezTo>
                <a:cubicBezTo>
                  <a:pt x="24783200" y="3214392"/>
                  <a:pt x="24708249" y="3176229"/>
                  <a:pt x="24598250" y="3208542"/>
                </a:cubicBezTo>
                <a:cubicBezTo>
                  <a:pt x="24708249" y="3176229"/>
                  <a:pt x="24756344" y="3237608"/>
                  <a:pt x="24857179" y="3208542"/>
                </a:cubicBezTo>
                <a:cubicBezTo>
                  <a:pt x="24756344" y="3237608"/>
                  <a:pt x="24119872" y="3082662"/>
                  <a:pt x="23703768" y="3208542"/>
                </a:cubicBezTo>
                <a:cubicBezTo>
                  <a:pt x="23287664" y="3334422"/>
                  <a:pt x="23010900" y="3180150"/>
                  <a:pt x="22832825" y="3208542"/>
                </a:cubicBezTo>
                <a:cubicBezTo>
                  <a:pt x="22654750" y="3236934"/>
                  <a:pt x="22222687" y="3161681"/>
                  <a:pt x="21679414" y="3208542"/>
                </a:cubicBezTo>
                <a:cubicBezTo>
                  <a:pt x="22222687" y="3161681"/>
                  <a:pt x="21817082" y="3210397"/>
                  <a:pt x="21938343" y="3208542"/>
                </a:cubicBezTo>
                <a:cubicBezTo>
                  <a:pt x="22059604" y="3206687"/>
                  <a:pt x="22127577" y="3223058"/>
                  <a:pt x="22197272" y="3208542"/>
                </a:cubicBezTo>
                <a:cubicBezTo>
                  <a:pt x="22127577" y="3223058"/>
                  <a:pt x="21587854" y="3172572"/>
                  <a:pt x="21043862" y="3208542"/>
                </a:cubicBezTo>
                <a:cubicBezTo>
                  <a:pt x="20499870" y="3244512"/>
                  <a:pt x="20866778" y="3180296"/>
                  <a:pt x="20737855" y="3208542"/>
                </a:cubicBezTo>
                <a:cubicBezTo>
                  <a:pt x="20608932" y="3236788"/>
                  <a:pt x="20575496" y="3192597"/>
                  <a:pt x="20431848" y="3208542"/>
                </a:cubicBezTo>
                <a:cubicBezTo>
                  <a:pt x="20288200" y="3224487"/>
                  <a:pt x="20238295" y="3195152"/>
                  <a:pt x="20125841" y="3208542"/>
                </a:cubicBezTo>
                <a:cubicBezTo>
                  <a:pt x="20013387" y="3221932"/>
                  <a:pt x="19679856" y="3170359"/>
                  <a:pt x="19254898" y="3208542"/>
                </a:cubicBezTo>
                <a:cubicBezTo>
                  <a:pt x="18829940" y="3246725"/>
                  <a:pt x="18809208" y="3150623"/>
                  <a:pt x="18666423" y="3208542"/>
                </a:cubicBezTo>
                <a:cubicBezTo>
                  <a:pt x="18523639" y="3266461"/>
                  <a:pt x="18064972" y="3163008"/>
                  <a:pt x="17795480" y="3208542"/>
                </a:cubicBezTo>
                <a:cubicBezTo>
                  <a:pt x="17525988" y="3254076"/>
                  <a:pt x="17578380" y="3190763"/>
                  <a:pt x="17489473" y="3208542"/>
                </a:cubicBezTo>
                <a:cubicBezTo>
                  <a:pt x="17400566" y="3226321"/>
                  <a:pt x="17269189" y="3203623"/>
                  <a:pt x="17183466" y="3208542"/>
                </a:cubicBezTo>
                <a:cubicBezTo>
                  <a:pt x="17097743" y="3213461"/>
                  <a:pt x="16383316" y="3102081"/>
                  <a:pt x="16030056" y="3208542"/>
                </a:cubicBezTo>
                <a:cubicBezTo>
                  <a:pt x="15676796" y="3315003"/>
                  <a:pt x="15492594" y="3111554"/>
                  <a:pt x="15159113" y="3208542"/>
                </a:cubicBezTo>
                <a:cubicBezTo>
                  <a:pt x="14825632" y="3305530"/>
                  <a:pt x="14685430" y="3146646"/>
                  <a:pt x="14288170" y="3208542"/>
                </a:cubicBezTo>
                <a:cubicBezTo>
                  <a:pt x="13890910" y="3270438"/>
                  <a:pt x="13610259" y="3146584"/>
                  <a:pt x="13134759" y="3208542"/>
                </a:cubicBezTo>
                <a:cubicBezTo>
                  <a:pt x="13610259" y="3146584"/>
                  <a:pt x="13303591" y="3215100"/>
                  <a:pt x="13393688" y="3208542"/>
                </a:cubicBezTo>
                <a:cubicBezTo>
                  <a:pt x="13303591" y="3215100"/>
                  <a:pt x="12496916" y="3200226"/>
                  <a:pt x="12240277" y="3208542"/>
                </a:cubicBezTo>
                <a:cubicBezTo>
                  <a:pt x="11983638" y="3216858"/>
                  <a:pt x="11998173" y="3190045"/>
                  <a:pt x="11934270" y="3208542"/>
                </a:cubicBezTo>
                <a:cubicBezTo>
                  <a:pt x="11870367" y="3227039"/>
                  <a:pt x="11699064" y="3183672"/>
                  <a:pt x="11628264" y="3208542"/>
                </a:cubicBezTo>
                <a:cubicBezTo>
                  <a:pt x="11699064" y="3183672"/>
                  <a:pt x="11771525" y="3226474"/>
                  <a:pt x="11887192" y="3208542"/>
                </a:cubicBezTo>
                <a:cubicBezTo>
                  <a:pt x="11771525" y="3226474"/>
                  <a:pt x="11180521" y="3164095"/>
                  <a:pt x="10733782" y="3208542"/>
                </a:cubicBezTo>
                <a:cubicBezTo>
                  <a:pt x="10287043" y="3252989"/>
                  <a:pt x="9833583" y="3095622"/>
                  <a:pt x="9580371" y="3208542"/>
                </a:cubicBezTo>
                <a:cubicBezTo>
                  <a:pt x="9327159" y="3321462"/>
                  <a:pt x="9376707" y="3179945"/>
                  <a:pt x="9274364" y="3208542"/>
                </a:cubicBezTo>
                <a:cubicBezTo>
                  <a:pt x="9172021" y="3237139"/>
                  <a:pt x="8394903" y="3175280"/>
                  <a:pt x="8120953" y="3208542"/>
                </a:cubicBezTo>
                <a:cubicBezTo>
                  <a:pt x="7847003" y="3241804"/>
                  <a:pt x="7931921" y="3193702"/>
                  <a:pt x="7814946" y="3208542"/>
                </a:cubicBezTo>
                <a:cubicBezTo>
                  <a:pt x="7697971" y="3223382"/>
                  <a:pt x="6962475" y="3148554"/>
                  <a:pt x="6661536" y="3208542"/>
                </a:cubicBezTo>
                <a:cubicBezTo>
                  <a:pt x="6360597" y="3268530"/>
                  <a:pt x="5758654" y="3191844"/>
                  <a:pt x="5508125" y="3208542"/>
                </a:cubicBezTo>
                <a:cubicBezTo>
                  <a:pt x="5257596" y="3225240"/>
                  <a:pt x="5188341" y="3169893"/>
                  <a:pt x="4919650" y="3208542"/>
                </a:cubicBezTo>
                <a:cubicBezTo>
                  <a:pt x="4650960" y="3247191"/>
                  <a:pt x="4173685" y="3141656"/>
                  <a:pt x="3766239" y="3208542"/>
                </a:cubicBezTo>
                <a:cubicBezTo>
                  <a:pt x="4173685" y="3141656"/>
                  <a:pt x="3935459" y="3218297"/>
                  <a:pt x="4025168" y="3208542"/>
                </a:cubicBezTo>
                <a:cubicBezTo>
                  <a:pt x="3935459" y="3218297"/>
                  <a:pt x="3216558" y="3161475"/>
                  <a:pt x="2871757" y="3208542"/>
                </a:cubicBezTo>
                <a:cubicBezTo>
                  <a:pt x="2526956" y="3255609"/>
                  <a:pt x="2859744" y="3206082"/>
                  <a:pt x="2848218" y="3208542"/>
                </a:cubicBezTo>
                <a:cubicBezTo>
                  <a:pt x="2836692" y="3211002"/>
                  <a:pt x="2102304" y="3083790"/>
                  <a:pt x="1694808" y="3208542"/>
                </a:cubicBezTo>
                <a:cubicBezTo>
                  <a:pt x="1287312" y="3333294"/>
                  <a:pt x="842158" y="3163134"/>
                  <a:pt x="541397" y="3208542"/>
                </a:cubicBezTo>
                <a:cubicBezTo>
                  <a:pt x="240636" y="3253950"/>
                  <a:pt x="151151" y="3159565"/>
                  <a:pt x="0" y="3208542"/>
                </a:cubicBezTo>
                <a:cubicBezTo>
                  <a:pt x="-50272" y="2937587"/>
                  <a:pt x="66445" y="2783459"/>
                  <a:pt x="0" y="2609614"/>
                </a:cubicBezTo>
                <a:cubicBezTo>
                  <a:pt x="-66445" y="2435769"/>
                  <a:pt x="36638" y="2238024"/>
                  <a:pt x="0" y="2106943"/>
                </a:cubicBezTo>
                <a:cubicBezTo>
                  <a:pt x="-36638" y="1975862"/>
                  <a:pt x="45452" y="1735628"/>
                  <a:pt x="0" y="1540100"/>
                </a:cubicBezTo>
                <a:cubicBezTo>
                  <a:pt x="-45452" y="1344572"/>
                  <a:pt x="20140" y="1128135"/>
                  <a:pt x="0" y="1005343"/>
                </a:cubicBezTo>
                <a:cubicBezTo>
                  <a:pt x="-20140" y="882551"/>
                  <a:pt x="30424" y="651279"/>
                  <a:pt x="0" y="502672"/>
                </a:cubicBezTo>
                <a:cubicBezTo>
                  <a:pt x="-30424" y="354065"/>
                  <a:pt x="7705" y="104557"/>
                  <a:pt x="0" y="0"/>
                </a:cubicBezTo>
                <a:close/>
              </a:path>
              <a:path w="28246794" h="3208542" stroke="0" extrusionOk="0">
                <a:moveTo>
                  <a:pt x="0" y="0"/>
                </a:moveTo>
                <a:cubicBezTo>
                  <a:pt x="113914" y="-25923"/>
                  <a:pt x="193969" y="22502"/>
                  <a:pt x="306007" y="0"/>
                </a:cubicBezTo>
                <a:cubicBezTo>
                  <a:pt x="193969" y="22502"/>
                  <a:pt x="105038" y="-11668"/>
                  <a:pt x="47078" y="0"/>
                </a:cubicBezTo>
                <a:cubicBezTo>
                  <a:pt x="105038" y="-11668"/>
                  <a:pt x="873705" y="56620"/>
                  <a:pt x="1200489" y="0"/>
                </a:cubicBezTo>
                <a:cubicBezTo>
                  <a:pt x="1527273" y="-56620"/>
                  <a:pt x="1419616" y="4049"/>
                  <a:pt x="1506496" y="0"/>
                </a:cubicBezTo>
                <a:cubicBezTo>
                  <a:pt x="1593376" y="-4049"/>
                  <a:pt x="1727532" y="529"/>
                  <a:pt x="1812503" y="0"/>
                </a:cubicBezTo>
                <a:cubicBezTo>
                  <a:pt x="1897474" y="-529"/>
                  <a:pt x="2471664" y="62202"/>
                  <a:pt x="2965913" y="0"/>
                </a:cubicBezTo>
                <a:cubicBezTo>
                  <a:pt x="3460162" y="-62202"/>
                  <a:pt x="2978352" y="2059"/>
                  <a:pt x="2989452" y="0"/>
                </a:cubicBezTo>
                <a:cubicBezTo>
                  <a:pt x="3000552" y="-2059"/>
                  <a:pt x="3656685" y="46124"/>
                  <a:pt x="4142863" y="0"/>
                </a:cubicBezTo>
                <a:cubicBezTo>
                  <a:pt x="4629041" y="-46124"/>
                  <a:pt x="5026749" y="59578"/>
                  <a:pt x="5296274" y="0"/>
                </a:cubicBezTo>
                <a:cubicBezTo>
                  <a:pt x="5565799" y="-59578"/>
                  <a:pt x="5694199" y="53662"/>
                  <a:pt x="5884749" y="0"/>
                </a:cubicBezTo>
                <a:cubicBezTo>
                  <a:pt x="6075300" y="-53662"/>
                  <a:pt x="6636903" y="117107"/>
                  <a:pt x="7038160" y="0"/>
                </a:cubicBezTo>
                <a:cubicBezTo>
                  <a:pt x="7439417" y="-117107"/>
                  <a:pt x="7194596" y="17902"/>
                  <a:pt x="7344166" y="0"/>
                </a:cubicBezTo>
                <a:cubicBezTo>
                  <a:pt x="7493736" y="-17902"/>
                  <a:pt x="7585197" y="8247"/>
                  <a:pt x="7650173" y="0"/>
                </a:cubicBezTo>
                <a:cubicBezTo>
                  <a:pt x="7715149" y="-8247"/>
                  <a:pt x="8267061" y="45134"/>
                  <a:pt x="8521116" y="0"/>
                </a:cubicBezTo>
                <a:cubicBezTo>
                  <a:pt x="8775171" y="-45134"/>
                  <a:pt x="8703325" y="24359"/>
                  <a:pt x="8827123" y="0"/>
                </a:cubicBezTo>
                <a:cubicBezTo>
                  <a:pt x="8950921" y="-24359"/>
                  <a:pt x="9728944" y="128188"/>
                  <a:pt x="9980534" y="0"/>
                </a:cubicBezTo>
                <a:cubicBezTo>
                  <a:pt x="10232124" y="-128188"/>
                  <a:pt x="10701447" y="59482"/>
                  <a:pt x="11133945" y="0"/>
                </a:cubicBezTo>
                <a:cubicBezTo>
                  <a:pt x="11566443" y="-59482"/>
                  <a:pt x="11440622" y="16654"/>
                  <a:pt x="11722420" y="0"/>
                </a:cubicBezTo>
                <a:cubicBezTo>
                  <a:pt x="12004218" y="-16654"/>
                  <a:pt x="11965873" y="33094"/>
                  <a:pt x="12028426" y="0"/>
                </a:cubicBezTo>
                <a:cubicBezTo>
                  <a:pt x="11965873" y="33094"/>
                  <a:pt x="11841748" y="-10264"/>
                  <a:pt x="11769497" y="0"/>
                </a:cubicBezTo>
                <a:cubicBezTo>
                  <a:pt x="11841748" y="-10264"/>
                  <a:pt x="11784768" y="1881"/>
                  <a:pt x="11793036" y="0"/>
                </a:cubicBezTo>
                <a:cubicBezTo>
                  <a:pt x="11801304" y="-1881"/>
                  <a:pt x="11806336" y="2082"/>
                  <a:pt x="11816575" y="0"/>
                </a:cubicBezTo>
                <a:cubicBezTo>
                  <a:pt x="11826814" y="-2082"/>
                  <a:pt x="11980987" y="14683"/>
                  <a:pt x="12122582" y="0"/>
                </a:cubicBezTo>
                <a:cubicBezTo>
                  <a:pt x="12264177" y="-14683"/>
                  <a:pt x="12793746" y="26342"/>
                  <a:pt x="13275993" y="0"/>
                </a:cubicBezTo>
                <a:cubicBezTo>
                  <a:pt x="13758240" y="-26342"/>
                  <a:pt x="13668998" y="70375"/>
                  <a:pt x="13864468" y="0"/>
                </a:cubicBezTo>
                <a:cubicBezTo>
                  <a:pt x="14059938" y="-70375"/>
                  <a:pt x="14069504" y="15933"/>
                  <a:pt x="14170475" y="0"/>
                </a:cubicBezTo>
                <a:cubicBezTo>
                  <a:pt x="14069504" y="15933"/>
                  <a:pt x="14011835" y="-28285"/>
                  <a:pt x="13911546" y="0"/>
                </a:cubicBezTo>
                <a:cubicBezTo>
                  <a:pt x="13811257" y="28285"/>
                  <a:pt x="13744448" y="-13295"/>
                  <a:pt x="13652617" y="0"/>
                </a:cubicBezTo>
                <a:cubicBezTo>
                  <a:pt x="13744448" y="-13295"/>
                  <a:pt x="14142085" y="101636"/>
                  <a:pt x="14523560" y="0"/>
                </a:cubicBezTo>
                <a:cubicBezTo>
                  <a:pt x="14905035" y="-101636"/>
                  <a:pt x="14540989" y="2546"/>
                  <a:pt x="14547099" y="0"/>
                </a:cubicBezTo>
                <a:cubicBezTo>
                  <a:pt x="14553209" y="-2546"/>
                  <a:pt x="15236945" y="89910"/>
                  <a:pt x="15700510" y="0"/>
                </a:cubicBezTo>
                <a:cubicBezTo>
                  <a:pt x="16164075" y="-89910"/>
                  <a:pt x="15864867" y="5106"/>
                  <a:pt x="16006517" y="0"/>
                </a:cubicBezTo>
                <a:cubicBezTo>
                  <a:pt x="15864867" y="5106"/>
                  <a:pt x="15856648" y="-21044"/>
                  <a:pt x="15747588" y="0"/>
                </a:cubicBezTo>
                <a:cubicBezTo>
                  <a:pt x="15856648" y="-21044"/>
                  <a:pt x="16259471" y="83418"/>
                  <a:pt x="16618530" y="0"/>
                </a:cubicBezTo>
                <a:cubicBezTo>
                  <a:pt x="16977589" y="-83418"/>
                  <a:pt x="16637102" y="618"/>
                  <a:pt x="16642069" y="0"/>
                </a:cubicBezTo>
                <a:cubicBezTo>
                  <a:pt x="16647036" y="-618"/>
                  <a:pt x="17329809" y="87058"/>
                  <a:pt x="17513012" y="0"/>
                </a:cubicBezTo>
                <a:cubicBezTo>
                  <a:pt x="17696215" y="-87058"/>
                  <a:pt x="18288004" y="64689"/>
                  <a:pt x="18666423" y="0"/>
                </a:cubicBezTo>
                <a:cubicBezTo>
                  <a:pt x="19044842" y="-64689"/>
                  <a:pt x="18875696" y="31981"/>
                  <a:pt x="18972430" y="0"/>
                </a:cubicBezTo>
                <a:cubicBezTo>
                  <a:pt x="19069164" y="-31981"/>
                  <a:pt x="19852503" y="137176"/>
                  <a:pt x="20125841" y="0"/>
                </a:cubicBezTo>
                <a:cubicBezTo>
                  <a:pt x="20399179" y="-137176"/>
                  <a:pt x="20143935" y="1914"/>
                  <a:pt x="20149380" y="0"/>
                </a:cubicBezTo>
                <a:cubicBezTo>
                  <a:pt x="20143935" y="1914"/>
                  <a:pt x="19961943" y="-24393"/>
                  <a:pt x="19890451" y="0"/>
                </a:cubicBezTo>
                <a:cubicBezTo>
                  <a:pt x="19818959" y="24393"/>
                  <a:pt x="19692652" y="-9290"/>
                  <a:pt x="19631522" y="0"/>
                </a:cubicBezTo>
                <a:cubicBezTo>
                  <a:pt x="19692652" y="-9290"/>
                  <a:pt x="20177584" y="29259"/>
                  <a:pt x="20502465" y="0"/>
                </a:cubicBezTo>
                <a:cubicBezTo>
                  <a:pt x="20177584" y="29259"/>
                  <a:pt x="20321816" y="-12380"/>
                  <a:pt x="20243536" y="0"/>
                </a:cubicBezTo>
                <a:cubicBezTo>
                  <a:pt x="20321816" y="-12380"/>
                  <a:pt x="20632800" y="50189"/>
                  <a:pt x="20832011" y="0"/>
                </a:cubicBezTo>
                <a:cubicBezTo>
                  <a:pt x="21031223" y="-50189"/>
                  <a:pt x="20845247" y="304"/>
                  <a:pt x="20855550" y="0"/>
                </a:cubicBezTo>
                <a:cubicBezTo>
                  <a:pt x="20865853" y="-304"/>
                  <a:pt x="21192618" y="34050"/>
                  <a:pt x="21444024" y="0"/>
                </a:cubicBezTo>
                <a:cubicBezTo>
                  <a:pt x="21695430" y="-34050"/>
                  <a:pt x="21873205" y="42504"/>
                  <a:pt x="22032499" y="0"/>
                </a:cubicBezTo>
                <a:cubicBezTo>
                  <a:pt x="22191793" y="-42504"/>
                  <a:pt x="22481458" y="41588"/>
                  <a:pt x="22620974" y="0"/>
                </a:cubicBezTo>
                <a:cubicBezTo>
                  <a:pt x="22760490" y="-41588"/>
                  <a:pt x="23020581" y="22898"/>
                  <a:pt x="23209449" y="0"/>
                </a:cubicBezTo>
                <a:cubicBezTo>
                  <a:pt x="23398318" y="-22898"/>
                  <a:pt x="23377738" y="31046"/>
                  <a:pt x="23515456" y="0"/>
                </a:cubicBezTo>
                <a:cubicBezTo>
                  <a:pt x="23653174" y="-31046"/>
                  <a:pt x="24153696" y="63075"/>
                  <a:pt x="24386399" y="0"/>
                </a:cubicBezTo>
                <a:cubicBezTo>
                  <a:pt x="24619102" y="-63075"/>
                  <a:pt x="24837037" y="37282"/>
                  <a:pt x="24974874" y="0"/>
                </a:cubicBezTo>
                <a:cubicBezTo>
                  <a:pt x="25112712" y="-37282"/>
                  <a:pt x="25719440" y="15909"/>
                  <a:pt x="26128284" y="0"/>
                </a:cubicBezTo>
                <a:cubicBezTo>
                  <a:pt x="26537128" y="-15909"/>
                  <a:pt x="26884948" y="117707"/>
                  <a:pt x="27281695" y="0"/>
                </a:cubicBezTo>
                <a:cubicBezTo>
                  <a:pt x="27678442" y="-117707"/>
                  <a:pt x="28022299" y="92513"/>
                  <a:pt x="28246794" y="0"/>
                </a:cubicBezTo>
                <a:cubicBezTo>
                  <a:pt x="28298691" y="156484"/>
                  <a:pt x="28206732" y="328795"/>
                  <a:pt x="28246794" y="566842"/>
                </a:cubicBezTo>
                <a:cubicBezTo>
                  <a:pt x="28286856" y="804889"/>
                  <a:pt x="28189408" y="939272"/>
                  <a:pt x="28246794" y="1133685"/>
                </a:cubicBezTo>
                <a:cubicBezTo>
                  <a:pt x="28304180" y="1328098"/>
                  <a:pt x="28245924" y="1556353"/>
                  <a:pt x="28246794" y="1668442"/>
                </a:cubicBezTo>
                <a:cubicBezTo>
                  <a:pt x="28247664" y="1780531"/>
                  <a:pt x="28184057" y="2008154"/>
                  <a:pt x="28246794" y="2203199"/>
                </a:cubicBezTo>
                <a:cubicBezTo>
                  <a:pt x="28309531" y="2398244"/>
                  <a:pt x="28234788" y="2510823"/>
                  <a:pt x="28246794" y="2737956"/>
                </a:cubicBezTo>
                <a:cubicBezTo>
                  <a:pt x="28258800" y="2965089"/>
                  <a:pt x="28243747" y="2985205"/>
                  <a:pt x="28246794" y="3208542"/>
                </a:cubicBezTo>
                <a:cubicBezTo>
                  <a:pt x="28020465" y="3311394"/>
                  <a:pt x="27651400" y="3201105"/>
                  <a:pt x="27375851" y="3208542"/>
                </a:cubicBezTo>
                <a:cubicBezTo>
                  <a:pt x="27100302" y="3215979"/>
                  <a:pt x="27357667" y="3207373"/>
                  <a:pt x="27352312" y="3208542"/>
                </a:cubicBezTo>
                <a:cubicBezTo>
                  <a:pt x="27346957" y="3209711"/>
                  <a:pt x="26819528" y="3129021"/>
                  <a:pt x="26481369" y="3208542"/>
                </a:cubicBezTo>
                <a:cubicBezTo>
                  <a:pt x="26143210" y="3288063"/>
                  <a:pt x="26295721" y="3172802"/>
                  <a:pt x="26175362" y="3208542"/>
                </a:cubicBezTo>
                <a:cubicBezTo>
                  <a:pt x="26055003" y="3244282"/>
                  <a:pt x="26160097" y="3206905"/>
                  <a:pt x="26151823" y="3208542"/>
                </a:cubicBezTo>
                <a:cubicBezTo>
                  <a:pt x="26160097" y="3206905"/>
                  <a:pt x="26342577" y="3214480"/>
                  <a:pt x="26410752" y="3208542"/>
                </a:cubicBezTo>
                <a:cubicBezTo>
                  <a:pt x="26342577" y="3214480"/>
                  <a:pt x="26394993" y="3206009"/>
                  <a:pt x="26387213" y="3208542"/>
                </a:cubicBezTo>
                <a:cubicBezTo>
                  <a:pt x="26379433" y="3211075"/>
                  <a:pt x="26370999" y="3207416"/>
                  <a:pt x="26363674" y="3208542"/>
                </a:cubicBezTo>
                <a:cubicBezTo>
                  <a:pt x="26356349" y="3209668"/>
                  <a:pt x="26052248" y="3146165"/>
                  <a:pt x="25775200" y="3208542"/>
                </a:cubicBezTo>
                <a:cubicBezTo>
                  <a:pt x="25498152" y="3270919"/>
                  <a:pt x="25462684" y="3198505"/>
                  <a:pt x="25186725" y="3208542"/>
                </a:cubicBezTo>
                <a:cubicBezTo>
                  <a:pt x="24910767" y="3218579"/>
                  <a:pt x="24976574" y="3192909"/>
                  <a:pt x="24880718" y="3208542"/>
                </a:cubicBezTo>
                <a:cubicBezTo>
                  <a:pt x="24784862" y="3224175"/>
                  <a:pt x="24232561" y="3162618"/>
                  <a:pt x="23727307" y="3208542"/>
                </a:cubicBezTo>
                <a:cubicBezTo>
                  <a:pt x="23222053" y="3254466"/>
                  <a:pt x="23710711" y="3207039"/>
                  <a:pt x="23703768" y="3208542"/>
                </a:cubicBezTo>
                <a:cubicBezTo>
                  <a:pt x="23696825" y="3210045"/>
                  <a:pt x="22945014" y="3081548"/>
                  <a:pt x="22550357" y="3208542"/>
                </a:cubicBezTo>
                <a:cubicBezTo>
                  <a:pt x="22155700" y="3335536"/>
                  <a:pt x="22531559" y="3206562"/>
                  <a:pt x="22526818" y="3208542"/>
                </a:cubicBezTo>
                <a:cubicBezTo>
                  <a:pt x="22522077" y="3210522"/>
                  <a:pt x="22022628" y="3190003"/>
                  <a:pt x="21655875" y="3208542"/>
                </a:cubicBezTo>
                <a:cubicBezTo>
                  <a:pt x="21289122" y="3227081"/>
                  <a:pt x="20883567" y="3175733"/>
                  <a:pt x="20502465" y="3208542"/>
                </a:cubicBezTo>
                <a:cubicBezTo>
                  <a:pt x="20883567" y="3175733"/>
                  <a:pt x="20701098" y="3234405"/>
                  <a:pt x="20761394" y="3208542"/>
                </a:cubicBezTo>
                <a:cubicBezTo>
                  <a:pt x="20701098" y="3234405"/>
                  <a:pt x="20093512" y="3114929"/>
                  <a:pt x="19607983" y="3208542"/>
                </a:cubicBezTo>
                <a:cubicBezTo>
                  <a:pt x="19122454" y="3302155"/>
                  <a:pt x="18935504" y="3153084"/>
                  <a:pt x="18454572" y="3208542"/>
                </a:cubicBezTo>
                <a:cubicBezTo>
                  <a:pt x="18935504" y="3153084"/>
                  <a:pt x="18639524" y="3224474"/>
                  <a:pt x="18713501" y="3208542"/>
                </a:cubicBezTo>
                <a:cubicBezTo>
                  <a:pt x="18639524" y="3224474"/>
                  <a:pt x="18380978" y="3164224"/>
                  <a:pt x="18125026" y="3208542"/>
                </a:cubicBezTo>
                <a:cubicBezTo>
                  <a:pt x="17869075" y="3252860"/>
                  <a:pt x="17945250" y="3188630"/>
                  <a:pt x="17819019" y="3208542"/>
                </a:cubicBezTo>
                <a:cubicBezTo>
                  <a:pt x="17692788" y="3228454"/>
                  <a:pt x="17581551" y="3181907"/>
                  <a:pt x="17513012" y="3208542"/>
                </a:cubicBezTo>
                <a:cubicBezTo>
                  <a:pt x="17444473" y="3235177"/>
                  <a:pt x="17274209" y="3198424"/>
                  <a:pt x="17207005" y="3208542"/>
                </a:cubicBezTo>
                <a:cubicBezTo>
                  <a:pt x="17274209" y="3198424"/>
                  <a:pt x="17406670" y="3215378"/>
                  <a:pt x="17465934" y="3208542"/>
                </a:cubicBezTo>
                <a:cubicBezTo>
                  <a:pt x="17406670" y="3215378"/>
                  <a:pt x="16883651" y="3208275"/>
                  <a:pt x="16312524" y="3208542"/>
                </a:cubicBezTo>
                <a:cubicBezTo>
                  <a:pt x="15741397" y="3208809"/>
                  <a:pt x="15555858" y="3171263"/>
                  <a:pt x="15159113" y="3208542"/>
                </a:cubicBezTo>
                <a:cubicBezTo>
                  <a:pt x="15555858" y="3171263"/>
                  <a:pt x="15336261" y="3226490"/>
                  <a:pt x="15418042" y="3208542"/>
                </a:cubicBezTo>
                <a:cubicBezTo>
                  <a:pt x="15336261" y="3226490"/>
                  <a:pt x="15404520" y="3207982"/>
                  <a:pt x="15394503" y="3208542"/>
                </a:cubicBezTo>
                <a:cubicBezTo>
                  <a:pt x="15384486" y="3209102"/>
                  <a:pt x="15079215" y="3198064"/>
                  <a:pt x="14806028" y="3208542"/>
                </a:cubicBezTo>
                <a:cubicBezTo>
                  <a:pt x="14532841" y="3219020"/>
                  <a:pt x="14276062" y="3164016"/>
                  <a:pt x="13935085" y="3208542"/>
                </a:cubicBezTo>
                <a:cubicBezTo>
                  <a:pt x="13594108" y="3253068"/>
                  <a:pt x="13759800" y="3175568"/>
                  <a:pt x="13629078" y="3208542"/>
                </a:cubicBezTo>
                <a:cubicBezTo>
                  <a:pt x="13498356" y="3241516"/>
                  <a:pt x="13613913" y="3206546"/>
                  <a:pt x="13605539" y="3208542"/>
                </a:cubicBezTo>
                <a:cubicBezTo>
                  <a:pt x="13597165" y="3210538"/>
                  <a:pt x="13588702" y="3206243"/>
                  <a:pt x="13582000" y="3208542"/>
                </a:cubicBezTo>
                <a:cubicBezTo>
                  <a:pt x="13575298" y="3210841"/>
                  <a:pt x="13079894" y="3178292"/>
                  <a:pt x="12711057" y="3208542"/>
                </a:cubicBezTo>
                <a:cubicBezTo>
                  <a:pt x="13079894" y="3178292"/>
                  <a:pt x="12871906" y="3231273"/>
                  <a:pt x="12969986" y="3208542"/>
                </a:cubicBezTo>
                <a:cubicBezTo>
                  <a:pt x="12871906" y="3231273"/>
                  <a:pt x="12777602" y="3197844"/>
                  <a:pt x="12663979" y="3208542"/>
                </a:cubicBezTo>
                <a:cubicBezTo>
                  <a:pt x="12550356" y="3219240"/>
                  <a:pt x="12353609" y="3198181"/>
                  <a:pt x="12075504" y="3208542"/>
                </a:cubicBezTo>
                <a:cubicBezTo>
                  <a:pt x="11797400" y="3218903"/>
                  <a:pt x="12062775" y="3206792"/>
                  <a:pt x="12051965" y="3208542"/>
                </a:cubicBezTo>
                <a:cubicBezTo>
                  <a:pt x="12041155" y="3210292"/>
                  <a:pt x="11161567" y="3157325"/>
                  <a:pt x="10898555" y="3208542"/>
                </a:cubicBezTo>
                <a:cubicBezTo>
                  <a:pt x="11161567" y="3157325"/>
                  <a:pt x="11040907" y="3219738"/>
                  <a:pt x="11157484" y="3208542"/>
                </a:cubicBezTo>
                <a:cubicBezTo>
                  <a:pt x="11274061" y="3197346"/>
                  <a:pt x="11357231" y="3222653"/>
                  <a:pt x="11416413" y="3208542"/>
                </a:cubicBezTo>
                <a:cubicBezTo>
                  <a:pt x="11357231" y="3222653"/>
                  <a:pt x="11261045" y="3174357"/>
                  <a:pt x="11110406" y="3208542"/>
                </a:cubicBezTo>
                <a:cubicBezTo>
                  <a:pt x="10959767" y="3242727"/>
                  <a:pt x="10648076" y="3158149"/>
                  <a:pt x="10521931" y="3208542"/>
                </a:cubicBezTo>
                <a:cubicBezTo>
                  <a:pt x="10395787" y="3258935"/>
                  <a:pt x="10045076" y="3146527"/>
                  <a:pt x="9650988" y="3208542"/>
                </a:cubicBezTo>
                <a:cubicBezTo>
                  <a:pt x="9256900" y="3270557"/>
                  <a:pt x="9069499" y="3134374"/>
                  <a:pt x="8780045" y="3208542"/>
                </a:cubicBezTo>
                <a:cubicBezTo>
                  <a:pt x="8490591" y="3282710"/>
                  <a:pt x="7942867" y="3184080"/>
                  <a:pt x="7626634" y="3208542"/>
                </a:cubicBezTo>
                <a:cubicBezTo>
                  <a:pt x="7310401" y="3233004"/>
                  <a:pt x="7294313" y="3194385"/>
                  <a:pt x="7038160" y="3208542"/>
                </a:cubicBezTo>
                <a:cubicBezTo>
                  <a:pt x="7294313" y="3194385"/>
                  <a:pt x="7191698" y="3219166"/>
                  <a:pt x="7297088" y="3208542"/>
                </a:cubicBezTo>
                <a:cubicBezTo>
                  <a:pt x="7191698" y="3219166"/>
                  <a:pt x="6467103" y="3174099"/>
                  <a:pt x="6143678" y="3208542"/>
                </a:cubicBezTo>
                <a:cubicBezTo>
                  <a:pt x="5820253" y="3242985"/>
                  <a:pt x="5787127" y="3145913"/>
                  <a:pt x="5555203" y="3208542"/>
                </a:cubicBezTo>
                <a:cubicBezTo>
                  <a:pt x="5323279" y="3271171"/>
                  <a:pt x="5139966" y="3143790"/>
                  <a:pt x="4966728" y="3208542"/>
                </a:cubicBezTo>
                <a:cubicBezTo>
                  <a:pt x="4793490" y="3273294"/>
                  <a:pt x="4950654" y="3208398"/>
                  <a:pt x="4943189" y="3208542"/>
                </a:cubicBezTo>
                <a:cubicBezTo>
                  <a:pt x="4935724" y="3208686"/>
                  <a:pt x="4048703" y="3092265"/>
                  <a:pt x="3789778" y="3208542"/>
                </a:cubicBezTo>
                <a:cubicBezTo>
                  <a:pt x="3530853" y="3324819"/>
                  <a:pt x="3774230" y="3207128"/>
                  <a:pt x="3766239" y="3208542"/>
                </a:cubicBezTo>
                <a:cubicBezTo>
                  <a:pt x="3758248" y="3209956"/>
                  <a:pt x="2860392" y="3195008"/>
                  <a:pt x="2612828" y="3208542"/>
                </a:cubicBezTo>
                <a:cubicBezTo>
                  <a:pt x="2860392" y="3195008"/>
                  <a:pt x="2755471" y="3237474"/>
                  <a:pt x="2871757" y="3208542"/>
                </a:cubicBezTo>
                <a:cubicBezTo>
                  <a:pt x="2755471" y="3237474"/>
                  <a:pt x="2361451" y="3132507"/>
                  <a:pt x="2000815" y="3208542"/>
                </a:cubicBezTo>
                <a:cubicBezTo>
                  <a:pt x="1640179" y="3284577"/>
                  <a:pt x="1162256" y="3092913"/>
                  <a:pt x="847404" y="3208542"/>
                </a:cubicBezTo>
                <a:cubicBezTo>
                  <a:pt x="532552" y="3324171"/>
                  <a:pt x="268573" y="3154827"/>
                  <a:pt x="0" y="3208542"/>
                </a:cubicBezTo>
                <a:cubicBezTo>
                  <a:pt x="-4710" y="2960923"/>
                  <a:pt x="34091" y="2878105"/>
                  <a:pt x="0" y="2705870"/>
                </a:cubicBezTo>
                <a:cubicBezTo>
                  <a:pt x="-34091" y="2533635"/>
                  <a:pt x="39755" y="2254666"/>
                  <a:pt x="0" y="2139028"/>
                </a:cubicBezTo>
                <a:cubicBezTo>
                  <a:pt x="-39755" y="2023390"/>
                  <a:pt x="3490" y="1813189"/>
                  <a:pt x="0" y="1636356"/>
                </a:cubicBezTo>
                <a:cubicBezTo>
                  <a:pt x="-3490" y="1459523"/>
                  <a:pt x="15742" y="1164019"/>
                  <a:pt x="0" y="1037429"/>
                </a:cubicBezTo>
                <a:cubicBezTo>
                  <a:pt x="-15742" y="910839"/>
                  <a:pt x="56888" y="615697"/>
                  <a:pt x="0" y="502672"/>
                </a:cubicBezTo>
                <a:cubicBezTo>
                  <a:pt x="-56888" y="389647"/>
                  <a:pt x="9427" y="146933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10196"/>
            </a:schemeClr>
          </a:solidFill>
          <a:ln w="76200">
            <a:solidFill>
              <a:schemeClr val="accent1">
                <a:lumMod val="50000"/>
              </a:schemeClr>
            </a:solidFill>
            <a:miter lim="800000"/>
            <a:headEnd/>
            <a:tailE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lIns="129552" tIns="64776" rIns="129552" bIns="64776"/>
          <a:lstStyle>
            <a:lvl1pPr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572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9144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3716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18288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indent="-1709738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indent="-1709738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indent="-1709738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indent="-1709738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171450" lvl="0" indent="-171450">
              <a:buFont typeface="Arial"/>
              <a:buChar char="•"/>
            </a:pPr>
            <a:r>
              <a:rPr lang="es-ES_tradnl" sz="1100" dirty="0"/>
              <a:t>En las pacientes fértiles con neumotórax sería recomendable una anamnesis minuciosa para correlacionar la clínica con el ciclo menstrual.</a:t>
            </a:r>
          </a:p>
          <a:p>
            <a:pPr marL="171450" lvl="0" indent="-171450">
              <a:buFont typeface="Arial"/>
              <a:buChar char="•"/>
            </a:pPr>
            <a:r>
              <a:rPr lang="es-ES_tradnl" sz="1100" dirty="0"/>
              <a:t>Durante la cirugía, la exploración diafragmática es imperativa para descartar la presencia de lesiones.</a:t>
            </a:r>
          </a:p>
          <a:p>
            <a:pPr marL="171450" lvl="0" indent="-171450">
              <a:buFont typeface="Arial"/>
              <a:buChar char="•"/>
            </a:pPr>
            <a:r>
              <a:rPr lang="es-ES_tradnl" sz="1100" dirty="0"/>
              <a:t>En nuestro estudio, la técnica de elección fue la extirpación de </a:t>
            </a:r>
            <a:r>
              <a:rPr lang="es-ES_tradnl" sz="1100" dirty="0" err="1"/>
              <a:t>fenestraciones</a:t>
            </a:r>
            <a:r>
              <a:rPr lang="es-ES_tradnl" sz="1100" dirty="0"/>
              <a:t> diafragmáticas combinada con talcaje.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763688" y="2787774"/>
            <a:ext cx="14164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>
                <a:solidFill>
                  <a:srgbClr val="1F497D"/>
                </a:solidFill>
                <a:latin typeface="Arial"/>
                <a:cs typeface="Arial"/>
              </a:rPr>
              <a:t>Conclusiones</a:t>
            </a:r>
            <a:endParaRPr lang="es-ES" sz="1600" dirty="0">
              <a:solidFill>
                <a:srgbClr val="1F497D"/>
              </a:solidFill>
              <a:latin typeface="Arial"/>
              <a:cs typeface="Arial"/>
            </a:endParaRPr>
          </a:p>
        </p:txBody>
      </p:sp>
      <p:sp>
        <p:nvSpPr>
          <p:cNvPr id="6" name="2 Subtítulo">
            <a:extLst>
              <a:ext uri="{FF2B5EF4-FFF2-40B4-BE49-F238E27FC236}">
                <a16:creationId xmlns="" xmlns:a16="http://schemas.microsoft.com/office/drawing/2014/main" id="{0D9DD377-F60E-AD4B-AF7C-43FCBF6BC46E}"/>
              </a:ext>
            </a:extLst>
          </p:cNvPr>
          <p:cNvSpPr txBox="1">
            <a:spLocks/>
          </p:cNvSpPr>
          <p:nvPr/>
        </p:nvSpPr>
        <p:spPr bwMode="auto">
          <a:xfrm>
            <a:off x="251520" y="1131590"/>
            <a:ext cx="4464496" cy="1584176"/>
          </a:xfrm>
          <a:custGeom>
            <a:avLst/>
            <a:gdLst>
              <a:gd name="connsiteX0" fmla="*/ 0 w 28246794"/>
              <a:gd name="connsiteY0" fmla="*/ 0 h 3208542"/>
              <a:gd name="connsiteX1" fmla="*/ 1153411 w 28246794"/>
              <a:gd name="connsiteY1" fmla="*/ 0 h 3208542"/>
              <a:gd name="connsiteX2" fmla="*/ 2306822 w 28246794"/>
              <a:gd name="connsiteY2" fmla="*/ 0 h 3208542"/>
              <a:gd name="connsiteX3" fmla="*/ 3460232 w 28246794"/>
              <a:gd name="connsiteY3" fmla="*/ 0 h 3208542"/>
              <a:gd name="connsiteX4" fmla="*/ 4048707 w 28246794"/>
              <a:gd name="connsiteY4" fmla="*/ 0 h 3208542"/>
              <a:gd name="connsiteX5" fmla="*/ 4354714 w 28246794"/>
              <a:gd name="connsiteY5" fmla="*/ 0 h 3208542"/>
              <a:gd name="connsiteX6" fmla="*/ 4943189 w 28246794"/>
              <a:gd name="connsiteY6" fmla="*/ 0 h 3208542"/>
              <a:gd name="connsiteX7" fmla="*/ 5531664 w 28246794"/>
              <a:gd name="connsiteY7" fmla="*/ 0 h 3208542"/>
              <a:gd name="connsiteX8" fmla="*/ 5272735 w 28246794"/>
              <a:gd name="connsiteY8" fmla="*/ 0 h 3208542"/>
              <a:gd name="connsiteX9" fmla="*/ 6143678 w 28246794"/>
              <a:gd name="connsiteY9" fmla="*/ 0 h 3208542"/>
              <a:gd name="connsiteX10" fmla="*/ 7014621 w 28246794"/>
              <a:gd name="connsiteY10" fmla="*/ 0 h 3208542"/>
              <a:gd name="connsiteX11" fmla="*/ 6755692 w 28246794"/>
              <a:gd name="connsiteY11" fmla="*/ 0 h 3208542"/>
              <a:gd name="connsiteX12" fmla="*/ 6779231 w 28246794"/>
              <a:gd name="connsiteY12" fmla="*/ 0 h 3208542"/>
              <a:gd name="connsiteX13" fmla="*/ 7085237 w 28246794"/>
              <a:gd name="connsiteY13" fmla="*/ 0 h 3208542"/>
              <a:gd name="connsiteX14" fmla="*/ 7108776 w 28246794"/>
              <a:gd name="connsiteY14" fmla="*/ 0 h 3208542"/>
              <a:gd name="connsiteX15" fmla="*/ 7697251 w 28246794"/>
              <a:gd name="connsiteY15" fmla="*/ 0 h 3208542"/>
              <a:gd name="connsiteX16" fmla="*/ 7720790 w 28246794"/>
              <a:gd name="connsiteY16" fmla="*/ 0 h 3208542"/>
              <a:gd name="connsiteX17" fmla="*/ 8874201 w 28246794"/>
              <a:gd name="connsiteY17" fmla="*/ 0 h 3208542"/>
              <a:gd name="connsiteX18" fmla="*/ 10027612 w 28246794"/>
              <a:gd name="connsiteY18" fmla="*/ 0 h 3208542"/>
              <a:gd name="connsiteX19" fmla="*/ 9768683 w 28246794"/>
              <a:gd name="connsiteY19" fmla="*/ 0 h 3208542"/>
              <a:gd name="connsiteX20" fmla="*/ 9509754 w 28246794"/>
              <a:gd name="connsiteY20" fmla="*/ 0 h 3208542"/>
              <a:gd name="connsiteX21" fmla="*/ 9533293 w 28246794"/>
              <a:gd name="connsiteY21" fmla="*/ 0 h 3208542"/>
              <a:gd name="connsiteX22" fmla="*/ 9839300 w 28246794"/>
              <a:gd name="connsiteY22" fmla="*/ 0 h 3208542"/>
              <a:gd name="connsiteX23" fmla="*/ 9862839 w 28246794"/>
              <a:gd name="connsiteY23" fmla="*/ 0 h 3208542"/>
              <a:gd name="connsiteX24" fmla="*/ 9886378 w 28246794"/>
              <a:gd name="connsiteY24" fmla="*/ 0 h 3208542"/>
              <a:gd name="connsiteX25" fmla="*/ 9909917 w 28246794"/>
              <a:gd name="connsiteY25" fmla="*/ 0 h 3208542"/>
              <a:gd name="connsiteX26" fmla="*/ 10780860 w 28246794"/>
              <a:gd name="connsiteY26" fmla="*/ 0 h 3208542"/>
              <a:gd name="connsiteX27" fmla="*/ 10804399 w 28246794"/>
              <a:gd name="connsiteY27" fmla="*/ 0 h 3208542"/>
              <a:gd name="connsiteX28" fmla="*/ 11392874 w 28246794"/>
              <a:gd name="connsiteY28" fmla="*/ 0 h 3208542"/>
              <a:gd name="connsiteX29" fmla="*/ 11416413 w 28246794"/>
              <a:gd name="connsiteY29" fmla="*/ 0 h 3208542"/>
              <a:gd name="connsiteX30" fmla="*/ 12569823 w 28246794"/>
              <a:gd name="connsiteY30" fmla="*/ 0 h 3208542"/>
              <a:gd name="connsiteX31" fmla="*/ 13440766 w 28246794"/>
              <a:gd name="connsiteY31" fmla="*/ 0 h 3208542"/>
              <a:gd name="connsiteX32" fmla="*/ 14029241 w 28246794"/>
              <a:gd name="connsiteY32" fmla="*/ 0 h 3208542"/>
              <a:gd name="connsiteX33" fmla="*/ 14052780 w 28246794"/>
              <a:gd name="connsiteY33" fmla="*/ 0 h 3208542"/>
              <a:gd name="connsiteX34" fmla="*/ 13793851 w 28246794"/>
              <a:gd name="connsiteY34" fmla="*/ 0 h 3208542"/>
              <a:gd name="connsiteX35" fmla="*/ 14664794 w 28246794"/>
              <a:gd name="connsiteY35" fmla="*/ 0 h 3208542"/>
              <a:gd name="connsiteX36" fmla="*/ 15818205 w 28246794"/>
              <a:gd name="connsiteY36" fmla="*/ 0 h 3208542"/>
              <a:gd name="connsiteX37" fmla="*/ 16971615 w 28246794"/>
              <a:gd name="connsiteY37" fmla="*/ 0 h 3208542"/>
              <a:gd name="connsiteX38" fmla="*/ 17842558 w 28246794"/>
              <a:gd name="connsiteY38" fmla="*/ 0 h 3208542"/>
              <a:gd name="connsiteX39" fmla="*/ 18148565 w 28246794"/>
              <a:gd name="connsiteY39" fmla="*/ 0 h 3208542"/>
              <a:gd name="connsiteX40" fmla="*/ 17889636 w 28246794"/>
              <a:gd name="connsiteY40" fmla="*/ 0 h 3208542"/>
              <a:gd name="connsiteX41" fmla="*/ 17913175 w 28246794"/>
              <a:gd name="connsiteY41" fmla="*/ 0 h 3208542"/>
              <a:gd name="connsiteX42" fmla="*/ 18784118 w 28246794"/>
              <a:gd name="connsiteY42" fmla="*/ 0 h 3208542"/>
              <a:gd name="connsiteX43" fmla="*/ 18525189 w 28246794"/>
              <a:gd name="connsiteY43" fmla="*/ 0 h 3208542"/>
              <a:gd name="connsiteX44" fmla="*/ 18548728 w 28246794"/>
              <a:gd name="connsiteY44" fmla="*/ 0 h 3208542"/>
              <a:gd name="connsiteX45" fmla="*/ 19137203 w 28246794"/>
              <a:gd name="connsiteY45" fmla="*/ 0 h 3208542"/>
              <a:gd name="connsiteX46" fmla="*/ 19725678 w 28246794"/>
              <a:gd name="connsiteY46" fmla="*/ 0 h 3208542"/>
              <a:gd name="connsiteX47" fmla="*/ 19466749 w 28246794"/>
              <a:gd name="connsiteY47" fmla="*/ 0 h 3208542"/>
              <a:gd name="connsiteX48" fmla="*/ 19207820 w 28246794"/>
              <a:gd name="connsiteY48" fmla="*/ 0 h 3208542"/>
              <a:gd name="connsiteX49" fmla="*/ 19796295 w 28246794"/>
              <a:gd name="connsiteY49" fmla="*/ 0 h 3208542"/>
              <a:gd name="connsiteX50" fmla="*/ 19819834 w 28246794"/>
              <a:gd name="connsiteY50" fmla="*/ 0 h 3208542"/>
              <a:gd name="connsiteX51" fmla="*/ 19843373 w 28246794"/>
              <a:gd name="connsiteY51" fmla="*/ 0 h 3208542"/>
              <a:gd name="connsiteX52" fmla="*/ 19866912 w 28246794"/>
              <a:gd name="connsiteY52" fmla="*/ 0 h 3208542"/>
              <a:gd name="connsiteX53" fmla="*/ 20455387 w 28246794"/>
              <a:gd name="connsiteY53" fmla="*/ 0 h 3208542"/>
              <a:gd name="connsiteX54" fmla="*/ 20478926 w 28246794"/>
              <a:gd name="connsiteY54" fmla="*/ 0 h 3208542"/>
              <a:gd name="connsiteX55" fmla="*/ 21632336 w 28246794"/>
              <a:gd name="connsiteY55" fmla="*/ 0 h 3208542"/>
              <a:gd name="connsiteX56" fmla="*/ 21655875 w 28246794"/>
              <a:gd name="connsiteY56" fmla="*/ 0 h 3208542"/>
              <a:gd name="connsiteX57" fmla="*/ 21961882 w 28246794"/>
              <a:gd name="connsiteY57" fmla="*/ 0 h 3208542"/>
              <a:gd name="connsiteX58" fmla="*/ 21985421 w 28246794"/>
              <a:gd name="connsiteY58" fmla="*/ 0 h 3208542"/>
              <a:gd name="connsiteX59" fmla="*/ 22573896 w 28246794"/>
              <a:gd name="connsiteY59" fmla="*/ 0 h 3208542"/>
              <a:gd name="connsiteX60" fmla="*/ 22314967 w 28246794"/>
              <a:gd name="connsiteY60" fmla="*/ 0 h 3208542"/>
              <a:gd name="connsiteX61" fmla="*/ 22056038 w 28246794"/>
              <a:gd name="connsiteY61" fmla="*/ 0 h 3208542"/>
              <a:gd name="connsiteX62" fmla="*/ 22644513 w 28246794"/>
              <a:gd name="connsiteY62" fmla="*/ 0 h 3208542"/>
              <a:gd name="connsiteX63" fmla="*/ 22668052 w 28246794"/>
              <a:gd name="connsiteY63" fmla="*/ 0 h 3208542"/>
              <a:gd name="connsiteX64" fmla="*/ 22409123 w 28246794"/>
              <a:gd name="connsiteY64" fmla="*/ 0 h 3208542"/>
              <a:gd name="connsiteX65" fmla="*/ 23280066 w 28246794"/>
              <a:gd name="connsiteY65" fmla="*/ 0 h 3208542"/>
              <a:gd name="connsiteX66" fmla="*/ 24151009 w 28246794"/>
              <a:gd name="connsiteY66" fmla="*/ 0 h 3208542"/>
              <a:gd name="connsiteX67" fmla="*/ 23892080 w 28246794"/>
              <a:gd name="connsiteY67" fmla="*/ 0 h 3208542"/>
              <a:gd name="connsiteX68" fmla="*/ 24763023 w 28246794"/>
              <a:gd name="connsiteY68" fmla="*/ 0 h 3208542"/>
              <a:gd name="connsiteX69" fmla="*/ 24504094 w 28246794"/>
              <a:gd name="connsiteY69" fmla="*/ 0 h 3208542"/>
              <a:gd name="connsiteX70" fmla="*/ 25375037 w 28246794"/>
              <a:gd name="connsiteY70" fmla="*/ 0 h 3208542"/>
              <a:gd name="connsiteX71" fmla="*/ 25116108 w 28246794"/>
              <a:gd name="connsiteY71" fmla="*/ 0 h 3208542"/>
              <a:gd name="connsiteX72" fmla="*/ 25987050 w 28246794"/>
              <a:gd name="connsiteY72" fmla="*/ 0 h 3208542"/>
              <a:gd name="connsiteX73" fmla="*/ 26293057 w 28246794"/>
              <a:gd name="connsiteY73" fmla="*/ 0 h 3208542"/>
              <a:gd name="connsiteX74" fmla="*/ 26881532 w 28246794"/>
              <a:gd name="connsiteY74" fmla="*/ 0 h 3208542"/>
              <a:gd name="connsiteX75" fmla="*/ 28246794 w 28246794"/>
              <a:gd name="connsiteY75" fmla="*/ 0 h 3208542"/>
              <a:gd name="connsiteX76" fmla="*/ 28246794 w 28246794"/>
              <a:gd name="connsiteY76" fmla="*/ 470586 h 3208542"/>
              <a:gd name="connsiteX77" fmla="*/ 28246794 w 28246794"/>
              <a:gd name="connsiteY77" fmla="*/ 1069514 h 3208542"/>
              <a:gd name="connsiteX78" fmla="*/ 28246794 w 28246794"/>
              <a:gd name="connsiteY78" fmla="*/ 1636356 h 3208542"/>
              <a:gd name="connsiteX79" fmla="*/ 28246794 w 28246794"/>
              <a:gd name="connsiteY79" fmla="*/ 2074857 h 3208542"/>
              <a:gd name="connsiteX80" fmla="*/ 28246794 w 28246794"/>
              <a:gd name="connsiteY80" fmla="*/ 2673785 h 3208542"/>
              <a:gd name="connsiteX81" fmla="*/ 28246794 w 28246794"/>
              <a:gd name="connsiteY81" fmla="*/ 3208542 h 3208542"/>
              <a:gd name="connsiteX82" fmla="*/ 27940787 w 28246794"/>
              <a:gd name="connsiteY82" fmla="*/ 3208542 h 3208542"/>
              <a:gd name="connsiteX83" fmla="*/ 27917248 w 28246794"/>
              <a:gd name="connsiteY83" fmla="*/ 3208542 h 3208542"/>
              <a:gd name="connsiteX84" fmla="*/ 27328773 w 28246794"/>
              <a:gd name="connsiteY84" fmla="*/ 3208542 h 3208542"/>
              <a:gd name="connsiteX85" fmla="*/ 26175362 w 28246794"/>
              <a:gd name="connsiteY85" fmla="*/ 3208542 h 3208542"/>
              <a:gd name="connsiteX86" fmla="*/ 26434291 w 28246794"/>
              <a:gd name="connsiteY86" fmla="*/ 3208542 h 3208542"/>
              <a:gd name="connsiteX87" fmla="*/ 26128284 w 28246794"/>
              <a:gd name="connsiteY87" fmla="*/ 3208542 h 3208542"/>
              <a:gd name="connsiteX88" fmla="*/ 26387213 w 28246794"/>
              <a:gd name="connsiteY88" fmla="*/ 3208542 h 3208542"/>
              <a:gd name="connsiteX89" fmla="*/ 26646142 w 28246794"/>
              <a:gd name="connsiteY89" fmla="*/ 3208542 h 3208542"/>
              <a:gd name="connsiteX90" fmla="*/ 26622603 w 28246794"/>
              <a:gd name="connsiteY90" fmla="*/ 3208542 h 3208542"/>
              <a:gd name="connsiteX91" fmla="*/ 26881532 w 28246794"/>
              <a:gd name="connsiteY91" fmla="*/ 3208542 h 3208542"/>
              <a:gd name="connsiteX92" fmla="*/ 27140461 w 28246794"/>
              <a:gd name="connsiteY92" fmla="*/ 3208542 h 3208542"/>
              <a:gd name="connsiteX93" fmla="*/ 26551986 w 28246794"/>
              <a:gd name="connsiteY93" fmla="*/ 3208542 h 3208542"/>
              <a:gd name="connsiteX94" fmla="*/ 26810915 w 28246794"/>
              <a:gd name="connsiteY94" fmla="*/ 3208542 h 3208542"/>
              <a:gd name="connsiteX95" fmla="*/ 26787376 w 28246794"/>
              <a:gd name="connsiteY95" fmla="*/ 3208542 h 3208542"/>
              <a:gd name="connsiteX96" fmla="*/ 26481369 w 28246794"/>
              <a:gd name="connsiteY96" fmla="*/ 3208542 h 3208542"/>
              <a:gd name="connsiteX97" fmla="*/ 26740298 w 28246794"/>
              <a:gd name="connsiteY97" fmla="*/ 3208542 h 3208542"/>
              <a:gd name="connsiteX98" fmla="*/ 26434291 w 28246794"/>
              <a:gd name="connsiteY98" fmla="*/ 3208542 h 3208542"/>
              <a:gd name="connsiteX99" fmla="*/ 25280881 w 28246794"/>
              <a:gd name="connsiteY99" fmla="*/ 3208542 h 3208542"/>
              <a:gd name="connsiteX100" fmla="*/ 24409938 w 28246794"/>
              <a:gd name="connsiteY100" fmla="*/ 3208542 h 3208542"/>
              <a:gd name="connsiteX101" fmla="*/ 24668867 w 28246794"/>
              <a:gd name="connsiteY101" fmla="*/ 3208542 h 3208542"/>
              <a:gd name="connsiteX102" fmla="*/ 24645328 w 28246794"/>
              <a:gd name="connsiteY102" fmla="*/ 3208542 h 3208542"/>
              <a:gd name="connsiteX103" fmla="*/ 24904257 w 28246794"/>
              <a:gd name="connsiteY103" fmla="*/ 3208542 h 3208542"/>
              <a:gd name="connsiteX104" fmla="*/ 24598250 w 28246794"/>
              <a:gd name="connsiteY104" fmla="*/ 3208542 h 3208542"/>
              <a:gd name="connsiteX105" fmla="*/ 24857179 w 28246794"/>
              <a:gd name="connsiteY105" fmla="*/ 3208542 h 3208542"/>
              <a:gd name="connsiteX106" fmla="*/ 23703768 w 28246794"/>
              <a:gd name="connsiteY106" fmla="*/ 3208542 h 3208542"/>
              <a:gd name="connsiteX107" fmla="*/ 22832825 w 28246794"/>
              <a:gd name="connsiteY107" fmla="*/ 3208542 h 3208542"/>
              <a:gd name="connsiteX108" fmla="*/ 21679414 w 28246794"/>
              <a:gd name="connsiteY108" fmla="*/ 3208542 h 3208542"/>
              <a:gd name="connsiteX109" fmla="*/ 21938343 w 28246794"/>
              <a:gd name="connsiteY109" fmla="*/ 3208542 h 3208542"/>
              <a:gd name="connsiteX110" fmla="*/ 22197272 w 28246794"/>
              <a:gd name="connsiteY110" fmla="*/ 3208542 h 3208542"/>
              <a:gd name="connsiteX111" fmla="*/ 21043862 w 28246794"/>
              <a:gd name="connsiteY111" fmla="*/ 3208542 h 3208542"/>
              <a:gd name="connsiteX112" fmla="*/ 20737855 w 28246794"/>
              <a:gd name="connsiteY112" fmla="*/ 3208542 h 3208542"/>
              <a:gd name="connsiteX113" fmla="*/ 20431848 w 28246794"/>
              <a:gd name="connsiteY113" fmla="*/ 3208542 h 3208542"/>
              <a:gd name="connsiteX114" fmla="*/ 20125841 w 28246794"/>
              <a:gd name="connsiteY114" fmla="*/ 3208542 h 3208542"/>
              <a:gd name="connsiteX115" fmla="*/ 19254898 w 28246794"/>
              <a:gd name="connsiteY115" fmla="*/ 3208542 h 3208542"/>
              <a:gd name="connsiteX116" fmla="*/ 18666423 w 28246794"/>
              <a:gd name="connsiteY116" fmla="*/ 3208542 h 3208542"/>
              <a:gd name="connsiteX117" fmla="*/ 17795480 w 28246794"/>
              <a:gd name="connsiteY117" fmla="*/ 3208542 h 3208542"/>
              <a:gd name="connsiteX118" fmla="*/ 17489473 w 28246794"/>
              <a:gd name="connsiteY118" fmla="*/ 3208542 h 3208542"/>
              <a:gd name="connsiteX119" fmla="*/ 17183466 w 28246794"/>
              <a:gd name="connsiteY119" fmla="*/ 3208542 h 3208542"/>
              <a:gd name="connsiteX120" fmla="*/ 16030056 w 28246794"/>
              <a:gd name="connsiteY120" fmla="*/ 3208542 h 3208542"/>
              <a:gd name="connsiteX121" fmla="*/ 15159113 w 28246794"/>
              <a:gd name="connsiteY121" fmla="*/ 3208542 h 3208542"/>
              <a:gd name="connsiteX122" fmla="*/ 14288170 w 28246794"/>
              <a:gd name="connsiteY122" fmla="*/ 3208542 h 3208542"/>
              <a:gd name="connsiteX123" fmla="*/ 13134759 w 28246794"/>
              <a:gd name="connsiteY123" fmla="*/ 3208542 h 3208542"/>
              <a:gd name="connsiteX124" fmla="*/ 13393688 w 28246794"/>
              <a:gd name="connsiteY124" fmla="*/ 3208542 h 3208542"/>
              <a:gd name="connsiteX125" fmla="*/ 12240277 w 28246794"/>
              <a:gd name="connsiteY125" fmla="*/ 3208542 h 3208542"/>
              <a:gd name="connsiteX126" fmla="*/ 11934270 w 28246794"/>
              <a:gd name="connsiteY126" fmla="*/ 3208542 h 3208542"/>
              <a:gd name="connsiteX127" fmla="*/ 11628264 w 28246794"/>
              <a:gd name="connsiteY127" fmla="*/ 3208542 h 3208542"/>
              <a:gd name="connsiteX128" fmla="*/ 11887192 w 28246794"/>
              <a:gd name="connsiteY128" fmla="*/ 3208542 h 3208542"/>
              <a:gd name="connsiteX129" fmla="*/ 10733782 w 28246794"/>
              <a:gd name="connsiteY129" fmla="*/ 3208542 h 3208542"/>
              <a:gd name="connsiteX130" fmla="*/ 9580371 w 28246794"/>
              <a:gd name="connsiteY130" fmla="*/ 3208542 h 3208542"/>
              <a:gd name="connsiteX131" fmla="*/ 9274364 w 28246794"/>
              <a:gd name="connsiteY131" fmla="*/ 3208542 h 3208542"/>
              <a:gd name="connsiteX132" fmla="*/ 8120953 w 28246794"/>
              <a:gd name="connsiteY132" fmla="*/ 3208542 h 3208542"/>
              <a:gd name="connsiteX133" fmla="*/ 7814946 w 28246794"/>
              <a:gd name="connsiteY133" fmla="*/ 3208542 h 3208542"/>
              <a:gd name="connsiteX134" fmla="*/ 6661536 w 28246794"/>
              <a:gd name="connsiteY134" fmla="*/ 3208542 h 3208542"/>
              <a:gd name="connsiteX135" fmla="*/ 5508125 w 28246794"/>
              <a:gd name="connsiteY135" fmla="*/ 3208542 h 3208542"/>
              <a:gd name="connsiteX136" fmla="*/ 4919650 w 28246794"/>
              <a:gd name="connsiteY136" fmla="*/ 3208542 h 3208542"/>
              <a:gd name="connsiteX137" fmla="*/ 3766239 w 28246794"/>
              <a:gd name="connsiteY137" fmla="*/ 3208542 h 3208542"/>
              <a:gd name="connsiteX138" fmla="*/ 4025168 w 28246794"/>
              <a:gd name="connsiteY138" fmla="*/ 3208542 h 3208542"/>
              <a:gd name="connsiteX139" fmla="*/ 2871757 w 28246794"/>
              <a:gd name="connsiteY139" fmla="*/ 3208542 h 3208542"/>
              <a:gd name="connsiteX140" fmla="*/ 2848218 w 28246794"/>
              <a:gd name="connsiteY140" fmla="*/ 3208542 h 3208542"/>
              <a:gd name="connsiteX141" fmla="*/ 1694808 w 28246794"/>
              <a:gd name="connsiteY141" fmla="*/ 3208542 h 3208542"/>
              <a:gd name="connsiteX142" fmla="*/ 541397 w 28246794"/>
              <a:gd name="connsiteY142" fmla="*/ 3208542 h 3208542"/>
              <a:gd name="connsiteX143" fmla="*/ 0 w 28246794"/>
              <a:gd name="connsiteY143" fmla="*/ 3208542 h 3208542"/>
              <a:gd name="connsiteX144" fmla="*/ 0 w 28246794"/>
              <a:gd name="connsiteY144" fmla="*/ 2609614 h 3208542"/>
              <a:gd name="connsiteX145" fmla="*/ 0 w 28246794"/>
              <a:gd name="connsiteY145" fmla="*/ 2106943 h 3208542"/>
              <a:gd name="connsiteX146" fmla="*/ 0 w 28246794"/>
              <a:gd name="connsiteY146" fmla="*/ 1540100 h 3208542"/>
              <a:gd name="connsiteX147" fmla="*/ 0 w 28246794"/>
              <a:gd name="connsiteY147" fmla="*/ 1005343 h 3208542"/>
              <a:gd name="connsiteX148" fmla="*/ 0 w 28246794"/>
              <a:gd name="connsiteY148" fmla="*/ 502672 h 3208542"/>
              <a:gd name="connsiteX149" fmla="*/ 0 w 28246794"/>
              <a:gd name="connsiteY149" fmla="*/ 0 h 320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28246794" h="3208542" fill="none" extrusionOk="0">
                <a:moveTo>
                  <a:pt x="0" y="0"/>
                </a:moveTo>
                <a:cubicBezTo>
                  <a:pt x="337268" y="-37083"/>
                  <a:pt x="599147" y="1916"/>
                  <a:pt x="1153411" y="0"/>
                </a:cubicBezTo>
                <a:cubicBezTo>
                  <a:pt x="1707675" y="-1916"/>
                  <a:pt x="1769569" y="26273"/>
                  <a:pt x="2306822" y="0"/>
                </a:cubicBezTo>
                <a:cubicBezTo>
                  <a:pt x="2844075" y="-26273"/>
                  <a:pt x="3005848" y="50240"/>
                  <a:pt x="3460232" y="0"/>
                </a:cubicBezTo>
                <a:cubicBezTo>
                  <a:pt x="3914616" y="-50240"/>
                  <a:pt x="3923647" y="33145"/>
                  <a:pt x="4048707" y="0"/>
                </a:cubicBezTo>
                <a:cubicBezTo>
                  <a:pt x="4173767" y="-33145"/>
                  <a:pt x="4288895" y="21064"/>
                  <a:pt x="4354714" y="0"/>
                </a:cubicBezTo>
                <a:cubicBezTo>
                  <a:pt x="4420533" y="-21064"/>
                  <a:pt x="4701537" y="66446"/>
                  <a:pt x="4943189" y="0"/>
                </a:cubicBezTo>
                <a:cubicBezTo>
                  <a:pt x="5184841" y="-66446"/>
                  <a:pt x="5364629" y="27515"/>
                  <a:pt x="5531664" y="0"/>
                </a:cubicBezTo>
                <a:cubicBezTo>
                  <a:pt x="5364629" y="27515"/>
                  <a:pt x="5369224" y="-27847"/>
                  <a:pt x="5272735" y="0"/>
                </a:cubicBezTo>
                <a:cubicBezTo>
                  <a:pt x="5369224" y="-27847"/>
                  <a:pt x="5947354" y="66494"/>
                  <a:pt x="6143678" y="0"/>
                </a:cubicBezTo>
                <a:cubicBezTo>
                  <a:pt x="6340002" y="-66494"/>
                  <a:pt x="6619849" y="59971"/>
                  <a:pt x="7014621" y="0"/>
                </a:cubicBezTo>
                <a:cubicBezTo>
                  <a:pt x="6619849" y="59971"/>
                  <a:pt x="6827542" y="-5045"/>
                  <a:pt x="6755692" y="0"/>
                </a:cubicBezTo>
                <a:cubicBezTo>
                  <a:pt x="6827542" y="-5045"/>
                  <a:pt x="6768427" y="2312"/>
                  <a:pt x="6779231" y="0"/>
                </a:cubicBezTo>
                <a:cubicBezTo>
                  <a:pt x="6790035" y="-2312"/>
                  <a:pt x="7021407" y="27790"/>
                  <a:pt x="7085237" y="0"/>
                </a:cubicBezTo>
                <a:cubicBezTo>
                  <a:pt x="7149067" y="-27790"/>
                  <a:pt x="7102607" y="363"/>
                  <a:pt x="7108776" y="0"/>
                </a:cubicBezTo>
                <a:cubicBezTo>
                  <a:pt x="7114945" y="-363"/>
                  <a:pt x="7565801" y="42176"/>
                  <a:pt x="7697251" y="0"/>
                </a:cubicBezTo>
                <a:cubicBezTo>
                  <a:pt x="7828701" y="-42176"/>
                  <a:pt x="7713507" y="2746"/>
                  <a:pt x="7720790" y="0"/>
                </a:cubicBezTo>
                <a:cubicBezTo>
                  <a:pt x="7728073" y="-2746"/>
                  <a:pt x="8408989" y="89954"/>
                  <a:pt x="8874201" y="0"/>
                </a:cubicBezTo>
                <a:cubicBezTo>
                  <a:pt x="9339413" y="-89954"/>
                  <a:pt x="9557758" y="79989"/>
                  <a:pt x="10027612" y="0"/>
                </a:cubicBezTo>
                <a:cubicBezTo>
                  <a:pt x="9557758" y="79989"/>
                  <a:pt x="9889240" y="-28496"/>
                  <a:pt x="9768683" y="0"/>
                </a:cubicBezTo>
                <a:cubicBezTo>
                  <a:pt x="9648126" y="28496"/>
                  <a:pt x="9631656" y="-12781"/>
                  <a:pt x="9509754" y="0"/>
                </a:cubicBezTo>
                <a:cubicBezTo>
                  <a:pt x="9631656" y="-12781"/>
                  <a:pt x="9527480" y="722"/>
                  <a:pt x="9533293" y="0"/>
                </a:cubicBezTo>
                <a:cubicBezTo>
                  <a:pt x="9539106" y="-722"/>
                  <a:pt x="9744056" y="82"/>
                  <a:pt x="9839300" y="0"/>
                </a:cubicBezTo>
                <a:cubicBezTo>
                  <a:pt x="9934544" y="-82"/>
                  <a:pt x="9856094" y="2141"/>
                  <a:pt x="9862839" y="0"/>
                </a:cubicBezTo>
                <a:cubicBezTo>
                  <a:pt x="9869584" y="-2141"/>
                  <a:pt x="9878919" y="1812"/>
                  <a:pt x="9886378" y="0"/>
                </a:cubicBezTo>
                <a:cubicBezTo>
                  <a:pt x="9893837" y="-1812"/>
                  <a:pt x="9898218" y="2182"/>
                  <a:pt x="9909917" y="0"/>
                </a:cubicBezTo>
                <a:cubicBezTo>
                  <a:pt x="9921616" y="-2182"/>
                  <a:pt x="10452445" y="44720"/>
                  <a:pt x="10780860" y="0"/>
                </a:cubicBezTo>
                <a:cubicBezTo>
                  <a:pt x="11109275" y="-44720"/>
                  <a:pt x="10793414" y="2798"/>
                  <a:pt x="10804399" y="0"/>
                </a:cubicBezTo>
                <a:cubicBezTo>
                  <a:pt x="10815384" y="-2798"/>
                  <a:pt x="11269156" y="44192"/>
                  <a:pt x="11392874" y="0"/>
                </a:cubicBezTo>
                <a:cubicBezTo>
                  <a:pt x="11516593" y="-44192"/>
                  <a:pt x="11408043" y="2308"/>
                  <a:pt x="11416413" y="0"/>
                </a:cubicBezTo>
                <a:cubicBezTo>
                  <a:pt x="11424783" y="-2308"/>
                  <a:pt x="12274891" y="100697"/>
                  <a:pt x="12569823" y="0"/>
                </a:cubicBezTo>
                <a:cubicBezTo>
                  <a:pt x="12864755" y="-100697"/>
                  <a:pt x="13023950" y="64895"/>
                  <a:pt x="13440766" y="0"/>
                </a:cubicBezTo>
                <a:cubicBezTo>
                  <a:pt x="13857582" y="-64895"/>
                  <a:pt x="13761750" y="30163"/>
                  <a:pt x="14029241" y="0"/>
                </a:cubicBezTo>
                <a:cubicBezTo>
                  <a:pt x="14296732" y="-30163"/>
                  <a:pt x="14042856" y="1222"/>
                  <a:pt x="14052780" y="0"/>
                </a:cubicBezTo>
                <a:cubicBezTo>
                  <a:pt x="14042856" y="1222"/>
                  <a:pt x="13876585" y="-2518"/>
                  <a:pt x="13793851" y="0"/>
                </a:cubicBezTo>
                <a:cubicBezTo>
                  <a:pt x="13876585" y="-2518"/>
                  <a:pt x="14271474" y="86855"/>
                  <a:pt x="14664794" y="0"/>
                </a:cubicBezTo>
                <a:cubicBezTo>
                  <a:pt x="15058114" y="-86855"/>
                  <a:pt x="15528202" y="67967"/>
                  <a:pt x="15818205" y="0"/>
                </a:cubicBezTo>
                <a:cubicBezTo>
                  <a:pt x="16108208" y="-67967"/>
                  <a:pt x="16616824" y="109957"/>
                  <a:pt x="16971615" y="0"/>
                </a:cubicBezTo>
                <a:cubicBezTo>
                  <a:pt x="17326406" y="-109957"/>
                  <a:pt x="17566595" y="392"/>
                  <a:pt x="17842558" y="0"/>
                </a:cubicBezTo>
                <a:cubicBezTo>
                  <a:pt x="18118521" y="-392"/>
                  <a:pt x="18052196" y="13222"/>
                  <a:pt x="18148565" y="0"/>
                </a:cubicBezTo>
                <a:cubicBezTo>
                  <a:pt x="18052196" y="13222"/>
                  <a:pt x="17947256" y="-30594"/>
                  <a:pt x="17889636" y="0"/>
                </a:cubicBezTo>
                <a:cubicBezTo>
                  <a:pt x="17947256" y="-30594"/>
                  <a:pt x="17905562" y="1799"/>
                  <a:pt x="17913175" y="0"/>
                </a:cubicBezTo>
                <a:cubicBezTo>
                  <a:pt x="17920788" y="-1799"/>
                  <a:pt x="18489383" y="35526"/>
                  <a:pt x="18784118" y="0"/>
                </a:cubicBezTo>
                <a:cubicBezTo>
                  <a:pt x="18489383" y="35526"/>
                  <a:pt x="18639898" y="-22841"/>
                  <a:pt x="18525189" y="0"/>
                </a:cubicBezTo>
                <a:cubicBezTo>
                  <a:pt x="18639898" y="-22841"/>
                  <a:pt x="18539872" y="2427"/>
                  <a:pt x="18548728" y="0"/>
                </a:cubicBezTo>
                <a:cubicBezTo>
                  <a:pt x="18557584" y="-2427"/>
                  <a:pt x="18949318" y="60487"/>
                  <a:pt x="19137203" y="0"/>
                </a:cubicBezTo>
                <a:cubicBezTo>
                  <a:pt x="19325089" y="-60487"/>
                  <a:pt x="19589377" y="26396"/>
                  <a:pt x="19725678" y="0"/>
                </a:cubicBezTo>
                <a:cubicBezTo>
                  <a:pt x="19589377" y="26396"/>
                  <a:pt x="19560074" y="-4245"/>
                  <a:pt x="19466749" y="0"/>
                </a:cubicBezTo>
                <a:cubicBezTo>
                  <a:pt x="19373424" y="4245"/>
                  <a:pt x="19284762" y="-2937"/>
                  <a:pt x="19207820" y="0"/>
                </a:cubicBezTo>
                <a:cubicBezTo>
                  <a:pt x="19284762" y="-2937"/>
                  <a:pt x="19589604" y="52353"/>
                  <a:pt x="19796295" y="0"/>
                </a:cubicBezTo>
                <a:cubicBezTo>
                  <a:pt x="20002987" y="-52353"/>
                  <a:pt x="19809748" y="2455"/>
                  <a:pt x="19819834" y="0"/>
                </a:cubicBezTo>
                <a:cubicBezTo>
                  <a:pt x="19829920" y="-2455"/>
                  <a:pt x="19832227" y="966"/>
                  <a:pt x="19843373" y="0"/>
                </a:cubicBezTo>
                <a:cubicBezTo>
                  <a:pt x="19854519" y="-966"/>
                  <a:pt x="19856852" y="1026"/>
                  <a:pt x="19866912" y="0"/>
                </a:cubicBezTo>
                <a:cubicBezTo>
                  <a:pt x="19876972" y="-1026"/>
                  <a:pt x="20312761" y="15830"/>
                  <a:pt x="20455387" y="0"/>
                </a:cubicBezTo>
                <a:cubicBezTo>
                  <a:pt x="20598013" y="-15830"/>
                  <a:pt x="20468584" y="1561"/>
                  <a:pt x="20478926" y="0"/>
                </a:cubicBezTo>
                <a:cubicBezTo>
                  <a:pt x="20489268" y="-1561"/>
                  <a:pt x="21215435" y="41248"/>
                  <a:pt x="21632336" y="0"/>
                </a:cubicBezTo>
                <a:cubicBezTo>
                  <a:pt x="22049237" y="-41248"/>
                  <a:pt x="21650809" y="402"/>
                  <a:pt x="21655875" y="0"/>
                </a:cubicBezTo>
                <a:cubicBezTo>
                  <a:pt x="21660941" y="-402"/>
                  <a:pt x="21813518" y="6902"/>
                  <a:pt x="21961882" y="0"/>
                </a:cubicBezTo>
                <a:cubicBezTo>
                  <a:pt x="22110246" y="-6902"/>
                  <a:pt x="21976530" y="2380"/>
                  <a:pt x="21985421" y="0"/>
                </a:cubicBezTo>
                <a:cubicBezTo>
                  <a:pt x="21994312" y="-2380"/>
                  <a:pt x="22397140" y="27148"/>
                  <a:pt x="22573896" y="0"/>
                </a:cubicBezTo>
                <a:cubicBezTo>
                  <a:pt x="22397140" y="27148"/>
                  <a:pt x="22380827" y="-27044"/>
                  <a:pt x="22314967" y="0"/>
                </a:cubicBezTo>
                <a:cubicBezTo>
                  <a:pt x="22249107" y="27044"/>
                  <a:pt x="22165008" y="-26152"/>
                  <a:pt x="22056038" y="0"/>
                </a:cubicBezTo>
                <a:cubicBezTo>
                  <a:pt x="22165008" y="-26152"/>
                  <a:pt x="22375398" y="27518"/>
                  <a:pt x="22644513" y="0"/>
                </a:cubicBezTo>
                <a:cubicBezTo>
                  <a:pt x="22913629" y="-27518"/>
                  <a:pt x="22659340" y="1803"/>
                  <a:pt x="22668052" y="0"/>
                </a:cubicBezTo>
                <a:cubicBezTo>
                  <a:pt x="22659340" y="1803"/>
                  <a:pt x="22481268" y="-18178"/>
                  <a:pt x="22409123" y="0"/>
                </a:cubicBezTo>
                <a:cubicBezTo>
                  <a:pt x="22481268" y="-18178"/>
                  <a:pt x="22874796" y="64967"/>
                  <a:pt x="23280066" y="0"/>
                </a:cubicBezTo>
                <a:cubicBezTo>
                  <a:pt x="23685336" y="-64967"/>
                  <a:pt x="23873106" y="40850"/>
                  <a:pt x="24151009" y="0"/>
                </a:cubicBezTo>
                <a:cubicBezTo>
                  <a:pt x="23873106" y="40850"/>
                  <a:pt x="23946299" y="-9671"/>
                  <a:pt x="23892080" y="0"/>
                </a:cubicBezTo>
                <a:cubicBezTo>
                  <a:pt x="23946299" y="-9671"/>
                  <a:pt x="24350855" y="47449"/>
                  <a:pt x="24763023" y="0"/>
                </a:cubicBezTo>
                <a:cubicBezTo>
                  <a:pt x="24350855" y="47449"/>
                  <a:pt x="24610883" y="-19980"/>
                  <a:pt x="24504094" y="0"/>
                </a:cubicBezTo>
                <a:cubicBezTo>
                  <a:pt x="24610883" y="-19980"/>
                  <a:pt x="25057968" y="22382"/>
                  <a:pt x="25375037" y="0"/>
                </a:cubicBezTo>
                <a:cubicBezTo>
                  <a:pt x="25057968" y="22382"/>
                  <a:pt x="25185099" y="-13424"/>
                  <a:pt x="25116108" y="0"/>
                </a:cubicBezTo>
                <a:cubicBezTo>
                  <a:pt x="25185099" y="-13424"/>
                  <a:pt x="25805167" y="101502"/>
                  <a:pt x="25987050" y="0"/>
                </a:cubicBezTo>
                <a:cubicBezTo>
                  <a:pt x="26168933" y="-101502"/>
                  <a:pt x="26226578" y="4531"/>
                  <a:pt x="26293057" y="0"/>
                </a:cubicBezTo>
                <a:cubicBezTo>
                  <a:pt x="26359536" y="-4531"/>
                  <a:pt x="26748871" y="40255"/>
                  <a:pt x="26881532" y="0"/>
                </a:cubicBezTo>
                <a:cubicBezTo>
                  <a:pt x="27014193" y="-40255"/>
                  <a:pt x="27908558" y="145269"/>
                  <a:pt x="28246794" y="0"/>
                </a:cubicBezTo>
                <a:cubicBezTo>
                  <a:pt x="28273523" y="119703"/>
                  <a:pt x="28240503" y="290590"/>
                  <a:pt x="28246794" y="470586"/>
                </a:cubicBezTo>
                <a:cubicBezTo>
                  <a:pt x="28253085" y="650582"/>
                  <a:pt x="28183725" y="923963"/>
                  <a:pt x="28246794" y="1069514"/>
                </a:cubicBezTo>
                <a:cubicBezTo>
                  <a:pt x="28309863" y="1215065"/>
                  <a:pt x="28200818" y="1363185"/>
                  <a:pt x="28246794" y="1636356"/>
                </a:cubicBezTo>
                <a:cubicBezTo>
                  <a:pt x="28292770" y="1909527"/>
                  <a:pt x="28220629" y="1930485"/>
                  <a:pt x="28246794" y="2074857"/>
                </a:cubicBezTo>
                <a:cubicBezTo>
                  <a:pt x="28272959" y="2219229"/>
                  <a:pt x="28224985" y="2379129"/>
                  <a:pt x="28246794" y="2673785"/>
                </a:cubicBezTo>
                <a:cubicBezTo>
                  <a:pt x="28268603" y="2968441"/>
                  <a:pt x="28214748" y="3001784"/>
                  <a:pt x="28246794" y="3208542"/>
                </a:cubicBezTo>
                <a:cubicBezTo>
                  <a:pt x="28155531" y="3213934"/>
                  <a:pt x="28010745" y="3207825"/>
                  <a:pt x="27940787" y="3208542"/>
                </a:cubicBezTo>
                <a:cubicBezTo>
                  <a:pt x="27870829" y="3209259"/>
                  <a:pt x="27925079" y="3205722"/>
                  <a:pt x="27917248" y="3208542"/>
                </a:cubicBezTo>
                <a:cubicBezTo>
                  <a:pt x="27909417" y="3211362"/>
                  <a:pt x="27503695" y="3156270"/>
                  <a:pt x="27328773" y="3208542"/>
                </a:cubicBezTo>
                <a:cubicBezTo>
                  <a:pt x="27153851" y="3260814"/>
                  <a:pt x="26497453" y="3172678"/>
                  <a:pt x="26175362" y="3208542"/>
                </a:cubicBezTo>
                <a:cubicBezTo>
                  <a:pt x="26497453" y="3172678"/>
                  <a:pt x="26352389" y="3227320"/>
                  <a:pt x="26434291" y="3208542"/>
                </a:cubicBezTo>
                <a:cubicBezTo>
                  <a:pt x="26352389" y="3227320"/>
                  <a:pt x="26256131" y="3186084"/>
                  <a:pt x="26128284" y="3208542"/>
                </a:cubicBezTo>
                <a:cubicBezTo>
                  <a:pt x="26256131" y="3186084"/>
                  <a:pt x="26259075" y="3239458"/>
                  <a:pt x="26387213" y="3208542"/>
                </a:cubicBezTo>
                <a:cubicBezTo>
                  <a:pt x="26515351" y="3177626"/>
                  <a:pt x="26594087" y="3216370"/>
                  <a:pt x="26646142" y="3208542"/>
                </a:cubicBezTo>
                <a:cubicBezTo>
                  <a:pt x="26594087" y="3216370"/>
                  <a:pt x="26627465" y="3206207"/>
                  <a:pt x="26622603" y="3208542"/>
                </a:cubicBezTo>
                <a:cubicBezTo>
                  <a:pt x="26627465" y="3206207"/>
                  <a:pt x="26800873" y="3217869"/>
                  <a:pt x="26881532" y="3208542"/>
                </a:cubicBezTo>
                <a:cubicBezTo>
                  <a:pt x="26962191" y="3199215"/>
                  <a:pt x="27020512" y="3236767"/>
                  <a:pt x="27140461" y="3208542"/>
                </a:cubicBezTo>
                <a:cubicBezTo>
                  <a:pt x="27020512" y="3236767"/>
                  <a:pt x="26753824" y="3151747"/>
                  <a:pt x="26551986" y="3208542"/>
                </a:cubicBezTo>
                <a:cubicBezTo>
                  <a:pt x="26753824" y="3151747"/>
                  <a:pt x="26693764" y="3238872"/>
                  <a:pt x="26810915" y="3208542"/>
                </a:cubicBezTo>
                <a:cubicBezTo>
                  <a:pt x="26693764" y="3238872"/>
                  <a:pt x="26795758" y="3206459"/>
                  <a:pt x="26787376" y="3208542"/>
                </a:cubicBezTo>
                <a:cubicBezTo>
                  <a:pt x="26778994" y="3210625"/>
                  <a:pt x="26550587" y="3205081"/>
                  <a:pt x="26481369" y="3208542"/>
                </a:cubicBezTo>
                <a:cubicBezTo>
                  <a:pt x="26550587" y="3205081"/>
                  <a:pt x="26644758" y="3238281"/>
                  <a:pt x="26740298" y="3208542"/>
                </a:cubicBezTo>
                <a:cubicBezTo>
                  <a:pt x="26644758" y="3238281"/>
                  <a:pt x="26561499" y="3196970"/>
                  <a:pt x="26434291" y="3208542"/>
                </a:cubicBezTo>
                <a:cubicBezTo>
                  <a:pt x="26307083" y="3220114"/>
                  <a:pt x="25544476" y="3134216"/>
                  <a:pt x="25280881" y="3208542"/>
                </a:cubicBezTo>
                <a:cubicBezTo>
                  <a:pt x="25017286" y="3282868"/>
                  <a:pt x="24655792" y="3148045"/>
                  <a:pt x="24409938" y="3208542"/>
                </a:cubicBezTo>
                <a:cubicBezTo>
                  <a:pt x="24655792" y="3148045"/>
                  <a:pt x="24565346" y="3212260"/>
                  <a:pt x="24668867" y="3208542"/>
                </a:cubicBezTo>
                <a:cubicBezTo>
                  <a:pt x="24565346" y="3212260"/>
                  <a:pt x="24651332" y="3206340"/>
                  <a:pt x="24645328" y="3208542"/>
                </a:cubicBezTo>
                <a:cubicBezTo>
                  <a:pt x="24651332" y="3206340"/>
                  <a:pt x="24783200" y="3214392"/>
                  <a:pt x="24904257" y="3208542"/>
                </a:cubicBezTo>
                <a:cubicBezTo>
                  <a:pt x="24783200" y="3214392"/>
                  <a:pt x="24708249" y="3176229"/>
                  <a:pt x="24598250" y="3208542"/>
                </a:cubicBezTo>
                <a:cubicBezTo>
                  <a:pt x="24708249" y="3176229"/>
                  <a:pt x="24756344" y="3237608"/>
                  <a:pt x="24857179" y="3208542"/>
                </a:cubicBezTo>
                <a:cubicBezTo>
                  <a:pt x="24756344" y="3237608"/>
                  <a:pt x="24119872" y="3082662"/>
                  <a:pt x="23703768" y="3208542"/>
                </a:cubicBezTo>
                <a:cubicBezTo>
                  <a:pt x="23287664" y="3334422"/>
                  <a:pt x="23010900" y="3180150"/>
                  <a:pt x="22832825" y="3208542"/>
                </a:cubicBezTo>
                <a:cubicBezTo>
                  <a:pt x="22654750" y="3236934"/>
                  <a:pt x="22222687" y="3161681"/>
                  <a:pt x="21679414" y="3208542"/>
                </a:cubicBezTo>
                <a:cubicBezTo>
                  <a:pt x="22222687" y="3161681"/>
                  <a:pt x="21817082" y="3210397"/>
                  <a:pt x="21938343" y="3208542"/>
                </a:cubicBezTo>
                <a:cubicBezTo>
                  <a:pt x="22059604" y="3206687"/>
                  <a:pt x="22127577" y="3223058"/>
                  <a:pt x="22197272" y="3208542"/>
                </a:cubicBezTo>
                <a:cubicBezTo>
                  <a:pt x="22127577" y="3223058"/>
                  <a:pt x="21587854" y="3172572"/>
                  <a:pt x="21043862" y="3208542"/>
                </a:cubicBezTo>
                <a:cubicBezTo>
                  <a:pt x="20499870" y="3244512"/>
                  <a:pt x="20866778" y="3180296"/>
                  <a:pt x="20737855" y="3208542"/>
                </a:cubicBezTo>
                <a:cubicBezTo>
                  <a:pt x="20608932" y="3236788"/>
                  <a:pt x="20575496" y="3192597"/>
                  <a:pt x="20431848" y="3208542"/>
                </a:cubicBezTo>
                <a:cubicBezTo>
                  <a:pt x="20288200" y="3224487"/>
                  <a:pt x="20238295" y="3195152"/>
                  <a:pt x="20125841" y="3208542"/>
                </a:cubicBezTo>
                <a:cubicBezTo>
                  <a:pt x="20013387" y="3221932"/>
                  <a:pt x="19679856" y="3170359"/>
                  <a:pt x="19254898" y="3208542"/>
                </a:cubicBezTo>
                <a:cubicBezTo>
                  <a:pt x="18829940" y="3246725"/>
                  <a:pt x="18809208" y="3150623"/>
                  <a:pt x="18666423" y="3208542"/>
                </a:cubicBezTo>
                <a:cubicBezTo>
                  <a:pt x="18523639" y="3266461"/>
                  <a:pt x="18064972" y="3163008"/>
                  <a:pt x="17795480" y="3208542"/>
                </a:cubicBezTo>
                <a:cubicBezTo>
                  <a:pt x="17525988" y="3254076"/>
                  <a:pt x="17578380" y="3190763"/>
                  <a:pt x="17489473" y="3208542"/>
                </a:cubicBezTo>
                <a:cubicBezTo>
                  <a:pt x="17400566" y="3226321"/>
                  <a:pt x="17269189" y="3203623"/>
                  <a:pt x="17183466" y="3208542"/>
                </a:cubicBezTo>
                <a:cubicBezTo>
                  <a:pt x="17097743" y="3213461"/>
                  <a:pt x="16383316" y="3102081"/>
                  <a:pt x="16030056" y="3208542"/>
                </a:cubicBezTo>
                <a:cubicBezTo>
                  <a:pt x="15676796" y="3315003"/>
                  <a:pt x="15492594" y="3111554"/>
                  <a:pt x="15159113" y="3208542"/>
                </a:cubicBezTo>
                <a:cubicBezTo>
                  <a:pt x="14825632" y="3305530"/>
                  <a:pt x="14685430" y="3146646"/>
                  <a:pt x="14288170" y="3208542"/>
                </a:cubicBezTo>
                <a:cubicBezTo>
                  <a:pt x="13890910" y="3270438"/>
                  <a:pt x="13610259" y="3146584"/>
                  <a:pt x="13134759" y="3208542"/>
                </a:cubicBezTo>
                <a:cubicBezTo>
                  <a:pt x="13610259" y="3146584"/>
                  <a:pt x="13303591" y="3215100"/>
                  <a:pt x="13393688" y="3208542"/>
                </a:cubicBezTo>
                <a:cubicBezTo>
                  <a:pt x="13303591" y="3215100"/>
                  <a:pt x="12496916" y="3200226"/>
                  <a:pt x="12240277" y="3208542"/>
                </a:cubicBezTo>
                <a:cubicBezTo>
                  <a:pt x="11983638" y="3216858"/>
                  <a:pt x="11998173" y="3190045"/>
                  <a:pt x="11934270" y="3208542"/>
                </a:cubicBezTo>
                <a:cubicBezTo>
                  <a:pt x="11870367" y="3227039"/>
                  <a:pt x="11699064" y="3183672"/>
                  <a:pt x="11628264" y="3208542"/>
                </a:cubicBezTo>
                <a:cubicBezTo>
                  <a:pt x="11699064" y="3183672"/>
                  <a:pt x="11771525" y="3226474"/>
                  <a:pt x="11887192" y="3208542"/>
                </a:cubicBezTo>
                <a:cubicBezTo>
                  <a:pt x="11771525" y="3226474"/>
                  <a:pt x="11180521" y="3164095"/>
                  <a:pt x="10733782" y="3208542"/>
                </a:cubicBezTo>
                <a:cubicBezTo>
                  <a:pt x="10287043" y="3252989"/>
                  <a:pt x="9833583" y="3095622"/>
                  <a:pt x="9580371" y="3208542"/>
                </a:cubicBezTo>
                <a:cubicBezTo>
                  <a:pt x="9327159" y="3321462"/>
                  <a:pt x="9376707" y="3179945"/>
                  <a:pt x="9274364" y="3208542"/>
                </a:cubicBezTo>
                <a:cubicBezTo>
                  <a:pt x="9172021" y="3237139"/>
                  <a:pt x="8394903" y="3175280"/>
                  <a:pt x="8120953" y="3208542"/>
                </a:cubicBezTo>
                <a:cubicBezTo>
                  <a:pt x="7847003" y="3241804"/>
                  <a:pt x="7931921" y="3193702"/>
                  <a:pt x="7814946" y="3208542"/>
                </a:cubicBezTo>
                <a:cubicBezTo>
                  <a:pt x="7697971" y="3223382"/>
                  <a:pt x="6962475" y="3148554"/>
                  <a:pt x="6661536" y="3208542"/>
                </a:cubicBezTo>
                <a:cubicBezTo>
                  <a:pt x="6360597" y="3268530"/>
                  <a:pt x="5758654" y="3191844"/>
                  <a:pt x="5508125" y="3208542"/>
                </a:cubicBezTo>
                <a:cubicBezTo>
                  <a:pt x="5257596" y="3225240"/>
                  <a:pt x="5188341" y="3169893"/>
                  <a:pt x="4919650" y="3208542"/>
                </a:cubicBezTo>
                <a:cubicBezTo>
                  <a:pt x="4650960" y="3247191"/>
                  <a:pt x="4173685" y="3141656"/>
                  <a:pt x="3766239" y="3208542"/>
                </a:cubicBezTo>
                <a:cubicBezTo>
                  <a:pt x="4173685" y="3141656"/>
                  <a:pt x="3935459" y="3218297"/>
                  <a:pt x="4025168" y="3208542"/>
                </a:cubicBezTo>
                <a:cubicBezTo>
                  <a:pt x="3935459" y="3218297"/>
                  <a:pt x="3216558" y="3161475"/>
                  <a:pt x="2871757" y="3208542"/>
                </a:cubicBezTo>
                <a:cubicBezTo>
                  <a:pt x="2526956" y="3255609"/>
                  <a:pt x="2859744" y="3206082"/>
                  <a:pt x="2848218" y="3208542"/>
                </a:cubicBezTo>
                <a:cubicBezTo>
                  <a:pt x="2836692" y="3211002"/>
                  <a:pt x="2102304" y="3083790"/>
                  <a:pt x="1694808" y="3208542"/>
                </a:cubicBezTo>
                <a:cubicBezTo>
                  <a:pt x="1287312" y="3333294"/>
                  <a:pt x="842158" y="3163134"/>
                  <a:pt x="541397" y="3208542"/>
                </a:cubicBezTo>
                <a:cubicBezTo>
                  <a:pt x="240636" y="3253950"/>
                  <a:pt x="151151" y="3159565"/>
                  <a:pt x="0" y="3208542"/>
                </a:cubicBezTo>
                <a:cubicBezTo>
                  <a:pt x="-50272" y="2937587"/>
                  <a:pt x="66445" y="2783459"/>
                  <a:pt x="0" y="2609614"/>
                </a:cubicBezTo>
                <a:cubicBezTo>
                  <a:pt x="-66445" y="2435769"/>
                  <a:pt x="36638" y="2238024"/>
                  <a:pt x="0" y="2106943"/>
                </a:cubicBezTo>
                <a:cubicBezTo>
                  <a:pt x="-36638" y="1975862"/>
                  <a:pt x="45452" y="1735628"/>
                  <a:pt x="0" y="1540100"/>
                </a:cubicBezTo>
                <a:cubicBezTo>
                  <a:pt x="-45452" y="1344572"/>
                  <a:pt x="20140" y="1128135"/>
                  <a:pt x="0" y="1005343"/>
                </a:cubicBezTo>
                <a:cubicBezTo>
                  <a:pt x="-20140" y="882551"/>
                  <a:pt x="30424" y="651279"/>
                  <a:pt x="0" y="502672"/>
                </a:cubicBezTo>
                <a:cubicBezTo>
                  <a:pt x="-30424" y="354065"/>
                  <a:pt x="7705" y="104557"/>
                  <a:pt x="0" y="0"/>
                </a:cubicBezTo>
                <a:close/>
              </a:path>
              <a:path w="28246794" h="3208542" stroke="0" extrusionOk="0">
                <a:moveTo>
                  <a:pt x="0" y="0"/>
                </a:moveTo>
                <a:cubicBezTo>
                  <a:pt x="113914" y="-25923"/>
                  <a:pt x="193969" y="22502"/>
                  <a:pt x="306007" y="0"/>
                </a:cubicBezTo>
                <a:cubicBezTo>
                  <a:pt x="193969" y="22502"/>
                  <a:pt x="105038" y="-11668"/>
                  <a:pt x="47078" y="0"/>
                </a:cubicBezTo>
                <a:cubicBezTo>
                  <a:pt x="105038" y="-11668"/>
                  <a:pt x="873705" y="56620"/>
                  <a:pt x="1200489" y="0"/>
                </a:cubicBezTo>
                <a:cubicBezTo>
                  <a:pt x="1527273" y="-56620"/>
                  <a:pt x="1419616" y="4049"/>
                  <a:pt x="1506496" y="0"/>
                </a:cubicBezTo>
                <a:cubicBezTo>
                  <a:pt x="1593376" y="-4049"/>
                  <a:pt x="1727532" y="529"/>
                  <a:pt x="1812503" y="0"/>
                </a:cubicBezTo>
                <a:cubicBezTo>
                  <a:pt x="1897474" y="-529"/>
                  <a:pt x="2471664" y="62202"/>
                  <a:pt x="2965913" y="0"/>
                </a:cubicBezTo>
                <a:cubicBezTo>
                  <a:pt x="3460162" y="-62202"/>
                  <a:pt x="2978352" y="2059"/>
                  <a:pt x="2989452" y="0"/>
                </a:cubicBezTo>
                <a:cubicBezTo>
                  <a:pt x="3000552" y="-2059"/>
                  <a:pt x="3656685" y="46124"/>
                  <a:pt x="4142863" y="0"/>
                </a:cubicBezTo>
                <a:cubicBezTo>
                  <a:pt x="4629041" y="-46124"/>
                  <a:pt x="5026749" y="59578"/>
                  <a:pt x="5296274" y="0"/>
                </a:cubicBezTo>
                <a:cubicBezTo>
                  <a:pt x="5565799" y="-59578"/>
                  <a:pt x="5694199" y="53662"/>
                  <a:pt x="5884749" y="0"/>
                </a:cubicBezTo>
                <a:cubicBezTo>
                  <a:pt x="6075300" y="-53662"/>
                  <a:pt x="6636903" y="117107"/>
                  <a:pt x="7038160" y="0"/>
                </a:cubicBezTo>
                <a:cubicBezTo>
                  <a:pt x="7439417" y="-117107"/>
                  <a:pt x="7194596" y="17902"/>
                  <a:pt x="7344166" y="0"/>
                </a:cubicBezTo>
                <a:cubicBezTo>
                  <a:pt x="7493736" y="-17902"/>
                  <a:pt x="7585197" y="8247"/>
                  <a:pt x="7650173" y="0"/>
                </a:cubicBezTo>
                <a:cubicBezTo>
                  <a:pt x="7715149" y="-8247"/>
                  <a:pt x="8267061" y="45134"/>
                  <a:pt x="8521116" y="0"/>
                </a:cubicBezTo>
                <a:cubicBezTo>
                  <a:pt x="8775171" y="-45134"/>
                  <a:pt x="8703325" y="24359"/>
                  <a:pt x="8827123" y="0"/>
                </a:cubicBezTo>
                <a:cubicBezTo>
                  <a:pt x="8950921" y="-24359"/>
                  <a:pt x="9728944" y="128188"/>
                  <a:pt x="9980534" y="0"/>
                </a:cubicBezTo>
                <a:cubicBezTo>
                  <a:pt x="10232124" y="-128188"/>
                  <a:pt x="10701447" y="59482"/>
                  <a:pt x="11133945" y="0"/>
                </a:cubicBezTo>
                <a:cubicBezTo>
                  <a:pt x="11566443" y="-59482"/>
                  <a:pt x="11440622" y="16654"/>
                  <a:pt x="11722420" y="0"/>
                </a:cubicBezTo>
                <a:cubicBezTo>
                  <a:pt x="12004218" y="-16654"/>
                  <a:pt x="11965873" y="33094"/>
                  <a:pt x="12028426" y="0"/>
                </a:cubicBezTo>
                <a:cubicBezTo>
                  <a:pt x="11965873" y="33094"/>
                  <a:pt x="11841748" y="-10264"/>
                  <a:pt x="11769497" y="0"/>
                </a:cubicBezTo>
                <a:cubicBezTo>
                  <a:pt x="11841748" y="-10264"/>
                  <a:pt x="11784768" y="1881"/>
                  <a:pt x="11793036" y="0"/>
                </a:cubicBezTo>
                <a:cubicBezTo>
                  <a:pt x="11801304" y="-1881"/>
                  <a:pt x="11806336" y="2082"/>
                  <a:pt x="11816575" y="0"/>
                </a:cubicBezTo>
                <a:cubicBezTo>
                  <a:pt x="11826814" y="-2082"/>
                  <a:pt x="11980987" y="14683"/>
                  <a:pt x="12122582" y="0"/>
                </a:cubicBezTo>
                <a:cubicBezTo>
                  <a:pt x="12264177" y="-14683"/>
                  <a:pt x="12793746" y="26342"/>
                  <a:pt x="13275993" y="0"/>
                </a:cubicBezTo>
                <a:cubicBezTo>
                  <a:pt x="13758240" y="-26342"/>
                  <a:pt x="13668998" y="70375"/>
                  <a:pt x="13864468" y="0"/>
                </a:cubicBezTo>
                <a:cubicBezTo>
                  <a:pt x="14059938" y="-70375"/>
                  <a:pt x="14069504" y="15933"/>
                  <a:pt x="14170475" y="0"/>
                </a:cubicBezTo>
                <a:cubicBezTo>
                  <a:pt x="14069504" y="15933"/>
                  <a:pt x="14011835" y="-28285"/>
                  <a:pt x="13911546" y="0"/>
                </a:cubicBezTo>
                <a:cubicBezTo>
                  <a:pt x="13811257" y="28285"/>
                  <a:pt x="13744448" y="-13295"/>
                  <a:pt x="13652617" y="0"/>
                </a:cubicBezTo>
                <a:cubicBezTo>
                  <a:pt x="13744448" y="-13295"/>
                  <a:pt x="14142085" y="101636"/>
                  <a:pt x="14523560" y="0"/>
                </a:cubicBezTo>
                <a:cubicBezTo>
                  <a:pt x="14905035" y="-101636"/>
                  <a:pt x="14540989" y="2546"/>
                  <a:pt x="14547099" y="0"/>
                </a:cubicBezTo>
                <a:cubicBezTo>
                  <a:pt x="14553209" y="-2546"/>
                  <a:pt x="15236945" y="89910"/>
                  <a:pt x="15700510" y="0"/>
                </a:cubicBezTo>
                <a:cubicBezTo>
                  <a:pt x="16164075" y="-89910"/>
                  <a:pt x="15864867" y="5106"/>
                  <a:pt x="16006517" y="0"/>
                </a:cubicBezTo>
                <a:cubicBezTo>
                  <a:pt x="15864867" y="5106"/>
                  <a:pt x="15856648" y="-21044"/>
                  <a:pt x="15747588" y="0"/>
                </a:cubicBezTo>
                <a:cubicBezTo>
                  <a:pt x="15856648" y="-21044"/>
                  <a:pt x="16259471" y="83418"/>
                  <a:pt x="16618530" y="0"/>
                </a:cubicBezTo>
                <a:cubicBezTo>
                  <a:pt x="16977589" y="-83418"/>
                  <a:pt x="16637102" y="618"/>
                  <a:pt x="16642069" y="0"/>
                </a:cubicBezTo>
                <a:cubicBezTo>
                  <a:pt x="16647036" y="-618"/>
                  <a:pt x="17329809" y="87058"/>
                  <a:pt x="17513012" y="0"/>
                </a:cubicBezTo>
                <a:cubicBezTo>
                  <a:pt x="17696215" y="-87058"/>
                  <a:pt x="18288004" y="64689"/>
                  <a:pt x="18666423" y="0"/>
                </a:cubicBezTo>
                <a:cubicBezTo>
                  <a:pt x="19044842" y="-64689"/>
                  <a:pt x="18875696" y="31981"/>
                  <a:pt x="18972430" y="0"/>
                </a:cubicBezTo>
                <a:cubicBezTo>
                  <a:pt x="19069164" y="-31981"/>
                  <a:pt x="19852503" y="137176"/>
                  <a:pt x="20125841" y="0"/>
                </a:cubicBezTo>
                <a:cubicBezTo>
                  <a:pt x="20399179" y="-137176"/>
                  <a:pt x="20143935" y="1914"/>
                  <a:pt x="20149380" y="0"/>
                </a:cubicBezTo>
                <a:cubicBezTo>
                  <a:pt x="20143935" y="1914"/>
                  <a:pt x="19961943" y="-24393"/>
                  <a:pt x="19890451" y="0"/>
                </a:cubicBezTo>
                <a:cubicBezTo>
                  <a:pt x="19818959" y="24393"/>
                  <a:pt x="19692652" y="-9290"/>
                  <a:pt x="19631522" y="0"/>
                </a:cubicBezTo>
                <a:cubicBezTo>
                  <a:pt x="19692652" y="-9290"/>
                  <a:pt x="20177584" y="29259"/>
                  <a:pt x="20502465" y="0"/>
                </a:cubicBezTo>
                <a:cubicBezTo>
                  <a:pt x="20177584" y="29259"/>
                  <a:pt x="20321816" y="-12380"/>
                  <a:pt x="20243536" y="0"/>
                </a:cubicBezTo>
                <a:cubicBezTo>
                  <a:pt x="20321816" y="-12380"/>
                  <a:pt x="20632800" y="50189"/>
                  <a:pt x="20832011" y="0"/>
                </a:cubicBezTo>
                <a:cubicBezTo>
                  <a:pt x="21031223" y="-50189"/>
                  <a:pt x="20845247" y="304"/>
                  <a:pt x="20855550" y="0"/>
                </a:cubicBezTo>
                <a:cubicBezTo>
                  <a:pt x="20865853" y="-304"/>
                  <a:pt x="21192618" y="34050"/>
                  <a:pt x="21444024" y="0"/>
                </a:cubicBezTo>
                <a:cubicBezTo>
                  <a:pt x="21695430" y="-34050"/>
                  <a:pt x="21873205" y="42504"/>
                  <a:pt x="22032499" y="0"/>
                </a:cubicBezTo>
                <a:cubicBezTo>
                  <a:pt x="22191793" y="-42504"/>
                  <a:pt x="22481458" y="41588"/>
                  <a:pt x="22620974" y="0"/>
                </a:cubicBezTo>
                <a:cubicBezTo>
                  <a:pt x="22760490" y="-41588"/>
                  <a:pt x="23020581" y="22898"/>
                  <a:pt x="23209449" y="0"/>
                </a:cubicBezTo>
                <a:cubicBezTo>
                  <a:pt x="23398318" y="-22898"/>
                  <a:pt x="23377738" y="31046"/>
                  <a:pt x="23515456" y="0"/>
                </a:cubicBezTo>
                <a:cubicBezTo>
                  <a:pt x="23653174" y="-31046"/>
                  <a:pt x="24153696" y="63075"/>
                  <a:pt x="24386399" y="0"/>
                </a:cubicBezTo>
                <a:cubicBezTo>
                  <a:pt x="24619102" y="-63075"/>
                  <a:pt x="24837037" y="37282"/>
                  <a:pt x="24974874" y="0"/>
                </a:cubicBezTo>
                <a:cubicBezTo>
                  <a:pt x="25112712" y="-37282"/>
                  <a:pt x="25719440" y="15909"/>
                  <a:pt x="26128284" y="0"/>
                </a:cubicBezTo>
                <a:cubicBezTo>
                  <a:pt x="26537128" y="-15909"/>
                  <a:pt x="26884948" y="117707"/>
                  <a:pt x="27281695" y="0"/>
                </a:cubicBezTo>
                <a:cubicBezTo>
                  <a:pt x="27678442" y="-117707"/>
                  <a:pt x="28022299" y="92513"/>
                  <a:pt x="28246794" y="0"/>
                </a:cubicBezTo>
                <a:cubicBezTo>
                  <a:pt x="28298691" y="156484"/>
                  <a:pt x="28206732" y="328795"/>
                  <a:pt x="28246794" y="566842"/>
                </a:cubicBezTo>
                <a:cubicBezTo>
                  <a:pt x="28286856" y="804889"/>
                  <a:pt x="28189408" y="939272"/>
                  <a:pt x="28246794" y="1133685"/>
                </a:cubicBezTo>
                <a:cubicBezTo>
                  <a:pt x="28304180" y="1328098"/>
                  <a:pt x="28245924" y="1556353"/>
                  <a:pt x="28246794" y="1668442"/>
                </a:cubicBezTo>
                <a:cubicBezTo>
                  <a:pt x="28247664" y="1780531"/>
                  <a:pt x="28184057" y="2008154"/>
                  <a:pt x="28246794" y="2203199"/>
                </a:cubicBezTo>
                <a:cubicBezTo>
                  <a:pt x="28309531" y="2398244"/>
                  <a:pt x="28234788" y="2510823"/>
                  <a:pt x="28246794" y="2737956"/>
                </a:cubicBezTo>
                <a:cubicBezTo>
                  <a:pt x="28258800" y="2965089"/>
                  <a:pt x="28243747" y="2985205"/>
                  <a:pt x="28246794" y="3208542"/>
                </a:cubicBezTo>
                <a:cubicBezTo>
                  <a:pt x="28020465" y="3311394"/>
                  <a:pt x="27651400" y="3201105"/>
                  <a:pt x="27375851" y="3208542"/>
                </a:cubicBezTo>
                <a:cubicBezTo>
                  <a:pt x="27100302" y="3215979"/>
                  <a:pt x="27357667" y="3207373"/>
                  <a:pt x="27352312" y="3208542"/>
                </a:cubicBezTo>
                <a:cubicBezTo>
                  <a:pt x="27346957" y="3209711"/>
                  <a:pt x="26819528" y="3129021"/>
                  <a:pt x="26481369" y="3208542"/>
                </a:cubicBezTo>
                <a:cubicBezTo>
                  <a:pt x="26143210" y="3288063"/>
                  <a:pt x="26295721" y="3172802"/>
                  <a:pt x="26175362" y="3208542"/>
                </a:cubicBezTo>
                <a:cubicBezTo>
                  <a:pt x="26055003" y="3244282"/>
                  <a:pt x="26160097" y="3206905"/>
                  <a:pt x="26151823" y="3208542"/>
                </a:cubicBezTo>
                <a:cubicBezTo>
                  <a:pt x="26160097" y="3206905"/>
                  <a:pt x="26342577" y="3214480"/>
                  <a:pt x="26410752" y="3208542"/>
                </a:cubicBezTo>
                <a:cubicBezTo>
                  <a:pt x="26342577" y="3214480"/>
                  <a:pt x="26394993" y="3206009"/>
                  <a:pt x="26387213" y="3208542"/>
                </a:cubicBezTo>
                <a:cubicBezTo>
                  <a:pt x="26379433" y="3211075"/>
                  <a:pt x="26370999" y="3207416"/>
                  <a:pt x="26363674" y="3208542"/>
                </a:cubicBezTo>
                <a:cubicBezTo>
                  <a:pt x="26356349" y="3209668"/>
                  <a:pt x="26052248" y="3146165"/>
                  <a:pt x="25775200" y="3208542"/>
                </a:cubicBezTo>
                <a:cubicBezTo>
                  <a:pt x="25498152" y="3270919"/>
                  <a:pt x="25462684" y="3198505"/>
                  <a:pt x="25186725" y="3208542"/>
                </a:cubicBezTo>
                <a:cubicBezTo>
                  <a:pt x="24910767" y="3218579"/>
                  <a:pt x="24976574" y="3192909"/>
                  <a:pt x="24880718" y="3208542"/>
                </a:cubicBezTo>
                <a:cubicBezTo>
                  <a:pt x="24784862" y="3224175"/>
                  <a:pt x="24232561" y="3162618"/>
                  <a:pt x="23727307" y="3208542"/>
                </a:cubicBezTo>
                <a:cubicBezTo>
                  <a:pt x="23222053" y="3254466"/>
                  <a:pt x="23710711" y="3207039"/>
                  <a:pt x="23703768" y="3208542"/>
                </a:cubicBezTo>
                <a:cubicBezTo>
                  <a:pt x="23696825" y="3210045"/>
                  <a:pt x="22945014" y="3081548"/>
                  <a:pt x="22550357" y="3208542"/>
                </a:cubicBezTo>
                <a:cubicBezTo>
                  <a:pt x="22155700" y="3335536"/>
                  <a:pt x="22531559" y="3206562"/>
                  <a:pt x="22526818" y="3208542"/>
                </a:cubicBezTo>
                <a:cubicBezTo>
                  <a:pt x="22522077" y="3210522"/>
                  <a:pt x="22022628" y="3190003"/>
                  <a:pt x="21655875" y="3208542"/>
                </a:cubicBezTo>
                <a:cubicBezTo>
                  <a:pt x="21289122" y="3227081"/>
                  <a:pt x="20883567" y="3175733"/>
                  <a:pt x="20502465" y="3208542"/>
                </a:cubicBezTo>
                <a:cubicBezTo>
                  <a:pt x="20883567" y="3175733"/>
                  <a:pt x="20701098" y="3234405"/>
                  <a:pt x="20761394" y="3208542"/>
                </a:cubicBezTo>
                <a:cubicBezTo>
                  <a:pt x="20701098" y="3234405"/>
                  <a:pt x="20093512" y="3114929"/>
                  <a:pt x="19607983" y="3208542"/>
                </a:cubicBezTo>
                <a:cubicBezTo>
                  <a:pt x="19122454" y="3302155"/>
                  <a:pt x="18935504" y="3153084"/>
                  <a:pt x="18454572" y="3208542"/>
                </a:cubicBezTo>
                <a:cubicBezTo>
                  <a:pt x="18935504" y="3153084"/>
                  <a:pt x="18639524" y="3224474"/>
                  <a:pt x="18713501" y="3208542"/>
                </a:cubicBezTo>
                <a:cubicBezTo>
                  <a:pt x="18639524" y="3224474"/>
                  <a:pt x="18380978" y="3164224"/>
                  <a:pt x="18125026" y="3208542"/>
                </a:cubicBezTo>
                <a:cubicBezTo>
                  <a:pt x="17869075" y="3252860"/>
                  <a:pt x="17945250" y="3188630"/>
                  <a:pt x="17819019" y="3208542"/>
                </a:cubicBezTo>
                <a:cubicBezTo>
                  <a:pt x="17692788" y="3228454"/>
                  <a:pt x="17581551" y="3181907"/>
                  <a:pt x="17513012" y="3208542"/>
                </a:cubicBezTo>
                <a:cubicBezTo>
                  <a:pt x="17444473" y="3235177"/>
                  <a:pt x="17274209" y="3198424"/>
                  <a:pt x="17207005" y="3208542"/>
                </a:cubicBezTo>
                <a:cubicBezTo>
                  <a:pt x="17274209" y="3198424"/>
                  <a:pt x="17406670" y="3215378"/>
                  <a:pt x="17465934" y="3208542"/>
                </a:cubicBezTo>
                <a:cubicBezTo>
                  <a:pt x="17406670" y="3215378"/>
                  <a:pt x="16883651" y="3208275"/>
                  <a:pt x="16312524" y="3208542"/>
                </a:cubicBezTo>
                <a:cubicBezTo>
                  <a:pt x="15741397" y="3208809"/>
                  <a:pt x="15555858" y="3171263"/>
                  <a:pt x="15159113" y="3208542"/>
                </a:cubicBezTo>
                <a:cubicBezTo>
                  <a:pt x="15555858" y="3171263"/>
                  <a:pt x="15336261" y="3226490"/>
                  <a:pt x="15418042" y="3208542"/>
                </a:cubicBezTo>
                <a:cubicBezTo>
                  <a:pt x="15336261" y="3226490"/>
                  <a:pt x="15404520" y="3207982"/>
                  <a:pt x="15394503" y="3208542"/>
                </a:cubicBezTo>
                <a:cubicBezTo>
                  <a:pt x="15384486" y="3209102"/>
                  <a:pt x="15079215" y="3198064"/>
                  <a:pt x="14806028" y="3208542"/>
                </a:cubicBezTo>
                <a:cubicBezTo>
                  <a:pt x="14532841" y="3219020"/>
                  <a:pt x="14276062" y="3164016"/>
                  <a:pt x="13935085" y="3208542"/>
                </a:cubicBezTo>
                <a:cubicBezTo>
                  <a:pt x="13594108" y="3253068"/>
                  <a:pt x="13759800" y="3175568"/>
                  <a:pt x="13629078" y="3208542"/>
                </a:cubicBezTo>
                <a:cubicBezTo>
                  <a:pt x="13498356" y="3241516"/>
                  <a:pt x="13613913" y="3206546"/>
                  <a:pt x="13605539" y="3208542"/>
                </a:cubicBezTo>
                <a:cubicBezTo>
                  <a:pt x="13597165" y="3210538"/>
                  <a:pt x="13588702" y="3206243"/>
                  <a:pt x="13582000" y="3208542"/>
                </a:cubicBezTo>
                <a:cubicBezTo>
                  <a:pt x="13575298" y="3210841"/>
                  <a:pt x="13079894" y="3178292"/>
                  <a:pt x="12711057" y="3208542"/>
                </a:cubicBezTo>
                <a:cubicBezTo>
                  <a:pt x="13079894" y="3178292"/>
                  <a:pt x="12871906" y="3231273"/>
                  <a:pt x="12969986" y="3208542"/>
                </a:cubicBezTo>
                <a:cubicBezTo>
                  <a:pt x="12871906" y="3231273"/>
                  <a:pt x="12777602" y="3197844"/>
                  <a:pt x="12663979" y="3208542"/>
                </a:cubicBezTo>
                <a:cubicBezTo>
                  <a:pt x="12550356" y="3219240"/>
                  <a:pt x="12353609" y="3198181"/>
                  <a:pt x="12075504" y="3208542"/>
                </a:cubicBezTo>
                <a:cubicBezTo>
                  <a:pt x="11797400" y="3218903"/>
                  <a:pt x="12062775" y="3206792"/>
                  <a:pt x="12051965" y="3208542"/>
                </a:cubicBezTo>
                <a:cubicBezTo>
                  <a:pt x="12041155" y="3210292"/>
                  <a:pt x="11161567" y="3157325"/>
                  <a:pt x="10898555" y="3208542"/>
                </a:cubicBezTo>
                <a:cubicBezTo>
                  <a:pt x="11161567" y="3157325"/>
                  <a:pt x="11040907" y="3219738"/>
                  <a:pt x="11157484" y="3208542"/>
                </a:cubicBezTo>
                <a:cubicBezTo>
                  <a:pt x="11274061" y="3197346"/>
                  <a:pt x="11357231" y="3222653"/>
                  <a:pt x="11416413" y="3208542"/>
                </a:cubicBezTo>
                <a:cubicBezTo>
                  <a:pt x="11357231" y="3222653"/>
                  <a:pt x="11261045" y="3174357"/>
                  <a:pt x="11110406" y="3208542"/>
                </a:cubicBezTo>
                <a:cubicBezTo>
                  <a:pt x="10959767" y="3242727"/>
                  <a:pt x="10648076" y="3158149"/>
                  <a:pt x="10521931" y="3208542"/>
                </a:cubicBezTo>
                <a:cubicBezTo>
                  <a:pt x="10395787" y="3258935"/>
                  <a:pt x="10045076" y="3146527"/>
                  <a:pt x="9650988" y="3208542"/>
                </a:cubicBezTo>
                <a:cubicBezTo>
                  <a:pt x="9256900" y="3270557"/>
                  <a:pt x="9069499" y="3134374"/>
                  <a:pt x="8780045" y="3208542"/>
                </a:cubicBezTo>
                <a:cubicBezTo>
                  <a:pt x="8490591" y="3282710"/>
                  <a:pt x="7942867" y="3184080"/>
                  <a:pt x="7626634" y="3208542"/>
                </a:cubicBezTo>
                <a:cubicBezTo>
                  <a:pt x="7310401" y="3233004"/>
                  <a:pt x="7294313" y="3194385"/>
                  <a:pt x="7038160" y="3208542"/>
                </a:cubicBezTo>
                <a:cubicBezTo>
                  <a:pt x="7294313" y="3194385"/>
                  <a:pt x="7191698" y="3219166"/>
                  <a:pt x="7297088" y="3208542"/>
                </a:cubicBezTo>
                <a:cubicBezTo>
                  <a:pt x="7191698" y="3219166"/>
                  <a:pt x="6467103" y="3174099"/>
                  <a:pt x="6143678" y="3208542"/>
                </a:cubicBezTo>
                <a:cubicBezTo>
                  <a:pt x="5820253" y="3242985"/>
                  <a:pt x="5787127" y="3145913"/>
                  <a:pt x="5555203" y="3208542"/>
                </a:cubicBezTo>
                <a:cubicBezTo>
                  <a:pt x="5323279" y="3271171"/>
                  <a:pt x="5139966" y="3143790"/>
                  <a:pt x="4966728" y="3208542"/>
                </a:cubicBezTo>
                <a:cubicBezTo>
                  <a:pt x="4793490" y="3273294"/>
                  <a:pt x="4950654" y="3208398"/>
                  <a:pt x="4943189" y="3208542"/>
                </a:cubicBezTo>
                <a:cubicBezTo>
                  <a:pt x="4935724" y="3208686"/>
                  <a:pt x="4048703" y="3092265"/>
                  <a:pt x="3789778" y="3208542"/>
                </a:cubicBezTo>
                <a:cubicBezTo>
                  <a:pt x="3530853" y="3324819"/>
                  <a:pt x="3774230" y="3207128"/>
                  <a:pt x="3766239" y="3208542"/>
                </a:cubicBezTo>
                <a:cubicBezTo>
                  <a:pt x="3758248" y="3209956"/>
                  <a:pt x="2860392" y="3195008"/>
                  <a:pt x="2612828" y="3208542"/>
                </a:cubicBezTo>
                <a:cubicBezTo>
                  <a:pt x="2860392" y="3195008"/>
                  <a:pt x="2755471" y="3237474"/>
                  <a:pt x="2871757" y="3208542"/>
                </a:cubicBezTo>
                <a:cubicBezTo>
                  <a:pt x="2755471" y="3237474"/>
                  <a:pt x="2361451" y="3132507"/>
                  <a:pt x="2000815" y="3208542"/>
                </a:cubicBezTo>
                <a:cubicBezTo>
                  <a:pt x="1640179" y="3284577"/>
                  <a:pt x="1162256" y="3092913"/>
                  <a:pt x="847404" y="3208542"/>
                </a:cubicBezTo>
                <a:cubicBezTo>
                  <a:pt x="532552" y="3324171"/>
                  <a:pt x="268573" y="3154827"/>
                  <a:pt x="0" y="3208542"/>
                </a:cubicBezTo>
                <a:cubicBezTo>
                  <a:pt x="-4710" y="2960923"/>
                  <a:pt x="34091" y="2878105"/>
                  <a:pt x="0" y="2705870"/>
                </a:cubicBezTo>
                <a:cubicBezTo>
                  <a:pt x="-34091" y="2533635"/>
                  <a:pt x="39755" y="2254666"/>
                  <a:pt x="0" y="2139028"/>
                </a:cubicBezTo>
                <a:cubicBezTo>
                  <a:pt x="-39755" y="2023390"/>
                  <a:pt x="3490" y="1813189"/>
                  <a:pt x="0" y="1636356"/>
                </a:cubicBezTo>
                <a:cubicBezTo>
                  <a:pt x="-3490" y="1459523"/>
                  <a:pt x="15742" y="1164019"/>
                  <a:pt x="0" y="1037429"/>
                </a:cubicBezTo>
                <a:cubicBezTo>
                  <a:pt x="-15742" y="910839"/>
                  <a:pt x="56888" y="615697"/>
                  <a:pt x="0" y="502672"/>
                </a:cubicBezTo>
                <a:cubicBezTo>
                  <a:pt x="-56888" y="389647"/>
                  <a:pt x="9427" y="146933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10196"/>
            </a:schemeClr>
          </a:solidFill>
          <a:ln w="76200">
            <a:solidFill>
              <a:schemeClr val="accent1">
                <a:lumMod val="50000"/>
              </a:schemeClr>
            </a:solidFill>
            <a:miter lim="800000"/>
            <a:headEnd/>
            <a:tailE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lIns="129552" tIns="64776" rIns="129552" bIns="64776"/>
          <a:lstStyle>
            <a:lvl1pPr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572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9144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3716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18288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indent="-1709738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indent="-1709738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indent="-1709738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indent="-1709738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171450" indent="-171450">
              <a:buFont typeface="Arial"/>
              <a:buChar char="•"/>
            </a:pPr>
            <a:r>
              <a:rPr lang="es-ES_tradnl" sz="1100" dirty="0" smtClean="0"/>
              <a:t>N=9 </a:t>
            </a:r>
            <a:endParaRPr lang="es-ES_tradnl" sz="1100" dirty="0"/>
          </a:p>
          <a:p>
            <a:pPr marL="171450" indent="-171450">
              <a:buFont typeface="Arial"/>
              <a:buChar char="•"/>
            </a:pPr>
            <a:r>
              <a:rPr lang="es-ES_tradnl" sz="1100" dirty="0"/>
              <a:t>M</a:t>
            </a:r>
            <a:r>
              <a:rPr lang="es-ES_tradnl" sz="1100" dirty="0" smtClean="0"/>
              <a:t>ediana </a:t>
            </a:r>
            <a:r>
              <a:rPr lang="es-ES_tradnl" sz="1100"/>
              <a:t>de </a:t>
            </a:r>
            <a:r>
              <a:rPr lang="es-ES_tradnl" sz="1100" smtClean="0"/>
              <a:t>edad: </a:t>
            </a:r>
            <a:r>
              <a:rPr lang="es-ES_tradnl" sz="1100" dirty="0"/>
              <a:t>39 años. </a:t>
            </a:r>
            <a:endParaRPr lang="es-ES_tradnl" sz="1100" dirty="0" smtClean="0"/>
          </a:p>
          <a:p>
            <a:pPr marL="171450" indent="-171450">
              <a:buFont typeface="Arial"/>
              <a:buChar char="•"/>
            </a:pPr>
            <a:r>
              <a:rPr lang="es-ES_tradnl" sz="1100" dirty="0" smtClean="0"/>
              <a:t>Presentaron </a:t>
            </a:r>
            <a:r>
              <a:rPr lang="es-ES_tradnl" sz="1100" dirty="0"/>
              <a:t>recurrencia, precisando </a:t>
            </a:r>
            <a:r>
              <a:rPr lang="es-ES_tradnl" sz="1100" dirty="0" err="1"/>
              <a:t>reintervención</a:t>
            </a:r>
            <a:r>
              <a:rPr lang="es-ES_tradnl" sz="1100" dirty="0"/>
              <a:t>, 2 casos (22,22%), uno de los cuales había sido diagnosticado y tratado inicialmente como neumotórax recidivante realizándose solo pleurodesis.</a:t>
            </a:r>
          </a:p>
          <a:p>
            <a:pPr marL="171450" indent="-171450">
              <a:buFont typeface="Arial"/>
              <a:buChar char="•"/>
            </a:pPr>
            <a:r>
              <a:rPr lang="es-ES_tradnl" sz="1100" dirty="0"/>
              <a:t>La </a:t>
            </a:r>
            <a:r>
              <a:rPr lang="es-ES_tradnl" sz="1100" dirty="0" smtClean="0"/>
              <a:t>mediana </a:t>
            </a:r>
            <a:r>
              <a:rPr lang="es-ES_tradnl" sz="1100" dirty="0"/>
              <a:t>entre el primer y el segundo episodio de neumotórax de las pacientes intervenidas tras el segundo episodio fue de 28 días.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835696" y="699542"/>
            <a:ext cx="12111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>
                <a:solidFill>
                  <a:srgbClr val="1F497D"/>
                </a:solidFill>
                <a:latin typeface="Arial"/>
                <a:cs typeface="Arial"/>
              </a:rPr>
              <a:t>Resultados</a:t>
            </a:r>
            <a:endParaRPr lang="es-ES" sz="1600" dirty="0">
              <a:solidFill>
                <a:srgbClr val="1F497D"/>
              </a:solidFill>
              <a:latin typeface="Arial"/>
              <a:cs typeface="Arial"/>
            </a:endParaRP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279440"/>
              </p:ext>
            </p:extLst>
          </p:nvPr>
        </p:nvGraphicFramePr>
        <p:xfrm>
          <a:off x="5076056" y="1131590"/>
          <a:ext cx="3840087" cy="348996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280029"/>
                <a:gridCol w="1280029"/>
                <a:gridCol w="1280029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endParaRPr lang="es-ES" sz="1000" b="0" dirty="0" smtClean="0">
                        <a:latin typeface="Arial"/>
                        <a:cs typeface="Arial"/>
                      </a:endParaRPr>
                    </a:p>
                    <a:p>
                      <a:pPr algn="ctr"/>
                      <a:r>
                        <a:rPr lang="es-ES" sz="1000" b="0" dirty="0" smtClean="0">
                          <a:latin typeface="Arial"/>
                          <a:cs typeface="Arial"/>
                        </a:rPr>
                        <a:t>Antecedentes</a:t>
                      </a:r>
                      <a:r>
                        <a:rPr lang="es-ES" sz="1000" b="0" baseline="0" dirty="0" smtClean="0">
                          <a:latin typeface="Arial"/>
                          <a:cs typeface="Arial"/>
                        </a:rPr>
                        <a:t> personales</a:t>
                      </a:r>
                      <a:endParaRPr lang="es-ES" sz="1000" b="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/>
                          <a:cs typeface="Arial"/>
                        </a:rPr>
                        <a:t>Endometriosis</a:t>
                      </a:r>
                      <a:endParaRPr lang="es-ES" sz="1000" b="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/>
                          <a:cs typeface="Arial"/>
                        </a:rPr>
                        <a:t>4 (44,44%)</a:t>
                      </a:r>
                      <a:endParaRPr lang="es-ES" sz="1000" b="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>
                          <a:latin typeface="Arial"/>
                          <a:cs typeface="Arial"/>
                        </a:rPr>
                        <a:t>Tratamiento hormonal</a:t>
                      </a:r>
                      <a:endParaRPr lang="es-ES" sz="10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>
                          <a:latin typeface="Arial"/>
                          <a:cs typeface="Arial"/>
                        </a:rPr>
                        <a:t>2 (22,22%)</a:t>
                      </a:r>
                      <a:endParaRPr lang="es-ES" sz="100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ctr"/>
                      <a:endParaRPr lang="es-ES" sz="1000" dirty="0" smtClean="0">
                        <a:latin typeface="Arial"/>
                        <a:cs typeface="Arial"/>
                      </a:endParaRPr>
                    </a:p>
                    <a:p>
                      <a:pPr algn="ctr"/>
                      <a:r>
                        <a:rPr lang="es-ES" sz="1000" dirty="0" smtClean="0">
                          <a:latin typeface="Arial"/>
                          <a:cs typeface="Arial"/>
                        </a:rPr>
                        <a:t>Clínica</a:t>
                      </a:r>
                      <a:r>
                        <a:rPr lang="es-ES" sz="1000" baseline="0" dirty="0" smtClean="0">
                          <a:latin typeface="Arial"/>
                          <a:cs typeface="Arial"/>
                        </a:rPr>
                        <a:t> inicial</a:t>
                      </a:r>
                      <a:endParaRPr lang="es-ES" sz="10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>
                          <a:latin typeface="Arial"/>
                          <a:cs typeface="Arial"/>
                        </a:rPr>
                        <a:t>Dolor torácico</a:t>
                      </a:r>
                      <a:endParaRPr lang="es-ES" sz="10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>
                          <a:latin typeface="Arial"/>
                          <a:cs typeface="Arial"/>
                        </a:rPr>
                        <a:t>9 (100%)</a:t>
                      </a:r>
                      <a:endParaRPr lang="es-ES" sz="100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ES" sz="10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>
                          <a:latin typeface="Arial"/>
                          <a:cs typeface="Arial"/>
                        </a:rPr>
                        <a:t>Disnea</a:t>
                      </a:r>
                      <a:endParaRPr lang="es-ES" sz="10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>
                          <a:latin typeface="Arial"/>
                          <a:cs typeface="Arial"/>
                        </a:rPr>
                        <a:t>6 (66,66%)</a:t>
                      </a:r>
                      <a:endParaRPr lang="es-ES" sz="100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ctr"/>
                      <a:endParaRPr lang="es-ES" sz="1000" dirty="0" smtClean="0">
                        <a:latin typeface="Arial"/>
                        <a:cs typeface="Arial"/>
                      </a:endParaRPr>
                    </a:p>
                    <a:p>
                      <a:pPr algn="ctr"/>
                      <a:r>
                        <a:rPr lang="es-ES" sz="1000" dirty="0" smtClean="0">
                          <a:latin typeface="Arial"/>
                          <a:cs typeface="Arial"/>
                        </a:rPr>
                        <a:t>Hallazgos quirúrgicos</a:t>
                      </a:r>
                      <a:endParaRPr lang="es-ES" sz="10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err="1" smtClean="0">
                          <a:latin typeface="Arial"/>
                          <a:cs typeface="Arial"/>
                        </a:rPr>
                        <a:t>Fenestraciones</a:t>
                      </a:r>
                      <a:r>
                        <a:rPr lang="es-ES" sz="1000" dirty="0" smtClean="0">
                          <a:latin typeface="Arial"/>
                          <a:cs typeface="Arial"/>
                        </a:rPr>
                        <a:t> diafragmáticas</a:t>
                      </a:r>
                      <a:endParaRPr lang="es-ES" sz="10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>
                          <a:latin typeface="Arial"/>
                          <a:cs typeface="Arial"/>
                        </a:rPr>
                        <a:t>8 (88,88%)</a:t>
                      </a:r>
                      <a:endParaRPr lang="es-ES" sz="100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ES" sz="10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>
                          <a:latin typeface="Arial"/>
                          <a:cs typeface="Arial"/>
                        </a:rPr>
                        <a:t>Adherencias </a:t>
                      </a:r>
                      <a:r>
                        <a:rPr lang="es-ES" sz="1000" dirty="0" err="1" smtClean="0">
                          <a:latin typeface="Arial"/>
                          <a:cs typeface="Arial"/>
                        </a:rPr>
                        <a:t>pleuropulmonares</a:t>
                      </a:r>
                      <a:endParaRPr lang="es-ES" sz="10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dirty="0" smtClean="0">
                          <a:latin typeface="Arial"/>
                          <a:cs typeface="Arial"/>
                        </a:rPr>
                        <a:t>4 (44,44%)</a:t>
                      </a:r>
                    </a:p>
                    <a:p>
                      <a:pPr algn="ctr"/>
                      <a:endParaRPr lang="es-ES" sz="100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ctr"/>
                      <a:endParaRPr lang="es-ES" sz="1000" dirty="0" smtClean="0">
                        <a:latin typeface="Arial"/>
                        <a:cs typeface="Arial"/>
                      </a:endParaRPr>
                    </a:p>
                    <a:p>
                      <a:pPr algn="ctr"/>
                      <a:r>
                        <a:rPr lang="es-ES" sz="1000" dirty="0" smtClean="0">
                          <a:latin typeface="Arial"/>
                          <a:cs typeface="Arial"/>
                        </a:rPr>
                        <a:t>Técnica quirúrgica</a:t>
                      </a:r>
                      <a:endParaRPr lang="es-ES" sz="10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>
                          <a:latin typeface="Arial"/>
                          <a:cs typeface="Arial"/>
                        </a:rPr>
                        <a:t>Pleurodesis</a:t>
                      </a:r>
                      <a:r>
                        <a:rPr lang="es-ES" sz="1000" baseline="0" dirty="0" smtClean="0">
                          <a:latin typeface="Arial"/>
                          <a:cs typeface="Arial"/>
                        </a:rPr>
                        <a:t> química</a:t>
                      </a:r>
                      <a:endParaRPr lang="es-ES" sz="10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>
                          <a:latin typeface="Arial"/>
                          <a:cs typeface="Arial"/>
                        </a:rPr>
                        <a:t>9 (100%)</a:t>
                      </a:r>
                      <a:endParaRPr lang="es-ES" sz="100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s-ES" sz="10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>
                          <a:latin typeface="Arial"/>
                          <a:cs typeface="Arial"/>
                        </a:rPr>
                        <a:t>Plicatura diafragmática</a:t>
                      </a:r>
                      <a:endParaRPr lang="es-ES" sz="10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smtClean="0">
                          <a:latin typeface="Arial"/>
                          <a:cs typeface="Arial"/>
                        </a:rPr>
                        <a:t>8 (88,88%)</a:t>
                      </a:r>
                      <a:endParaRPr lang="es-ES" sz="100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_tradnl" sz="1000" kern="1200" smtClean="0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Días de estancia hospitalaria</a:t>
                      </a:r>
                      <a:r>
                        <a:rPr lang="es-ES_tradnl" sz="1000" smtClean="0">
                          <a:effectLst/>
                          <a:latin typeface="Arial"/>
                          <a:cs typeface="Arial"/>
                        </a:rPr>
                        <a:t> </a:t>
                      </a:r>
                      <a:endParaRPr lang="es-ES" sz="1000">
                        <a:latin typeface="Arial"/>
                        <a:cs typeface="Arial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000" dirty="0" smtClean="0">
                          <a:latin typeface="Arial"/>
                          <a:cs typeface="Arial"/>
                        </a:rPr>
                        <a:t>3 días (mediana)</a:t>
                      </a:r>
                      <a:endParaRPr lang="es-ES" sz="10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5807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14153</TotalTime>
  <Words>312</Words>
  <Application>Microsoft Macintosh PowerPoint</Application>
  <PresentationFormat>Presentación en pantalla (16:9)</PresentationFormat>
  <Paragraphs>44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abc abc</cp:lastModifiedBy>
  <cp:revision>15</cp:revision>
  <dcterms:created xsi:type="dcterms:W3CDTF">2022-01-11T08:55:46Z</dcterms:created>
  <dcterms:modified xsi:type="dcterms:W3CDTF">2022-03-31T12:20:35Z</dcterms:modified>
</cp:coreProperties>
</file>