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79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607585-28F7-45E3-9C31-55023E61F894}" type="doc">
      <dgm:prSet loTypeId="urn:microsoft.com/office/officeart/2005/8/layout/vProcess5" loCatId="process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BEA95AF6-421A-45DA-BDA7-E28535C82011}">
      <dgm:prSet phldrT="[Texto]" custT="1"/>
      <dgm:spPr/>
      <dgm:t>
        <a:bodyPr/>
        <a:lstStyle/>
        <a:p>
          <a:r>
            <a:rPr lang="es-ES" sz="1600" dirty="0" smtClean="0">
              <a:latin typeface="Arial" panose="020B0604020202020204" pitchFamily="34" charset="0"/>
              <a:cs typeface="Arial" panose="020B0604020202020204" pitchFamily="34" charset="0"/>
            </a:rPr>
            <a:t>La actitud del profesional sanitario ante las conductas de salud tiene un claro impacto en el comportamiento de la población general respecto a determinados hábitos. </a:t>
          </a:r>
        </a:p>
        <a:p>
          <a:r>
            <a:rPr lang="es-ES" sz="1600" dirty="0" smtClean="0">
              <a:latin typeface="Arial" panose="020B0604020202020204" pitchFamily="34" charset="0"/>
              <a:cs typeface="Arial" panose="020B0604020202020204" pitchFamily="34" charset="0"/>
            </a:rPr>
            <a:t>Los objetivos de nuestro trabajo son estudiar la prevalencia y realizar un estudio descriptivo del perfil del fumador MIR en nuestro área. </a:t>
          </a:r>
          <a:endParaRPr lang="es-ES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C9DE640-FFA5-4D30-9EF8-FA6F2F0FCFC5}" type="parTrans" cxnId="{8114C3AC-A4B5-4A77-A915-51ED1C65C18C}">
      <dgm:prSet/>
      <dgm:spPr/>
      <dgm:t>
        <a:bodyPr/>
        <a:lstStyle/>
        <a:p>
          <a:endParaRPr lang="es-ES"/>
        </a:p>
      </dgm:t>
    </dgm:pt>
    <dgm:pt modelId="{F780F0DC-E28E-4B65-9388-E4FF9E70718E}" type="sibTrans" cxnId="{8114C3AC-A4B5-4A77-A915-51ED1C65C18C}">
      <dgm:prSet/>
      <dgm:spPr/>
      <dgm:t>
        <a:bodyPr/>
        <a:lstStyle/>
        <a:p>
          <a:endParaRPr lang="es-ES" dirty="0"/>
        </a:p>
      </dgm:t>
    </dgm:pt>
    <dgm:pt modelId="{6EB18A5F-D067-4E82-B916-B1623B6A20B7}">
      <dgm:prSet phldrT="[Texto]" custT="1"/>
      <dgm:spPr/>
      <dgm:t>
        <a:bodyPr/>
        <a:lstStyle/>
        <a:p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Datos obtenidos en el mes de diciembre de 2021 mediante encuesta </a:t>
          </a:r>
          <a:r>
            <a:rPr lang="es-ES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autoadministrada</a:t>
          </a:r>
          <a:r>
            <a:rPr lang="es-ES" sz="1800" dirty="0" smtClean="0">
              <a:latin typeface="Arial" panose="020B0604020202020204" pitchFamily="34" charset="0"/>
              <a:cs typeface="Arial" panose="020B0604020202020204" pitchFamily="34" charset="0"/>
            </a:rPr>
            <a:t>, para posteriormente analizar 12 variables epidemiológicas, clínicas y de actitud ante el tabaquismo. Analizados los datos con programa SPSS. </a:t>
          </a:r>
          <a:endParaRPr lang="es-E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3F0392-A88C-427B-BF7D-4184E77679C8}" type="parTrans" cxnId="{F3C62824-25A1-44CA-999C-BD73CFB0F63B}">
      <dgm:prSet/>
      <dgm:spPr/>
      <dgm:t>
        <a:bodyPr/>
        <a:lstStyle/>
        <a:p>
          <a:endParaRPr lang="es-ES"/>
        </a:p>
      </dgm:t>
    </dgm:pt>
    <dgm:pt modelId="{5DF42C54-836D-4A34-93B4-E19604ACEE24}" type="sibTrans" cxnId="{F3C62824-25A1-44CA-999C-BD73CFB0F63B}">
      <dgm:prSet/>
      <dgm:spPr/>
      <dgm:t>
        <a:bodyPr/>
        <a:lstStyle/>
        <a:p>
          <a:endParaRPr lang="es-ES"/>
        </a:p>
      </dgm:t>
    </dgm:pt>
    <dgm:pt modelId="{1964E09C-A6F3-47DC-9A90-36099E23DC55}" type="pres">
      <dgm:prSet presAssocID="{B9607585-28F7-45E3-9C31-55023E61F89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914DB7D-8468-4597-8E84-666049EA73F1}" type="pres">
      <dgm:prSet presAssocID="{B9607585-28F7-45E3-9C31-55023E61F894}" presName="dummyMaxCanvas" presStyleCnt="0">
        <dgm:presLayoutVars/>
      </dgm:prSet>
      <dgm:spPr/>
    </dgm:pt>
    <dgm:pt modelId="{5B6EF5EF-9493-4C58-B331-4A43C70C179B}" type="pres">
      <dgm:prSet presAssocID="{B9607585-28F7-45E3-9C31-55023E61F894}" presName="TwoNodes_1" presStyleLbl="node1" presStyleIdx="0" presStyleCnt="2" custScaleX="116199" custScaleY="98507" custLinFactNeighborX="1745" custLinFactNeighborY="59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2BDC9CC-4070-4F5F-A634-9D509A0C551C}" type="pres">
      <dgm:prSet presAssocID="{B9607585-28F7-45E3-9C31-55023E61F894}" presName="TwoNodes_2" presStyleLbl="node1" presStyleIdx="1" presStyleCnt="2" custScaleX="102914" custScaleY="106118" custLinFactNeighborX="-728" custLinFactNeighborY="-16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7D8624-8CB9-4A6A-A80D-4E729B63B0C8}" type="pres">
      <dgm:prSet presAssocID="{B9607585-28F7-45E3-9C31-55023E61F894}" presName="TwoConn_1-2" presStyleLbl="fgAccFollowNode1" presStyleIdx="0" presStyleCnt="1" custScaleX="79136" custScaleY="113873" custLinFactNeighborX="11364" custLinFactNeighborY="-225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6B70D2-D4D1-4572-9650-3B1404014FFD}" type="pres">
      <dgm:prSet presAssocID="{B9607585-28F7-45E3-9C31-55023E61F894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31AC03-E265-4EC1-92D5-5483442329B3}" type="pres">
      <dgm:prSet presAssocID="{B9607585-28F7-45E3-9C31-55023E61F894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10E2F72-CF82-40EE-8D08-5A0A29F1553B}" type="presOf" srcId="{B9607585-28F7-45E3-9C31-55023E61F894}" destId="{1964E09C-A6F3-47DC-9A90-36099E23DC55}" srcOrd="0" destOrd="0" presId="urn:microsoft.com/office/officeart/2005/8/layout/vProcess5"/>
    <dgm:cxn modelId="{31117535-D26D-4046-89B0-28A34144A1D8}" type="presOf" srcId="{F780F0DC-E28E-4B65-9388-E4FF9E70718E}" destId="{F67D8624-8CB9-4A6A-A80D-4E729B63B0C8}" srcOrd="0" destOrd="0" presId="urn:microsoft.com/office/officeart/2005/8/layout/vProcess5"/>
    <dgm:cxn modelId="{23101607-ACAE-45A8-93F9-DE89D1908521}" type="presOf" srcId="{BEA95AF6-421A-45DA-BDA7-E28535C82011}" destId="{AD6B70D2-D4D1-4572-9650-3B1404014FFD}" srcOrd="1" destOrd="0" presId="urn:microsoft.com/office/officeart/2005/8/layout/vProcess5"/>
    <dgm:cxn modelId="{8114C3AC-A4B5-4A77-A915-51ED1C65C18C}" srcId="{B9607585-28F7-45E3-9C31-55023E61F894}" destId="{BEA95AF6-421A-45DA-BDA7-E28535C82011}" srcOrd="0" destOrd="0" parTransId="{6C9DE640-FFA5-4D30-9EF8-FA6F2F0FCFC5}" sibTransId="{F780F0DC-E28E-4B65-9388-E4FF9E70718E}"/>
    <dgm:cxn modelId="{0E4C872F-A2E4-41DB-9D6C-3929ADA0A9ED}" type="presOf" srcId="{6EB18A5F-D067-4E82-B916-B1623B6A20B7}" destId="{12BDC9CC-4070-4F5F-A634-9D509A0C551C}" srcOrd="0" destOrd="0" presId="urn:microsoft.com/office/officeart/2005/8/layout/vProcess5"/>
    <dgm:cxn modelId="{F3C62824-25A1-44CA-999C-BD73CFB0F63B}" srcId="{B9607585-28F7-45E3-9C31-55023E61F894}" destId="{6EB18A5F-D067-4E82-B916-B1623B6A20B7}" srcOrd="1" destOrd="0" parTransId="{5A3F0392-A88C-427B-BF7D-4184E77679C8}" sibTransId="{5DF42C54-836D-4A34-93B4-E19604ACEE24}"/>
    <dgm:cxn modelId="{4BFFD79D-7D23-46FC-B669-3FEDD9226FD7}" type="presOf" srcId="{BEA95AF6-421A-45DA-BDA7-E28535C82011}" destId="{5B6EF5EF-9493-4C58-B331-4A43C70C179B}" srcOrd="0" destOrd="0" presId="urn:microsoft.com/office/officeart/2005/8/layout/vProcess5"/>
    <dgm:cxn modelId="{7CF38CEA-13C5-4A8A-8D09-4A8BB86DF49B}" type="presOf" srcId="{6EB18A5F-D067-4E82-B916-B1623B6A20B7}" destId="{8F31AC03-E265-4EC1-92D5-5483442329B3}" srcOrd="1" destOrd="0" presId="urn:microsoft.com/office/officeart/2005/8/layout/vProcess5"/>
    <dgm:cxn modelId="{B238B062-BC23-44CD-A8D2-24724CC8ACEE}" type="presParOf" srcId="{1964E09C-A6F3-47DC-9A90-36099E23DC55}" destId="{B914DB7D-8468-4597-8E84-666049EA73F1}" srcOrd="0" destOrd="0" presId="urn:microsoft.com/office/officeart/2005/8/layout/vProcess5"/>
    <dgm:cxn modelId="{407475FC-DB36-4932-9791-9109ED3632F3}" type="presParOf" srcId="{1964E09C-A6F3-47DC-9A90-36099E23DC55}" destId="{5B6EF5EF-9493-4C58-B331-4A43C70C179B}" srcOrd="1" destOrd="0" presId="urn:microsoft.com/office/officeart/2005/8/layout/vProcess5"/>
    <dgm:cxn modelId="{B7A1356F-C850-4F9A-AF31-74148B1ADC66}" type="presParOf" srcId="{1964E09C-A6F3-47DC-9A90-36099E23DC55}" destId="{12BDC9CC-4070-4F5F-A634-9D509A0C551C}" srcOrd="2" destOrd="0" presId="urn:microsoft.com/office/officeart/2005/8/layout/vProcess5"/>
    <dgm:cxn modelId="{0EF4B2CD-375E-4C66-90FC-D8BEB346DE05}" type="presParOf" srcId="{1964E09C-A6F3-47DC-9A90-36099E23DC55}" destId="{F67D8624-8CB9-4A6A-A80D-4E729B63B0C8}" srcOrd="3" destOrd="0" presId="urn:microsoft.com/office/officeart/2005/8/layout/vProcess5"/>
    <dgm:cxn modelId="{EBB869E1-AA57-4882-A8B6-6464EFE5D551}" type="presParOf" srcId="{1964E09C-A6F3-47DC-9A90-36099E23DC55}" destId="{AD6B70D2-D4D1-4572-9650-3B1404014FFD}" srcOrd="4" destOrd="0" presId="urn:microsoft.com/office/officeart/2005/8/layout/vProcess5"/>
    <dgm:cxn modelId="{A9DBE1B0-A7A1-4A39-ABE2-5DA4FE2BF33F}" type="presParOf" srcId="{1964E09C-A6F3-47DC-9A90-36099E23DC55}" destId="{8F31AC03-E265-4EC1-92D5-5483442329B3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FCF78A-C819-4234-AA86-4A5EE08836F5}" type="doc">
      <dgm:prSet loTypeId="urn:microsoft.com/office/officeart/2005/8/layout/cycle4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61D847A-940A-43C4-B737-B133A4F84DE3}">
      <dgm:prSet phldrT="[Texto]" custT="1"/>
      <dgm:spPr/>
      <dgm:t>
        <a:bodyPr/>
        <a:lstStyle/>
        <a:p>
          <a:pPr algn="l"/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5% exfumadores, 74% nunca fumadores. Prevalencia del 16% y la edad media de 27.3 +/- 14 (53% varones, 47% mujeres)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A05CE5-F682-4A14-960D-317B5B376E80}" type="parTrans" cxnId="{63362C97-07F9-4A0F-8C04-FCC4543B3E5D}">
      <dgm:prSet/>
      <dgm:spPr/>
      <dgm:t>
        <a:bodyPr/>
        <a:lstStyle/>
        <a:p>
          <a:endParaRPr lang="es-ES"/>
        </a:p>
      </dgm:t>
    </dgm:pt>
    <dgm:pt modelId="{B1745D0A-7CF3-4BBA-A9BB-1A8D2A26D205}" type="sibTrans" cxnId="{63362C97-07F9-4A0F-8C04-FCC4543B3E5D}">
      <dgm:prSet/>
      <dgm:spPr/>
      <dgm:t>
        <a:bodyPr/>
        <a:lstStyle/>
        <a:p>
          <a:endParaRPr lang="es-ES"/>
        </a:p>
      </dgm:t>
    </dgm:pt>
    <dgm:pt modelId="{C9FA84E0-AF89-43FF-9AD8-AF346FF8E648}">
      <dgm:prSet phldrT="[Texto]" custT="1"/>
      <dgm:spPr/>
      <dgm:t>
        <a:bodyPr/>
        <a:lstStyle/>
        <a:p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27% MIR primer y segundo año</a:t>
          </a:r>
        </a:p>
        <a:p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87% del área médica y el 13% de otras áreas</a:t>
          </a:r>
          <a:r>
            <a:rPr lang="es-ES" sz="1100" dirty="0" smtClean="0"/>
            <a:t>.</a:t>
          </a:r>
          <a:endParaRPr lang="es-ES" sz="1100" dirty="0"/>
        </a:p>
      </dgm:t>
    </dgm:pt>
    <dgm:pt modelId="{DAD52237-AFD2-4A68-880E-F0965246A21E}" type="parTrans" cxnId="{B876A728-3079-4329-8424-A95CFC9AAA57}">
      <dgm:prSet/>
      <dgm:spPr/>
      <dgm:t>
        <a:bodyPr/>
        <a:lstStyle/>
        <a:p>
          <a:endParaRPr lang="es-ES"/>
        </a:p>
      </dgm:t>
    </dgm:pt>
    <dgm:pt modelId="{74FF7D41-ACCB-4547-B9C4-0779AE2D86A3}" type="sibTrans" cxnId="{B876A728-3079-4329-8424-A95CFC9AAA57}">
      <dgm:prSet/>
      <dgm:spPr/>
      <dgm:t>
        <a:bodyPr/>
        <a:lstStyle/>
        <a:p>
          <a:endParaRPr lang="es-ES"/>
        </a:p>
      </dgm:t>
    </dgm:pt>
    <dgm:pt modelId="{E9307515-2E6B-46DC-BD67-F59DC68DE02D}">
      <dgm:prSet phldrT="[Texto]" custT="1"/>
      <dgm:spPr/>
      <dgm:t>
        <a:bodyPr/>
        <a:lstStyle/>
        <a:p>
          <a:r>
            <a:rPr lang="es-ES" sz="1600" b="0" dirty="0" smtClean="0"/>
            <a:t>SEXO Y ESPECIALIDAD</a:t>
          </a:r>
          <a:endParaRPr lang="es-ES" sz="1600" b="0" dirty="0"/>
        </a:p>
      </dgm:t>
    </dgm:pt>
    <dgm:pt modelId="{93BF6FE1-7E50-47DA-BB8C-19D4B39EF10E}" type="parTrans" cxnId="{17A1975C-F8BC-4103-9CDF-ACAC1E4A1680}">
      <dgm:prSet/>
      <dgm:spPr/>
      <dgm:t>
        <a:bodyPr/>
        <a:lstStyle/>
        <a:p>
          <a:endParaRPr lang="es-ES"/>
        </a:p>
      </dgm:t>
    </dgm:pt>
    <dgm:pt modelId="{00155F52-4683-4439-9B7C-607166A429A4}" type="sibTrans" cxnId="{17A1975C-F8BC-4103-9CDF-ACAC1E4A1680}">
      <dgm:prSet/>
      <dgm:spPr/>
      <dgm:t>
        <a:bodyPr/>
        <a:lstStyle/>
        <a:p>
          <a:endParaRPr lang="es-ES"/>
        </a:p>
      </dgm:t>
    </dgm:pt>
    <dgm:pt modelId="{D0AFB000-B476-418A-A0DB-6357C5E47298}">
      <dgm:prSet phldrT="[Texto]" custT="1"/>
      <dgm:spPr/>
      <dgm:t>
        <a:bodyPr/>
        <a:lstStyle/>
        <a:p>
          <a:pPr algn="l"/>
          <a:endParaRPr lang="es-ES" sz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    El 40% o no quiere dejar de fumar o no se lo ha planteado. </a:t>
          </a:r>
        </a:p>
        <a:p>
          <a:pPr algn="l"/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El 20% de los fumadores no considera que su condición de profesional sanitario deba influir. 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9513C8-4DBD-406A-B6B1-45BBA4186FA8}" type="parTrans" cxnId="{3CED751C-D6AE-43C1-94A8-021FF2C8D102}">
      <dgm:prSet/>
      <dgm:spPr/>
      <dgm:t>
        <a:bodyPr/>
        <a:lstStyle/>
        <a:p>
          <a:endParaRPr lang="es-ES"/>
        </a:p>
      </dgm:t>
    </dgm:pt>
    <dgm:pt modelId="{9D7F9EB2-E9CB-4211-97C3-F43C4AD949B7}" type="sibTrans" cxnId="{3CED751C-D6AE-43C1-94A8-021FF2C8D102}">
      <dgm:prSet/>
      <dgm:spPr/>
      <dgm:t>
        <a:bodyPr/>
        <a:lstStyle/>
        <a:p>
          <a:endParaRPr lang="es-ES"/>
        </a:p>
      </dgm:t>
    </dgm:pt>
    <dgm:pt modelId="{96742EAB-0B4B-46F5-AFAC-EFD2CC1B561C}">
      <dgm:prSet phldrT="[Texto]" custT="1"/>
      <dgm:spPr/>
      <dgm:t>
        <a:bodyPr/>
        <a:lstStyle/>
        <a:p>
          <a:r>
            <a:rPr lang="es-ES" sz="1600" dirty="0" smtClean="0"/>
            <a:t>ACTITUD</a:t>
          </a:r>
          <a:endParaRPr lang="es-ES" sz="1600" dirty="0"/>
        </a:p>
      </dgm:t>
    </dgm:pt>
    <dgm:pt modelId="{7CCEA307-A76C-4057-86B1-AB7D1A4615DA}" type="parTrans" cxnId="{AEC5E857-F7CF-42DE-B71E-D2A1BC316C79}">
      <dgm:prSet/>
      <dgm:spPr/>
      <dgm:t>
        <a:bodyPr/>
        <a:lstStyle/>
        <a:p>
          <a:endParaRPr lang="es-ES"/>
        </a:p>
      </dgm:t>
    </dgm:pt>
    <dgm:pt modelId="{4B03ABF5-AC14-4918-9D64-CB86E3FFBC2C}" type="sibTrans" cxnId="{AEC5E857-F7CF-42DE-B71E-D2A1BC316C79}">
      <dgm:prSet/>
      <dgm:spPr/>
      <dgm:t>
        <a:bodyPr/>
        <a:lstStyle/>
        <a:p>
          <a:endParaRPr lang="es-ES"/>
        </a:p>
      </dgm:t>
    </dgm:pt>
    <dgm:pt modelId="{5C20B174-6A86-4632-9272-3BED8A96F6AC}">
      <dgm:prSet phldrT="[Texto]" custT="1"/>
      <dgm:spPr/>
      <dgm:t>
        <a:bodyPr/>
        <a:lstStyle/>
        <a:p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El 67% fuma &lt;10 </a:t>
          </a:r>
          <a:r>
            <a:rPr lang="es-ES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cig</a:t>
          </a:r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/día, el 20% entre 10 y 20. </a:t>
          </a:r>
        </a:p>
        <a:p>
          <a:r>
            <a:rPr lang="es-ES" sz="1400" dirty="0" smtClean="0">
              <a:latin typeface="Arial" panose="020B0604020202020204" pitchFamily="34" charset="0"/>
              <a:cs typeface="Arial" panose="020B0604020202020204" pitchFamily="34" charset="0"/>
            </a:rPr>
            <a:t>El 20% marihuana y el 33% también otro tipo de tabaco. </a:t>
          </a:r>
          <a:endParaRPr lang="es-E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2D979C-3BC6-4B44-A999-9236423A37DB}" type="parTrans" cxnId="{D5A9B13B-B54E-4532-AA90-57F23C6CA6A6}">
      <dgm:prSet/>
      <dgm:spPr/>
      <dgm:t>
        <a:bodyPr/>
        <a:lstStyle/>
        <a:p>
          <a:endParaRPr lang="es-ES"/>
        </a:p>
      </dgm:t>
    </dgm:pt>
    <dgm:pt modelId="{E87833A8-8533-48AD-ABD9-9A45AB43232C}" type="sibTrans" cxnId="{D5A9B13B-B54E-4532-AA90-57F23C6CA6A6}">
      <dgm:prSet/>
      <dgm:spPr/>
      <dgm:t>
        <a:bodyPr/>
        <a:lstStyle/>
        <a:p>
          <a:endParaRPr lang="es-ES"/>
        </a:p>
      </dgm:t>
    </dgm:pt>
    <dgm:pt modelId="{9FC5BC41-60A3-484A-B1C1-83CD3302799E}">
      <dgm:prSet phldrT="[Texto]" custT="1"/>
      <dgm:spPr/>
      <dgm:t>
        <a:bodyPr/>
        <a:lstStyle/>
        <a:p>
          <a:r>
            <a:rPr lang="es-ES" sz="1600" dirty="0" smtClean="0"/>
            <a:t>TIPO DE CONSUMO</a:t>
          </a:r>
          <a:endParaRPr lang="es-ES" sz="1600" dirty="0"/>
        </a:p>
      </dgm:t>
    </dgm:pt>
    <dgm:pt modelId="{77F9F5A3-0678-4DBB-9030-5AFF7F82FD96}" type="parTrans" cxnId="{758E3323-B5A7-4B32-9DCE-C5EF7E68A70A}">
      <dgm:prSet/>
      <dgm:spPr/>
      <dgm:t>
        <a:bodyPr/>
        <a:lstStyle/>
        <a:p>
          <a:endParaRPr lang="es-ES"/>
        </a:p>
      </dgm:t>
    </dgm:pt>
    <dgm:pt modelId="{5CCB3C76-7784-4A43-B775-CC5347042316}" type="sibTrans" cxnId="{758E3323-B5A7-4B32-9DCE-C5EF7E68A70A}">
      <dgm:prSet/>
      <dgm:spPr/>
      <dgm:t>
        <a:bodyPr/>
        <a:lstStyle/>
        <a:p>
          <a:endParaRPr lang="es-ES"/>
        </a:p>
      </dgm:t>
    </dgm:pt>
    <dgm:pt modelId="{77A84B69-B605-4624-A060-206476C46402}">
      <dgm:prSet phldrT="[Texto]" custT="1"/>
      <dgm:spPr/>
      <dgm:t>
        <a:bodyPr/>
        <a:lstStyle/>
        <a:p>
          <a:r>
            <a:rPr lang="es-ES" sz="1400" b="0" dirty="0" smtClean="0"/>
            <a:t> </a:t>
          </a:r>
          <a:r>
            <a:rPr lang="es-ES" sz="1600" b="0" dirty="0" smtClean="0"/>
            <a:t>PREVALENCIA</a:t>
          </a:r>
          <a:endParaRPr lang="es-ES" sz="1600" b="0" dirty="0"/>
        </a:p>
      </dgm:t>
    </dgm:pt>
    <dgm:pt modelId="{838FDFEB-1B96-4921-ADDD-D4408063CE68}" type="parTrans" cxnId="{DF498FEE-F0B2-4BC5-8211-05F90FFC781A}">
      <dgm:prSet/>
      <dgm:spPr/>
      <dgm:t>
        <a:bodyPr/>
        <a:lstStyle/>
        <a:p>
          <a:endParaRPr lang="es-ES"/>
        </a:p>
      </dgm:t>
    </dgm:pt>
    <dgm:pt modelId="{F18FA7ED-E438-4395-9EBC-030C16F526C9}" type="sibTrans" cxnId="{DF498FEE-F0B2-4BC5-8211-05F90FFC781A}">
      <dgm:prSet/>
      <dgm:spPr/>
      <dgm:t>
        <a:bodyPr/>
        <a:lstStyle/>
        <a:p>
          <a:endParaRPr lang="es-ES"/>
        </a:p>
      </dgm:t>
    </dgm:pt>
    <dgm:pt modelId="{FFACCB9B-ED05-49EC-ADB4-596CA51B5D14}" type="pres">
      <dgm:prSet presAssocID="{2CFCF78A-C819-4234-AA86-4A5EE08836F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9EB5892-15CD-49BF-BF12-EFD3DBC0F892}" type="pres">
      <dgm:prSet presAssocID="{2CFCF78A-C819-4234-AA86-4A5EE08836F5}" presName="children" presStyleCnt="0"/>
      <dgm:spPr/>
    </dgm:pt>
    <dgm:pt modelId="{E439F0F0-6B41-42FD-8877-C403C657C3ED}" type="pres">
      <dgm:prSet presAssocID="{2CFCF78A-C819-4234-AA86-4A5EE08836F5}" presName="child1group" presStyleCnt="0"/>
      <dgm:spPr/>
    </dgm:pt>
    <dgm:pt modelId="{F8B7DE37-8B70-4914-B2D4-FE3B613C4B48}" type="pres">
      <dgm:prSet presAssocID="{2CFCF78A-C819-4234-AA86-4A5EE08836F5}" presName="child1" presStyleLbl="bgAcc1" presStyleIdx="0" presStyleCnt="4" custScaleX="102618" custScaleY="60352" custLinFactNeighborX="-8281" custLinFactNeighborY="-13222"/>
      <dgm:spPr/>
      <dgm:t>
        <a:bodyPr/>
        <a:lstStyle/>
        <a:p>
          <a:endParaRPr lang="es-ES"/>
        </a:p>
      </dgm:t>
    </dgm:pt>
    <dgm:pt modelId="{6A81CB3D-BB54-4FCC-97FF-28ADCFF2D1D1}" type="pres">
      <dgm:prSet presAssocID="{2CFCF78A-C819-4234-AA86-4A5EE08836F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D88A4A-BA1F-4E15-8420-4AB523A053E9}" type="pres">
      <dgm:prSet presAssocID="{2CFCF78A-C819-4234-AA86-4A5EE08836F5}" presName="child2group" presStyleCnt="0"/>
      <dgm:spPr/>
    </dgm:pt>
    <dgm:pt modelId="{2902BDF1-0613-409D-9066-2CDAA43F603A}" type="pres">
      <dgm:prSet presAssocID="{2CFCF78A-C819-4234-AA86-4A5EE08836F5}" presName="child2" presStyleLbl="bgAcc1" presStyleIdx="1" presStyleCnt="4" custScaleX="110021" custScaleY="66897" custLinFactNeighborX="24113" custLinFactNeighborY="-13946"/>
      <dgm:spPr/>
      <dgm:t>
        <a:bodyPr/>
        <a:lstStyle/>
        <a:p>
          <a:endParaRPr lang="es-ES"/>
        </a:p>
      </dgm:t>
    </dgm:pt>
    <dgm:pt modelId="{001041CC-CA05-442C-95E7-E881C227BB2F}" type="pres">
      <dgm:prSet presAssocID="{2CFCF78A-C819-4234-AA86-4A5EE08836F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2F0D55-F71A-4028-AEBC-BD781902CFB5}" type="pres">
      <dgm:prSet presAssocID="{2CFCF78A-C819-4234-AA86-4A5EE08836F5}" presName="child3group" presStyleCnt="0"/>
      <dgm:spPr/>
    </dgm:pt>
    <dgm:pt modelId="{28906ABC-6785-4221-A82C-71FB83D62A5A}" type="pres">
      <dgm:prSet presAssocID="{2CFCF78A-C819-4234-AA86-4A5EE08836F5}" presName="child3" presStyleLbl="bgAcc1" presStyleIdx="2" presStyleCnt="4" custScaleX="89494" custScaleY="49481" custLinFactNeighborX="30209" custLinFactNeighborY="28498"/>
      <dgm:spPr/>
      <dgm:t>
        <a:bodyPr/>
        <a:lstStyle/>
        <a:p>
          <a:endParaRPr lang="es-ES"/>
        </a:p>
      </dgm:t>
    </dgm:pt>
    <dgm:pt modelId="{774B8AFD-33E5-4DB3-A418-971126CD3C41}" type="pres">
      <dgm:prSet presAssocID="{2CFCF78A-C819-4234-AA86-4A5EE08836F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5CE4CA-D7F2-4473-9E11-E88A85963438}" type="pres">
      <dgm:prSet presAssocID="{2CFCF78A-C819-4234-AA86-4A5EE08836F5}" presName="child4group" presStyleCnt="0"/>
      <dgm:spPr/>
    </dgm:pt>
    <dgm:pt modelId="{A01287B9-4A05-4010-ADFD-52B39B0DF33D}" type="pres">
      <dgm:prSet presAssocID="{2CFCF78A-C819-4234-AA86-4A5EE08836F5}" presName="child4" presStyleLbl="bgAcc1" presStyleIdx="3" presStyleCnt="4" custScaleX="89480" custScaleY="53396" custLinFactNeighborX="-19130" custLinFactNeighborY="17974"/>
      <dgm:spPr/>
      <dgm:t>
        <a:bodyPr/>
        <a:lstStyle/>
        <a:p>
          <a:endParaRPr lang="es-ES"/>
        </a:p>
      </dgm:t>
    </dgm:pt>
    <dgm:pt modelId="{9277C6E5-A561-4E8E-AEC5-8A2464958475}" type="pres">
      <dgm:prSet presAssocID="{2CFCF78A-C819-4234-AA86-4A5EE08836F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147457-691B-46F2-9765-A5194D4948FE}" type="pres">
      <dgm:prSet presAssocID="{2CFCF78A-C819-4234-AA86-4A5EE08836F5}" presName="childPlaceholder" presStyleCnt="0"/>
      <dgm:spPr/>
    </dgm:pt>
    <dgm:pt modelId="{4EEB53FF-128A-4E1C-B200-A3D766590B4D}" type="pres">
      <dgm:prSet presAssocID="{2CFCF78A-C819-4234-AA86-4A5EE08836F5}" presName="circle" presStyleCnt="0"/>
      <dgm:spPr/>
    </dgm:pt>
    <dgm:pt modelId="{E51EB934-78FC-40E0-846A-7BA45B71E434}" type="pres">
      <dgm:prSet presAssocID="{2CFCF78A-C819-4234-AA86-4A5EE08836F5}" presName="quadrant1" presStyleLbl="node1" presStyleIdx="0" presStyleCnt="4" custScaleX="144617" custScaleY="127230" custLinFactNeighborX="-21215" custLinFactNeighborY="-844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919691C-07BB-4004-A527-936C2B234164}" type="pres">
      <dgm:prSet presAssocID="{2CFCF78A-C819-4234-AA86-4A5EE08836F5}" presName="quadrant2" presStyleLbl="node1" presStyleIdx="1" presStyleCnt="4" custScaleX="131789" custScaleY="125280" custLinFactNeighborX="20463" custLinFactNeighborY="-822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757003-801C-4A16-8B93-49B6F3C7ABDF}" type="pres">
      <dgm:prSet presAssocID="{2CFCF78A-C819-4234-AA86-4A5EE08836F5}" presName="quadrant3" presStyleLbl="node1" presStyleIdx="2" presStyleCnt="4" custScaleX="138161" custScaleY="116608" custLinFactNeighborX="19926" custLinFactNeighborY="1718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68E452-76BA-42A2-9CEC-8D78B1735367}" type="pres">
      <dgm:prSet presAssocID="{2CFCF78A-C819-4234-AA86-4A5EE08836F5}" presName="quadrant4" presStyleLbl="node1" presStyleIdx="3" presStyleCnt="4" custScaleX="138781" custScaleY="115924" custLinFactNeighborX="-21043" custLinFactNeighborY="1752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EF96D02-6857-4F32-A8B1-BE3CE47AB460}" type="pres">
      <dgm:prSet presAssocID="{2CFCF78A-C819-4234-AA86-4A5EE08836F5}" presName="quadrantPlaceholder" presStyleCnt="0"/>
      <dgm:spPr/>
    </dgm:pt>
    <dgm:pt modelId="{7730DC7A-97D4-4184-BA97-71E0ACA8B572}" type="pres">
      <dgm:prSet presAssocID="{2CFCF78A-C819-4234-AA86-4A5EE08836F5}" presName="center1" presStyleLbl="fgShp" presStyleIdx="0" presStyleCnt="2" custScaleX="84549" custScaleY="100026" custLinFactNeighborX="2696" custLinFactNeighborY="14272"/>
      <dgm:spPr/>
    </dgm:pt>
    <dgm:pt modelId="{485945BD-2209-4DDC-9329-02C27845A33D}" type="pres">
      <dgm:prSet presAssocID="{2CFCF78A-C819-4234-AA86-4A5EE08836F5}" presName="center2" presStyleLbl="fgShp" presStyleIdx="1" presStyleCnt="2" custScaleX="93461" custScaleY="136566" custLinFactNeighborX="6380" custLinFactNeighborY="-5919"/>
      <dgm:spPr/>
    </dgm:pt>
  </dgm:ptLst>
  <dgm:cxnLst>
    <dgm:cxn modelId="{B876A728-3079-4329-8424-A95CFC9AAA57}" srcId="{2CFCF78A-C819-4234-AA86-4A5EE08836F5}" destId="{C9FA84E0-AF89-43FF-9AD8-AF346FF8E648}" srcOrd="1" destOrd="0" parTransId="{DAD52237-AFD2-4A68-880E-F0965246A21E}" sibTransId="{74FF7D41-ACCB-4547-B9C4-0779AE2D86A3}"/>
    <dgm:cxn modelId="{D6C24C02-77F7-4BC4-81BD-6C270181C915}" type="presOf" srcId="{E9307515-2E6B-46DC-BD67-F59DC68DE02D}" destId="{001041CC-CA05-442C-95E7-E881C227BB2F}" srcOrd="1" destOrd="0" presId="urn:microsoft.com/office/officeart/2005/8/layout/cycle4"/>
    <dgm:cxn modelId="{D5A9B13B-B54E-4532-AA90-57F23C6CA6A6}" srcId="{2CFCF78A-C819-4234-AA86-4A5EE08836F5}" destId="{5C20B174-6A86-4632-9272-3BED8A96F6AC}" srcOrd="3" destOrd="0" parTransId="{C62D979C-3BC6-4B44-A999-9236423A37DB}" sibTransId="{E87833A8-8533-48AD-ABD9-9A45AB43232C}"/>
    <dgm:cxn modelId="{9F6D0193-39BC-4F48-82B7-44538842383F}" type="presOf" srcId="{96742EAB-0B4B-46F5-AFAC-EFD2CC1B561C}" destId="{774B8AFD-33E5-4DB3-A418-971126CD3C41}" srcOrd="1" destOrd="0" presId="urn:microsoft.com/office/officeart/2005/8/layout/cycle4"/>
    <dgm:cxn modelId="{AEC5E857-F7CF-42DE-B71E-D2A1BC316C79}" srcId="{D0AFB000-B476-418A-A0DB-6357C5E47298}" destId="{96742EAB-0B4B-46F5-AFAC-EFD2CC1B561C}" srcOrd="0" destOrd="0" parTransId="{7CCEA307-A76C-4057-86B1-AB7D1A4615DA}" sibTransId="{4B03ABF5-AC14-4918-9D64-CB86E3FFBC2C}"/>
    <dgm:cxn modelId="{DF498FEE-F0B2-4BC5-8211-05F90FFC781A}" srcId="{661D847A-940A-43C4-B737-B133A4F84DE3}" destId="{77A84B69-B605-4624-A060-206476C46402}" srcOrd="0" destOrd="0" parTransId="{838FDFEB-1B96-4921-ADDD-D4408063CE68}" sibTransId="{F18FA7ED-E438-4395-9EBC-030C16F526C9}"/>
    <dgm:cxn modelId="{3CED751C-D6AE-43C1-94A8-021FF2C8D102}" srcId="{2CFCF78A-C819-4234-AA86-4A5EE08836F5}" destId="{D0AFB000-B476-418A-A0DB-6357C5E47298}" srcOrd="2" destOrd="0" parTransId="{359513C8-4DBD-406A-B6B1-45BBA4186FA8}" sibTransId="{9D7F9EB2-E9CB-4211-97C3-F43C4AD949B7}"/>
    <dgm:cxn modelId="{4700E49D-7318-41A8-840F-9DAB343985E1}" type="presOf" srcId="{96742EAB-0B4B-46F5-AFAC-EFD2CC1B561C}" destId="{28906ABC-6785-4221-A82C-71FB83D62A5A}" srcOrd="0" destOrd="0" presId="urn:microsoft.com/office/officeart/2005/8/layout/cycle4"/>
    <dgm:cxn modelId="{17A1975C-F8BC-4103-9CDF-ACAC1E4A1680}" srcId="{C9FA84E0-AF89-43FF-9AD8-AF346FF8E648}" destId="{E9307515-2E6B-46DC-BD67-F59DC68DE02D}" srcOrd="0" destOrd="0" parTransId="{93BF6FE1-7E50-47DA-BB8C-19D4B39EF10E}" sibTransId="{00155F52-4683-4439-9B7C-607166A429A4}"/>
    <dgm:cxn modelId="{1195B49A-EA19-46F1-BA95-5CE2B13F47F1}" type="presOf" srcId="{9FC5BC41-60A3-484A-B1C1-83CD3302799E}" destId="{9277C6E5-A561-4E8E-AEC5-8A2464958475}" srcOrd="1" destOrd="0" presId="urn:microsoft.com/office/officeart/2005/8/layout/cycle4"/>
    <dgm:cxn modelId="{75807EDD-AA81-4894-960C-232D1802D4B8}" type="presOf" srcId="{9FC5BC41-60A3-484A-B1C1-83CD3302799E}" destId="{A01287B9-4A05-4010-ADFD-52B39B0DF33D}" srcOrd="0" destOrd="0" presId="urn:microsoft.com/office/officeart/2005/8/layout/cycle4"/>
    <dgm:cxn modelId="{CA26CA2B-660F-4F37-B5C2-3A4159B2B1FA}" type="presOf" srcId="{C9FA84E0-AF89-43FF-9AD8-AF346FF8E648}" destId="{F919691C-07BB-4004-A527-936C2B234164}" srcOrd="0" destOrd="0" presId="urn:microsoft.com/office/officeart/2005/8/layout/cycle4"/>
    <dgm:cxn modelId="{8E77C05A-A526-45E4-94CE-D17C2B7E309B}" type="presOf" srcId="{661D847A-940A-43C4-B737-B133A4F84DE3}" destId="{E51EB934-78FC-40E0-846A-7BA45B71E434}" srcOrd="0" destOrd="0" presId="urn:microsoft.com/office/officeart/2005/8/layout/cycle4"/>
    <dgm:cxn modelId="{E45C839A-9984-4FEE-A378-C08AB742DC3A}" type="presOf" srcId="{77A84B69-B605-4624-A060-206476C46402}" destId="{6A81CB3D-BB54-4FCC-97FF-28ADCFF2D1D1}" srcOrd="1" destOrd="0" presId="urn:microsoft.com/office/officeart/2005/8/layout/cycle4"/>
    <dgm:cxn modelId="{1D6795F4-5373-4512-AC09-8F7F5B72F07E}" type="presOf" srcId="{E9307515-2E6B-46DC-BD67-F59DC68DE02D}" destId="{2902BDF1-0613-409D-9066-2CDAA43F603A}" srcOrd="0" destOrd="0" presId="urn:microsoft.com/office/officeart/2005/8/layout/cycle4"/>
    <dgm:cxn modelId="{7437E0D5-21F0-4B2F-BFA7-594F405A3A6B}" type="presOf" srcId="{77A84B69-B605-4624-A060-206476C46402}" destId="{F8B7DE37-8B70-4914-B2D4-FE3B613C4B48}" srcOrd="0" destOrd="0" presId="urn:microsoft.com/office/officeart/2005/8/layout/cycle4"/>
    <dgm:cxn modelId="{D088B94C-F69B-4C73-A35B-D308C5C1A60B}" type="presOf" srcId="{2CFCF78A-C819-4234-AA86-4A5EE08836F5}" destId="{FFACCB9B-ED05-49EC-ADB4-596CA51B5D14}" srcOrd="0" destOrd="0" presId="urn:microsoft.com/office/officeart/2005/8/layout/cycle4"/>
    <dgm:cxn modelId="{C1A36CCF-1271-46F5-B2F2-0086901E8137}" type="presOf" srcId="{5C20B174-6A86-4632-9272-3BED8A96F6AC}" destId="{3B68E452-76BA-42A2-9CEC-8D78B1735367}" srcOrd="0" destOrd="0" presId="urn:microsoft.com/office/officeart/2005/8/layout/cycle4"/>
    <dgm:cxn modelId="{63362C97-07F9-4A0F-8C04-FCC4543B3E5D}" srcId="{2CFCF78A-C819-4234-AA86-4A5EE08836F5}" destId="{661D847A-940A-43C4-B737-B133A4F84DE3}" srcOrd="0" destOrd="0" parTransId="{53A05CE5-F682-4A14-960D-317B5B376E80}" sibTransId="{B1745D0A-7CF3-4BBA-A9BB-1A8D2A26D205}"/>
    <dgm:cxn modelId="{18805BC8-6190-4079-B12F-A7C56D0D0631}" type="presOf" srcId="{D0AFB000-B476-418A-A0DB-6357C5E47298}" destId="{51757003-801C-4A16-8B93-49B6F3C7ABDF}" srcOrd="0" destOrd="0" presId="urn:microsoft.com/office/officeart/2005/8/layout/cycle4"/>
    <dgm:cxn modelId="{758E3323-B5A7-4B32-9DCE-C5EF7E68A70A}" srcId="{5C20B174-6A86-4632-9272-3BED8A96F6AC}" destId="{9FC5BC41-60A3-484A-B1C1-83CD3302799E}" srcOrd="0" destOrd="0" parTransId="{77F9F5A3-0678-4DBB-9030-5AFF7F82FD96}" sibTransId="{5CCB3C76-7784-4A43-B775-CC5347042316}"/>
    <dgm:cxn modelId="{5B649ED9-AE0F-4F4C-9952-0118C1A1B61B}" type="presParOf" srcId="{FFACCB9B-ED05-49EC-ADB4-596CA51B5D14}" destId="{29EB5892-15CD-49BF-BF12-EFD3DBC0F892}" srcOrd="0" destOrd="0" presId="urn:microsoft.com/office/officeart/2005/8/layout/cycle4"/>
    <dgm:cxn modelId="{5924A212-D1B3-44FA-925F-F8FD55AA219B}" type="presParOf" srcId="{29EB5892-15CD-49BF-BF12-EFD3DBC0F892}" destId="{E439F0F0-6B41-42FD-8877-C403C657C3ED}" srcOrd="0" destOrd="0" presId="urn:microsoft.com/office/officeart/2005/8/layout/cycle4"/>
    <dgm:cxn modelId="{32C73588-4332-40D0-870D-FEA36A623AB1}" type="presParOf" srcId="{E439F0F0-6B41-42FD-8877-C403C657C3ED}" destId="{F8B7DE37-8B70-4914-B2D4-FE3B613C4B48}" srcOrd="0" destOrd="0" presId="urn:microsoft.com/office/officeart/2005/8/layout/cycle4"/>
    <dgm:cxn modelId="{2A63BF8C-2810-4BDB-957D-19637E37BF39}" type="presParOf" srcId="{E439F0F0-6B41-42FD-8877-C403C657C3ED}" destId="{6A81CB3D-BB54-4FCC-97FF-28ADCFF2D1D1}" srcOrd="1" destOrd="0" presId="urn:microsoft.com/office/officeart/2005/8/layout/cycle4"/>
    <dgm:cxn modelId="{967AAC43-A024-4988-BBBC-D515501A1C0F}" type="presParOf" srcId="{29EB5892-15CD-49BF-BF12-EFD3DBC0F892}" destId="{6BD88A4A-BA1F-4E15-8420-4AB523A053E9}" srcOrd="1" destOrd="0" presId="urn:microsoft.com/office/officeart/2005/8/layout/cycle4"/>
    <dgm:cxn modelId="{78D720D6-154F-465B-B157-8822C77740A3}" type="presParOf" srcId="{6BD88A4A-BA1F-4E15-8420-4AB523A053E9}" destId="{2902BDF1-0613-409D-9066-2CDAA43F603A}" srcOrd="0" destOrd="0" presId="urn:microsoft.com/office/officeart/2005/8/layout/cycle4"/>
    <dgm:cxn modelId="{A64E22A1-641B-4BB0-877B-46A5C1362F44}" type="presParOf" srcId="{6BD88A4A-BA1F-4E15-8420-4AB523A053E9}" destId="{001041CC-CA05-442C-95E7-E881C227BB2F}" srcOrd="1" destOrd="0" presId="urn:microsoft.com/office/officeart/2005/8/layout/cycle4"/>
    <dgm:cxn modelId="{CE0CC974-DE9F-47E9-8BE8-8515E62BA504}" type="presParOf" srcId="{29EB5892-15CD-49BF-BF12-EFD3DBC0F892}" destId="{282F0D55-F71A-4028-AEBC-BD781902CFB5}" srcOrd="2" destOrd="0" presId="urn:microsoft.com/office/officeart/2005/8/layout/cycle4"/>
    <dgm:cxn modelId="{E20354EA-E869-4316-B2BC-476DBDB9F079}" type="presParOf" srcId="{282F0D55-F71A-4028-AEBC-BD781902CFB5}" destId="{28906ABC-6785-4221-A82C-71FB83D62A5A}" srcOrd="0" destOrd="0" presId="urn:microsoft.com/office/officeart/2005/8/layout/cycle4"/>
    <dgm:cxn modelId="{57E0C526-46AF-4EEB-81F3-2262C18ED98B}" type="presParOf" srcId="{282F0D55-F71A-4028-AEBC-BD781902CFB5}" destId="{774B8AFD-33E5-4DB3-A418-971126CD3C41}" srcOrd="1" destOrd="0" presId="urn:microsoft.com/office/officeart/2005/8/layout/cycle4"/>
    <dgm:cxn modelId="{9BA38AFB-21D8-478E-82E5-6349B1024322}" type="presParOf" srcId="{29EB5892-15CD-49BF-BF12-EFD3DBC0F892}" destId="{575CE4CA-D7F2-4473-9E11-E88A85963438}" srcOrd="3" destOrd="0" presId="urn:microsoft.com/office/officeart/2005/8/layout/cycle4"/>
    <dgm:cxn modelId="{A87C4F92-6A12-47EC-988D-0024CC0D4415}" type="presParOf" srcId="{575CE4CA-D7F2-4473-9E11-E88A85963438}" destId="{A01287B9-4A05-4010-ADFD-52B39B0DF33D}" srcOrd="0" destOrd="0" presId="urn:microsoft.com/office/officeart/2005/8/layout/cycle4"/>
    <dgm:cxn modelId="{83C7371A-5A08-4DB5-B801-FB0EB7CF54D9}" type="presParOf" srcId="{575CE4CA-D7F2-4473-9E11-E88A85963438}" destId="{9277C6E5-A561-4E8E-AEC5-8A2464958475}" srcOrd="1" destOrd="0" presId="urn:microsoft.com/office/officeart/2005/8/layout/cycle4"/>
    <dgm:cxn modelId="{BDAE2BB0-E557-4B6F-8B22-2718FD3D3482}" type="presParOf" srcId="{29EB5892-15CD-49BF-BF12-EFD3DBC0F892}" destId="{90147457-691B-46F2-9765-A5194D4948FE}" srcOrd="4" destOrd="0" presId="urn:microsoft.com/office/officeart/2005/8/layout/cycle4"/>
    <dgm:cxn modelId="{5C734C0E-52BC-4F44-B43D-C85D79112673}" type="presParOf" srcId="{FFACCB9B-ED05-49EC-ADB4-596CA51B5D14}" destId="{4EEB53FF-128A-4E1C-B200-A3D766590B4D}" srcOrd="1" destOrd="0" presId="urn:microsoft.com/office/officeart/2005/8/layout/cycle4"/>
    <dgm:cxn modelId="{5DBE2ACC-ECA8-42D8-9583-9A39E785A1BF}" type="presParOf" srcId="{4EEB53FF-128A-4E1C-B200-A3D766590B4D}" destId="{E51EB934-78FC-40E0-846A-7BA45B71E434}" srcOrd="0" destOrd="0" presId="urn:microsoft.com/office/officeart/2005/8/layout/cycle4"/>
    <dgm:cxn modelId="{DD309B74-DFCD-4D41-ABF3-10515FE3C95A}" type="presParOf" srcId="{4EEB53FF-128A-4E1C-B200-A3D766590B4D}" destId="{F919691C-07BB-4004-A527-936C2B234164}" srcOrd="1" destOrd="0" presId="urn:microsoft.com/office/officeart/2005/8/layout/cycle4"/>
    <dgm:cxn modelId="{70A766B0-C335-48CE-856E-A8A7A45C21F5}" type="presParOf" srcId="{4EEB53FF-128A-4E1C-B200-A3D766590B4D}" destId="{51757003-801C-4A16-8B93-49B6F3C7ABDF}" srcOrd="2" destOrd="0" presId="urn:microsoft.com/office/officeart/2005/8/layout/cycle4"/>
    <dgm:cxn modelId="{C4D2F82D-DB04-4B92-BBE9-8B1135D1141F}" type="presParOf" srcId="{4EEB53FF-128A-4E1C-B200-A3D766590B4D}" destId="{3B68E452-76BA-42A2-9CEC-8D78B1735367}" srcOrd="3" destOrd="0" presId="urn:microsoft.com/office/officeart/2005/8/layout/cycle4"/>
    <dgm:cxn modelId="{60224E5A-BB1F-435E-9B5A-7C409E912276}" type="presParOf" srcId="{4EEB53FF-128A-4E1C-B200-A3D766590B4D}" destId="{4EF96D02-6857-4F32-A8B1-BE3CE47AB460}" srcOrd="4" destOrd="0" presId="urn:microsoft.com/office/officeart/2005/8/layout/cycle4"/>
    <dgm:cxn modelId="{A8DD80C2-1657-41A2-8EFA-FCD56DA7AE92}" type="presParOf" srcId="{FFACCB9B-ED05-49EC-ADB4-596CA51B5D14}" destId="{7730DC7A-97D4-4184-BA97-71E0ACA8B572}" srcOrd="2" destOrd="0" presId="urn:microsoft.com/office/officeart/2005/8/layout/cycle4"/>
    <dgm:cxn modelId="{1589CC6A-D3F6-429E-B005-AE7991A6470E}" type="presParOf" srcId="{FFACCB9B-ED05-49EC-ADB4-596CA51B5D14}" destId="{485945BD-2209-4DDC-9329-02C27845A33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6EF5EF-9493-4C58-B331-4A43C70C179B}">
      <dsp:nvSpPr>
        <dsp:cNvPr id="0" name=""/>
        <dsp:cNvSpPr/>
      </dsp:nvSpPr>
      <dsp:spPr>
        <a:xfrm>
          <a:off x="-202364" y="80381"/>
          <a:ext cx="7752264" cy="15321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La actitud del profesional sanitario ante las conductas de salud tiene un claro impacto en el comportamiento de la población general respecto a determinados hábitos.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Los objetivos de nuestro trabajo son estudiar la prevalencia y realizar un estudio descriptivo del perfil del fumador MIR en nuestro área. </a:t>
          </a:r>
          <a:endParaRPr lang="es-ES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157489" y="125256"/>
        <a:ext cx="5900369" cy="1442401"/>
      </dsp:txXfrm>
    </dsp:sp>
    <dsp:sp modelId="{12BDC9CC-4070-4F5F-A634-9D509A0C551C}">
      <dsp:nvSpPr>
        <dsp:cNvPr id="0" name=""/>
        <dsp:cNvSpPr/>
      </dsp:nvSpPr>
      <dsp:spPr>
        <a:xfrm>
          <a:off x="1253136" y="1804352"/>
          <a:ext cx="6865949" cy="165053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Datos obtenidos en el mes de diciembre de 2021 mediante encuesta </a:t>
          </a:r>
          <a:r>
            <a:rPr lang="es-ES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autoadministrada</a:t>
          </a:r>
          <a:r>
            <a:rPr lang="es-E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, para posteriormente analizar 12 variables epidemiológicas, clínicas y de actitud ante el tabaquismo. Analizados los datos con programa SPSS. </a:t>
          </a:r>
          <a:endParaRPr lang="es-E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01478" y="1852694"/>
        <a:ext cx="4517175" cy="1553846"/>
      </dsp:txXfrm>
    </dsp:sp>
    <dsp:sp modelId="{F67D8624-8CB9-4A6A-A80D-4E729B63B0C8}">
      <dsp:nvSpPr>
        <dsp:cNvPr id="0" name=""/>
        <dsp:cNvSpPr/>
      </dsp:nvSpPr>
      <dsp:spPr>
        <a:xfrm>
          <a:off x="6102483" y="1105981"/>
          <a:ext cx="800058" cy="115124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3600" kern="1200" dirty="0"/>
        </a:p>
      </dsp:txBody>
      <dsp:txXfrm>
        <a:off x="6282496" y="1105981"/>
        <a:ext cx="440032" cy="953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04/04/2022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619672" y="164561"/>
            <a:ext cx="7056784" cy="1178548"/>
          </a:xfrm>
          <a:prstGeom prst="rect">
            <a:avLst/>
          </a:prstGeom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dirty="0" smtClean="0"/>
          </a:p>
          <a:p>
            <a:pPr algn="ctr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TABAQUISMO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Y MIR EN NUESTRO ÁREA: PREVALENCIA Y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PERFIL</a:t>
            </a:r>
          </a:p>
          <a:p>
            <a:pPr algn="ctr"/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M.E.Ruiz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Carretero, C. De Dios Calama, C. Montaño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Montaño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C.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CabanillasDíez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-Madroñero, A. P. Arenas Polo, J. A. Riesco Miranda, A. Nacarino Burgos.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 de Neumología del Hospital Universitario de Cáceres. Universidad de Extremadura. </a:t>
            </a:r>
          </a:p>
          <a:p>
            <a:pPr algn="ctr"/>
            <a:endParaRPr lang="es-ES" sz="2000" dirty="0"/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1546356490"/>
              </p:ext>
            </p:extLst>
          </p:nvPr>
        </p:nvGraphicFramePr>
        <p:xfrm>
          <a:off x="597903" y="1347614"/>
          <a:ext cx="7848872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ángulo 8"/>
          <p:cNvSpPr/>
          <p:nvPr/>
        </p:nvSpPr>
        <p:spPr>
          <a:xfrm>
            <a:off x="6228184" y="1563638"/>
            <a:ext cx="172819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6577273" y="3651870"/>
            <a:ext cx="186950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 smtClean="0"/>
              <a:t>MATERIAL Y MÉTODOS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78540" y="864627"/>
            <a:ext cx="299629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>
                <a:solidFill>
                  <a:srgbClr val="333333"/>
                </a:solidFill>
                <a:latin typeface="OswaldRegular"/>
              </a:rPr>
              <a:t/>
            </a:r>
            <a:br>
              <a:rPr lang="es-ES" sz="1100" dirty="0">
                <a:solidFill>
                  <a:srgbClr val="333333"/>
                </a:solidFill>
                <a:latin typeface="OswaldRegular"/>
              </a:rPr>
            </a:br>
            <a:r>
              <a:rPr lang="es-ES" sz="14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prevalencia en nuestro área es del 16%, siendo el perfil del fumador un varón </a:t>
            </a:r>
            <a:r>
              <a:rPr lang="es-E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27 años, en </a:t>
            </a:r>
            <a:r>
              <a:rPr lang="es-ES" sz="14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o 2º </a:t>
            </a:r>
            <a:r>
              <a:rPr lang="es-E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año de residencia, que fuma entre 10 y 20 cigarrillos al día, ha consumido marihuana o algún otro tipo de tabaco no convencional y quiere dejar de fumar.</a:t>
            </a:r>
            <a:br>
              <a:rPr lang="es-E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de cada 5 fumadores considera que su condición de profesional sanitario no influye en su actitud ante el tabaquismo</a:t>
            </a:r>
            <a:r>
              <a:rPr lang="es-E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861480846"/>
              </p:ext>
            </p:extLst>
          </p:nvPr>
        </p:nvGraphicFramePr>
        <p:xfrm>
          <a:off x="-35969" y="75788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 5"/>
          <p:cNvSpPr/>
          <p:nvPr/>
        </p:nvSpPr>
        <p:spPr>
          <a:xfrm>
            <a:off x="3575645" y="123478"/>
            <a:ext cx="5244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sz="14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envían un total de 178 encuestas obteniendo un total de 94, lo que corresponde a un porcentaje de respuesta del 52.8</a:t>
            </a:r>
            <a:r>
              <a:rPr lang="es-ES" sz="1400" dirty="0">
                <a:solidFill>
                  <a:srgbClr val="333333"/>
                </a:solidFill>
                <a:latin typeface="OswaldRegular"/>
              </a:rPr>
              <a:t>.</a:t>
            </a:r>
            <a:endParaRPr lang="es-ES" sz="1400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7"/>
          <a:srcRect t="10460"/>
          <a:stretch/>
        </p:blipFill>
        <p:spPr>
          <a:xfrm>
            <a:off x="6648229" y="3867894"/>
            <a:ext cx="2172243" cy="115564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1826140" y="227861"/>
            <a:ext cx="1737875" cy="3144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bg1"/>
                </a:solidFill>
                <a:latin typeface="OswaldRegular"/>
              </a:rPr>
              <a:t>RESULTADOS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883267" y="646698"/>
            <a:ext cx="1714170" cy="3600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CONCLUSIONES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297</Words>
  <Application>Microsoft Office PowerPoint</Application>
  <PresentationFormat>Presentación en pantalla (16:9)</PresentationFormat>
  <Paragraphs>25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OswaldRegular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Ruiz</cp:lastModifiedBy>
  <cp:revision>14</cp:revision>
  <dcterms:created xsi:type="dcterms:W3CDTF">2022-01-11T08:55:46Z</dcterms:created>
  <dcterms:modified xsi:type="dcterms:W3CDTF">2022-04-04T18:38:08Z</dcterms:modified>
</cp:coreProperties>
</file>