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83"/>
    <a:srgbClr val="FFFC00"/>
    <a:srgbClr val="00D9FF"/>
    <a:srgbClr val="73FFEF"/>
    <a:srgbClr val="00FDFF"/>
    <a:srgbClr val="73FD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1"/>
  </p:normalViewPr>
  <p:slideViewPr>
    <p:cSldViewPr>
      <p:cViewPr varScale="1">
        <p:scale>
          <a:sx n="138" d="100"/>
          <a:sy n="138" d="100"/>
        </p:scale>
        <p:origin x="792" y="1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090859-1E3C-3148-96A0-179B150F34BD}" type="doc">
      <dgm:prSet loTypeId="urn:microsoft.com/office/officeart/2005/8/layout/hierarchy3" loCatId="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5EF58CD-6E73-9B46-8F17-B7846948FBBA}">
      <dgm:prSet phldrT="[Texto]" custT="1"/>
      <dgm:spPr>
        <a:solidFill>
          <a:srgbClr val="FFFF83"/>
        </a:solidFill>
      </dgm:spPr>
      <dgm:t>
        <a:bodyPr/>
        <a:lstStyle/>
        <a:p>
          <a:r>
            <a:rPr lang="es-E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TAI</a:t>
          </a:r>
        </a:p>
      </dgm:t>
    </dgm:pt>
    <dgm:pt modelId="{3FAA35C0-C60E-E34F-9320-33EF40CDBF08}" type="parTrans" cxnId="{BE349371-44F9-5E49-BC3D-6F8735829921}">
      <dgm:prSet/>
      <dgm:spPr/>
      <dgm:t>
        <a:bodyPr/>
        <a:lstStyle/>
        <a:p>
          <a:endParaRPr lang="es-ES"/>
        </a:p>
      </dgm:t>
    </dgm:pt>
    <dgm:pt modelId="{AC6DB4B8-B22E-EA46-A2F0-2B4FC445C495}" type="sibTrans" cxnId="{BE349371-44F9-5E49-BC3D-6F8735829921}">
      <dgm:prSet/>
      <dgm:spPr/>
      <dgm:t>
        <a:bodyPr/>
        <a:lstStyle/>
        <a:p>
          <a:endParaRPr lang="es-ES"/>
        </a:p>
      </dgm:t>
    </dgm:pt>
    <dgm:pt modelId="{7EFA0C3E-9E5E-2049-99A4-67E77F53683B}">
      <dgm:prSet phldrT="[Texto]" custT="1"/>
      <dgm:spPr>
        <a:ln>
          <a:solidFill>
            <a:srgbClr val="FFFF83"/>
          </a:solidFill>
        </a:ln>
      </dgm:spPr>
      <dgm:t>
        <a:bodyPr/>
        <a:lstStyle/>
        <a:p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Buena </a:t>
          </a:r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rPr>
            <a:t> 13 (81,25%)</a:t>
          </a:r>
          <a:endParaRPr lang="es-E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4E396A-FDC8-FC4A-AD3F-243F664B5E4F}" type="parTrans" cxnId="{3DF601D6-C36A-124A-BE1F-80FF7312726B}">
      <dgm:prSet/>
      <dgm:spPr>
        <a:ln>
          <a:solidFill>
            <a:srgbClr val="FFFF83"/>
          </a:solidFill>
        </a:ln>
      </dgm:spPr>
      <dgm:t>
        <a:bodyPr/>
        <a:lstStyle/>
        <a:p>
          <a:endParaRPr lang="es-ES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27CBDD-198C-0A42-8D27-F5AB38728AE9}" type="sibTrans" cxnId="{3DF601D6-C36A-124A-BE1F-80FF7312726B}">
      <dgm:prSet/>
      <dgm:spPr/>
      <dgm:t>
        <a:bodyPr/>
        <a:lstStyle/>
        <a:p>
          <a:endParaRPr lang="es-ES"/>
        </a:p>
      </dgm:t>
    </dgm:pt>
    <dgm:pt modelId="{1F6C4255-CC81-EE4E-A9C0-0CED8252BE24}">
      <dgm:prSet phldrT="[Texto]" custT="1"/>
      <dgm:spPr>
        <a:ln>
          <a:solidFill>
            <a:srgbClr val="FFFF83"/>
          </a:solidFill>
        </a:ln>
      </dgm:spPr>
      <dgm:t>
        <a:bodyPr/>
        <a:lstStyle/>
        <a:p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Intermedia </a:t>
          </a:r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rPr>
            <a:t> 3 (18,75%)</a:t>
          </a:r>
          <a:endParaRPr lang="es-E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28A260-6F1C-E04D-8FB5-5918ABDAF311}" type="parTrans" cxnId="{CA34441F-5804-4D42-9D8E-E3EED0886D92}">
      <dgm:prSet/>
      <dgm:spPr>
        <a:ln>
          <a:solidFill>
            <a:srgbClr val="FFFF83"/>
          </a:solidFill>
        </a:ln>
      </dgm:spPr>
      <dgm:t>
        <a:bodyPr/>
        <a:lstStyle/>
        <a:p>
          <a:endParaRPr lang="es-ES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6C8DC5-46D4-FE48-8C1F-5B56992351FF}" type="sibTrans" cxnId="{CA34441F-5804-4D42-9D8E-E3EED0886D92}">
      <dgm:prSet/>
      <dgm:spPr/>
      <dgm:t>
        <a:bodyPr/>
        <a:lstStyle/>
        <a:p>
          <a:endParaRPr lang="es-ES"/>
        </a:p>
      </dgm:t>
    </dgm:pt>
    <dgm:pt modelId="{57A5E39F-1F0F-264D-8539-19495666E151}">
      <dgm:prSet phldrT="[Texto]" custT="1"/>
      <dgm:spPr>
        <a:solidFill>
          <a:srgbClr val="FFFF83"/>
        </a:solidFill>
      </dgm:spPr>
      <dgm:t>
        <a:bodyPr/>
        <a:lstStyle/>
        <a:p>
          <a:r>
            <a:rPr lang="es-E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ACT</a:t>
          </a:r>
        </a:p>
      </dgm:t>
    </dgm:pt>
    <dgm:pt modelId="{BF988AF1-3EA0-7F4A-A88F-6CCBED99FD39}" type="sibTrans" cxnId="{395DE4F3-5C61-E341-A98B-95AE5244CF0A}">
      <dgm:prSet/>
      <dgm:spPr/>
      <dgm:t>
        <a:bodyPr/>
        <a:lstStyle/>
        <a:p>
          <a:endParaRPr lang="es-ES"/>
        </a:p>
      </dgm:t>
    </dgm:pt>
    <dgm:pt modelId="{D1A1FC3E-8E51-F34A-A977-E1BAB221229D}" type="parTrans" cxnId="{395DE4F3-5C61-E341-A98B-95AE5244CF0A}">
      <dgm:prSet/>
      <dgm:spPr/>
      <dgm:t>
        <a:bodyPr/>
        <a:lstStyle/>
        <a:p>
          <a:endParaRPr lang="es-ES"/>
        </a:p>
      </dgm:t>
    </dgm:pt>
    <dgm:pt modelId="{AD94787D-EC3E-DC4D-9914-5C5F0A4261F8}">
      <dgm:prSet phldrT="[Texto]" custT="1"/>
      <dgm:spPr>
        <a:ln>
          <a:solidFill>
            <a:srgbClr val="FFFF83"/>
          </a:solidFill>
        </a:ln>
      </dgm:spPr>
      <dgm:t>
        <a:bodyPr/>
        <a:lstStyle/>
        <a:p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Controlada </a:t>
          </a:r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rPr>
            <a:t> 9 (56,25%)</a:t>
          </a:r>
          <a:endParaRPr lang="es-E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81144B-CF8F-724A-85C3-F5803E3AB43A}" type="sibTrans" cxnId="{02A0689C-B9FD-904B-B3AC-29E30A5BDDDA}">
      <dgm:prSet/>
      <dgm:spPr/>
      <dgm:t>
        <a:bodyPr/>
        <a:lstStyle/>
        <a:p>
          <a:endParaRPr lang="es-ES"/>
        </a:p>
      </dgm:t>
    </dgm:pt>
    <dgm:pt modelId="{537DF6FC-D883-594E-8C30-A544F81775C7}" type="parTrans" cxnId="{02A0689C-B9FD-904B-B3AC-29E30A5BDDDA}">
      <dgm:prSet/>
      <dgm:spPr>
        <a:ln>
          <a:solidFill>
            <a:srgbClr val="FFFF83"/>
          </a:solidFill>
        </a:ln>
      </dgm:spPr>
      <dgm:t>
        <a:bodyPr/>
        <a:lstStyle/>
        <a:p>
          <a:endParaRPr lang="es-ES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958206-A4BE-6741-B31F-47A5BA779C70}">
      <dgm:prSet phldrT="[Texto]" custT="1"/>
      <dgm:spPr>
        <a:ln>
          <a:solidFill>
            <a:srgbClr val="FFFF83"/>
          </a:solidFill>
        </a:ln>
      </dgm:spPr>
      <dgm:t>
        <a:bodyPr/>
        <a:lstStyle/>
        <a:p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Control parcial </a:t>
          </a:r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rPr>
            <a:t> 3 (18,75%)</a:t>
          </a:r>
          <a:endParaRPr lang="es-E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45AB0B1-084F-C24A-A235-F48A47D79A61}" type="sibTrans" cxnId="{B2A41A85-2DFA-E54A-A5E6-C9288CFB3794}">
      <dgm:prSet/>
      <dgm:spPr/>
      <dgm:t>
        <a:bodyPr/>
        <a:lstStyle/>
        <a:p>
          <a:endParaRPr lang="es-ES"/>
        </a:p>
      </dgm:t>
    </dgm:pt>
    <dgm:pt modelId="{2BF6681A-BDEA-1640-9276-171F952E8ED9}" type="parTrans" cxnId="{B2A41A85-2DFA-E54A-A5E6-C9288CFB3794}">
      <dgm:prSet/>
      <dgm:spPr>
        <a:ln>
          <a:solidFill>
            <a:srgbClr val="FFFF83"/>
          </a:solidFill>
        </a:ln>
      </dgm:spPr>
      <dgm:t>
        <a:bodyPr/>
        <a:lstStyle/>
        <a:p>
          <a:endParaRPr lang="es-ES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9FCBC79-B293-BC43-9A23-4DC5EDCCCC5F}">
      <dgm:prSet phldrT="[Texto]" custT="1"/>
      <dgm:spPr>
        <a:solidFill>
          <a:srgbClr val="FFFF83"/>
        </a:solidFill>
      </dgm:spPr>
      <dgm:t>
        <a:bodyPr/>
        <a:lstStyle/>
        <a:p>
          <a:r>
            <a:rPr lang="es-E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Temporalidad</a:t>
          </a:r>
        </a:p>
      </dgm:t>
    </dgm:pt>
    <dgm:pt modelId="{CEC8EBCF-DA4D-084F-B8CD-BB0259807EB3}" type="parTrans" cxnId="{45908C77-6909-6F49-9408-4BEDA426F94E}">
      <dgm:prSet/>
      <dgm:spPr/>
      <dgm:t>
        <a:bodyPr/>
        <a:lstStyle/>
        <a:p>
          <a:endParaRPr lang="es-ES"/>
        </a:p>
      </dgm:t>
    </dgm:pt>
    <dgm:pt modelId="{820023CE-3202-3147-AA10-242A2C84A3BB}" type="sibTrans" cxnId="{45908C77-6909-6F49-9408-4BEDA426F94E}">
      <dgm:prSet/>
      <dgm:spPr/>
      <dgm:t>
        <a:bodyPr/>
        <a:lstStyle/>
        <a:p>
          <a:endParaRPr lang="es-ES"/>
        </a:p>
      </dgm:t>
    </dgm:pt>
    <dgm:pt modelId="{00CAEB3C-D220-BD4B-A0DD-8C2A55EA375D}">
      <dgm:prSet phldrT="[Texto]" custT="1"/>
      <dgm:spPr>
        <a:ln>
          <a:solidFill>
            <a:srgbClr val="FFFF83"/>
          </a:solidFill>
        </a:ln>
      </dgm:spPr>
      <dgm:t>
        <a:bodyPr/>
        <a:lstStyle/>
        <a:p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Definitiva</a:t>
          </a:r>
        </a:p>
      </dgm:t>
    </dgm:pt>
    <dgm:pt modelId="{87846EA6-F4E8-4843-A0CA-BF0A2FEC54BB}" type="parTrans" cxnId="{4AF6DE91-B532-DE42-9CD5-3B61D58BD2AD}">
      <dgm:prSet/>
      <dgm:spPr>
        <a:ln>
          <a:solidFill>
            <a:srgbClr val="FFFF83"/>
          </a:solidFill>
        </a:ln>
      </dgm:spPr>
      <dgm:t>
        <a:bodyPr/>
        <a:lstStyle/>
        <a:p>
          <a:endParaRPr lang="es-ES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3D86E0-9A29-8F48-9C72-2FD43EA6BEC9}" type="sibTrans" cxnId="{4AF6DE91-B532-DE42-9CD5-3B61D58BD2AD}">
      <dgm:prSet/>
      <dgm:spPr/>
      <dgm:t>
        <a:bodyPr/>
        <a:lstStyle/>
        <a:p>
          <a:endParaRPr lang="es-ES"/>
        </a:p>
      </dgm:t>
    </dgm:pt>
    <dgm:pt modelId="{E165C7EC-EEA1-C449-9823-A9110BEACB28}">
      <dgm:prSet phldrT="[Texto]" custT="1"/>
      <dgm:spPr>
        <a:ln>
          <a:solidFill>
            <a:srgbClr val="FFFF83"/>
          </a:solidFill>
        </a:ln>
      </dgm:spPr>
      <dgm:t>
        <a:bodyPr/>
        <a:lstStyle/>
        <a:p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Discontinua</a:t>
          </a:r>
        </a:p>
      </dgm:t>
    </dgm:pt>
    <dgm:pt modelId="{9B6AA1E8-9F72-224D-AFF8-D6E8756DB853}" type="parTrans" cxnId="{A37A9D6D-5A0D-334A-A199-1F8509A00201}">
      <dgm:prSet/>
      <dgm:spPr>
        <a:ln>
          <a:solidFill>
            <a:srgbClr val="FFFF83"/>
          </a:solidFill>
        </a:ln>
      </dgm:spPr>
      <dgm:t>
        <a:bodyPr/>
        <a:lstStyle/>
        <a:p>
          <a:endParaRPr lang="es-ES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B55534-39C0-BC42-BAE3-AA9B6249CB74}" type="sibTrans" cxnId="{A37A9D6D-5A0D-334A-A199-1F8509A00201}">
      <dgm:prSet/>
      <dgm:spPr/>
      <dgm:t>
        <a:bodyPr/>
        <a:lstStyle/>
        <a:p>
          <a:endParaRPr lang="es-ES"/>
        </a:p>
      </dgm:t>
    </dgm:pt>
    <dgm:pt modelId="{4F6A7AC1-DB51-3F45-AC97-4FBBD3388ADD}">
      <dgm:prSet phldrT="[Texto]" custT="1"/>
      <dgm:spPr>
        <a:solidFill>
          <a:srgbClr val="FFFF83"/>
        </a:solidFill>
      </dgm:spPr>
      <dgm:t>
        <a:bodyPr/>
        <a:lstStyle/>
        <a:p>
          <a:r>
            <a:rPr lang="es-E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Fármacos</a:t>
          </a:r>
        </a:p>
      </dgm:t>
    </dgm:pt>
    <dgm:pt modelId="{36058CAA-D8E0-5A4A-B551-909F2B15BBC9}" type="parTrans" cxnId="{73F2E9EE-4821-9942-AD09-DFA75B5187F9}">
      <dgm:prSet/>
      <dgm:spPr/>
      <dgm:t>
        <a:bodyPr/>
        <a:lstStyle/>
        <a:p>
          <a:endParaRPr lang="es-ES"/>
        </a:p>
      </dgm:t>
    </dgm:pt>
    <dgm:pt modelId="{2790441F-836E-204F-B411-0C9B164D3483}" type="sibTrans" cxnId="{73F2E9EE-4821-9942-AD09-DFA75B5187F9}">
      <dgm:prSet/>
      <dgm:spPr/>
      <dgm:t>
        <a:bodyPr/>
        <a:lstStyle/>
        <a:p>
          <a:endParaRPr lang="es-ES"/>
        </a:p>
      </dgm:t>
    </dgm:pt>
    <dgm:pt modelId="{6AB68B94-DE95-AE4F-A922-AC05F462B147}">
      <dgm:prSet phldrT="[Texto]" custT="1"/>
      <dgm:spPr>
        <a:ln>
          <a:solidFill>
            <a:srgbClr val="FFFF83"/>
          </a:solidFill>
        </a:ln>
      </dgm:spPr>
      <dgm:t>
        <a:bodyPr/>
        <a:lstStyle/>
        <a:p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Todos los fármacos </a:t>
          </a:r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rPr>
            <a:t> 13 (81,25%)</a:t>
          </a:r>
          <a:endParaRPr lang="es-E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2A8309-C382-C24F-9DFE-7D385ED5174B}" type="parTrans" cxnId="{CF57A217-64FE-8143-87F9-F0AD66FE7F1F}">
      <dgm:prSet/>
      <dgm:spPr>
        <a:ln>
          <a:solidFill>
            <a:srgbClr val="FFFF83"/>
          </a:solidFill>
        </a:ln>
      </dgm:spPr>
      <dgm:t>
        <a:bodyPr/>
        <a:lstStyle/>
        <a:p>
          <a:endParaRPr lang="es-ES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D05DC19-5B7B-7B48-8FF8-332EE03DEC6A}" type="sibTrans" cxnId="{CF57A217-64FE-8143-87F9-F0AD66FE7F1F}">
      <dgm:prSet/>
      <dgm:spPr/>
      <dgm:t>
        <a:bodyPr/>
        <a:lstStyle/>
        <a:p>
          <a:endParaRPr lang="es-ES"/>
        </a:p>
      </dgm:t>
    </dgm:pt>
    <dgm:pt modelId="{48DAE36C-56B2-854E-AE5C-314119C5CBCA}">
      <dgm:prSet phldrT="[Texto]" custT="1"/>
      <dgm:spPr>
        <a:ln>
          <a:solidFill>
            <a:srgbClr val="FFFF83"/>
          </a:solidFill>
        </a:ln>
      </dgm:spPr>
      <dgm:t>
        <a:bodyPr/>
        <a:lstStyle/>
        <a:p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Un fármaco </a:t>
          </a:r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rPr>
            <a:t> 3 (18,75%)</a:t>
          </a:r>
          <a:endParaRPr lang="es-E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E83D53-5CAB-374B-A3BF-5CF688027379}" type="parTrans" cxnId="{C7E4691D-8F88-C040-AF5D-7EBDB870BC44}">
      <dgm:prSet/>
      <dgm:spPr>
        <a:ln>
          <a:solidFill>
            <a:srgbClr val="FFFF83"/>
          </a:solidFill>
        </a:ln>
      </dgm:spPr>
      <dgm:t>
        <a:bodyPr/>
        <a:lstStyle/>
        <a:p>
          <a:endParaRPr lang="es-ES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CDB4D1-EC28-694C-8757-8025B2EF0B02}" type="sibTrans" cxnId="{C7E4691D-8F88-C040-AF5D-7EBDB870BC44}">
      <dgm:prSet/>
      <dgm:spPr/>
      <dgm:t>
        <a:bodyPr/>
        <a:lstStyle/>
        <a:p>
          <a:endParaRPr lang="es-ES"/>
        </a:p>
      </dgm:t>
    </dgm:pt>
    <dgm:pt modelId="{347D2623-344C-DF4D-8B28-67CC79B1BF12}">
      <dgm:prSet phldrT="[Texto]" custT="1"/>
      <dgm:spPr>
        <a:ln>
          <a:solidFill>
            <a:srgbClr val="FFFF83"/>
          </a:solidFill>
        </a:ln>
      </dgm:spPr>
      <dgm:t>
        <a:bodyPr/>
        <a:lstStyle/>
        <a:p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No controlada </a:t>
          </a:r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rPr>
            <a:t> 4 (25%)</a:t>
          </a:r>
          <a:endParaRPr lang="es-E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AD8372-6F72-C640-A5D9-1424434C4963}" type="parTrans" cxnId="{2D72E198-95A1-D547-9F85-EC994858E109}">
      <dgm:prSet/>
      <dgm:spPr>
        <a:ln>
          <a:solidFill>
            <a:srgbClr val="FFFF83"/>
          </a:solidFill>
        </a:ln>
      </dgm:spPr>
      <dgm:t>
        <a:bodyPr/>
        <a:lstStyle/>
        <a:p>
          <a:endParaRPr lang="es-ES"/>
        </a:p>
      </dgm:t>
    </dgm:pt>
    <dgm:pt modelId="{1F259667-5FDC-CF45-A598-4D91D950458C}" type="sibTrans" cxnId="{2D72E198-95A1-D547-9F85-EC994858E109}">
      <dgm:prSet/>
      <dgm:spPr/>
      <dgm:t>
        <a:bodyPr/>
        <a:lstStyle/>
        <a:p>
          <a:endParaRPr lang="es-ES"/>
        </a:p>
      </dgm:t>
    </dgm:pt>
    <dgm:pt modelId="{C4049EC7-5D35-C648-9978-E3B91FB99DDE}" type="pres">
      <dgm:prSet presAssocID="{ED090859-1E3C-3148-96A0-179B150F34B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B34C47E-5A81-2F46-A260-169C447D070F}" type="pres">
      <dgm:prSet presAssocID="{95EF58CD-6E73-9B46-8F17-B7846948FBBA}" presName="root" presStyleCnt="0"/>
      <dgm:spPr/>
    </dgm:pt>
    <dgm:pt modelId="{63692172-AD31-E642-9D9B-D2F7884972CE}" type="pres">
      <dgm:prSet presAssocID="{95EF58CD-6E73-9B46-8F17-B7846948FBBA}" presName="rootComposite" presStyleCnt="0"/>
      <dgm:spPr/>
    </dgm:pt>
    <dgm:pt modelId="{D48D72FC-ED0B-7D46-AEFC-092D9AC134F8}" type="pres">
      <dgm:prSet presAssocID="{95EF58CD-6E73-9B46-8F17-B7846948FBBA}" presName="rootText" presStyleLbl="node1" presStyleIdx="0" presStyleCnt="4" custScaleX="215737" custLinFactNeighborX="52680" custLinFactNeighborY="-8015"/>
      <dgm:spPr/>
    </dgm:pt>
    <dgm:pt modelId="{BF75BF21-A0D4-684F-8284-38C20FF19813}" type="pres">
      <dgm:prSet presAssocID="{95EF58CD-6E73-9B46-8F17-B7846948FBBA}" presName="rootConnector" presStyleLbl="node1" presStyleIdx="0" presStyleCnt="4"/>
      <dgm:spPr/>
    </dgm:pt>
    <dgm:pt modelId="{BD4DDA75-B8EB-924B-B8A1-C685CE379B42}" type="pres">
      <dgm:prSet presAssocID="{95EF58CD-6E73-9B46-8F17-B7846948FBBA}" presName="childShape" presStyleCnt="0"/>
      <dgm:spPr/>
    </dgm:pt>
    <dgm:pt modelId="{F0168543-1C56-3F4A-88BF-0EC7DF24331F}" type="pres">
      <dgm:prSet presAssocID="{4F4E396A-FDC8-FC4A-AD3F-243F664B5E4F}" presName="Name13" presStyleLbl="parChTrans1D2" presStyleIdx="0" presStyleCnt="9" custSzX="210408"/>
      <dgm:spPr/>
    </dgm:pt>
    <dgm:pt modelId="{D9BF2BB6-C10B-8649-A0FD-2163F08C74C0}" type="pres">
      <dgm:prSet presAssocID="{7EFA0C3E-9E5E-2049-99A4-67E77F53683B}" presName="childText" presStyleLbl="bgAcc1" presStyleIdx="0" presStyleCnt="9" custScaleX="215737" custLinFactNeighborX="65849" custLinFactNeighborY="-8015">
        <dgm:presLayoutVars>
          <dgm:bulletEnabled val="1"/>
        </dgm:presLayoutVars>
      </dgm:prSet>
      <dgm:spPr/>
    </dgm:pt>
    <dgm:pt modelId="{E17EBB98-4B92-D543-BEDC-51EAA9AF02EE}" type="pres">
      <dgm:prSet presAssocID="{E928A260-6F1C-E04D-8FB5-5918ABDAF311}" presName="Name13" presStyleLbl="parChTrans1D2" presStyleIdx="1" presStyleCnt="9" custSzX="210408"/>
      <dgm:spPr/>
    </dgm:pt>
    <dgm:pt modelId="{E040E3AB-B46A-3A42-B13E-629A5B20DE09}" type="pres">
      <dgm:prSet presAssocID="{1F6C4255-CC81-EE4E-A9C0-0CED8252BE24}" presName="childText" presStyleLbl="bgAcc1" presStyleIdx="1" presStyleCnt="9" custScaleX="215737" custLinFactNeighborX="65849" custLinFactNeighborY="-8015">
        <dgm:presLayoutVars>
          <dgm:bulletEnabled val="1"/>
        </dgm:presLayoutVars>
      </dgm:prSet>
      <dgm:spPr/>
    </dgm:pt>
    <dgm:pt modelId="{DC0CFEDF-B3EA-DA44-8B08-440DCE20C917}" type="pres">
      <dgm:prSet presAssocID="{57A5E39F-1F0F-264D-8539-19495666E151}" presName="root" presStyleCnt="0"/>
      <dgm:spPr/>
    </dgm:pt>
    <dgm:pt modelId="{24945439-1E3E-DC4C-A1D1-3D326CCFCD37}" type="pres">
      <dgm:prSet presAssocID="{57A5E39F-1F0F-264D-8539-19495666E151}" presName="rootComposite" presStyleCnt="0"/>
      <dgm:spPr/>
    </dgm:pt>
    <dgm:pt modelId="{AE05C07D-0AD2-7B4B-934C-C9CB1E0466A6}" type="pres">
      <dgm:prSet presAssocID="{57A5E39F-1F0F-264D-8539-19495666E151}" presName="rootText" presStyleLbl="node1" presStyleIdx="1" presStyleCnt="4" custScaleX="215737" custLinFactNeighborX="52680" custLinFactNeighborY="-8015"/>
      <dgm:spPr/>
    </dgm:pt>
    <dgm:pt modelId="{409B119A-3E0B-D649-B466-6C7B17BF3C0C}" type="pres">
      <dgm:prSet presAssocID="{57A5E39F-1F0F-264D-8539-19495666E151}" presName="rootConnector" presStyleLbl="node1" presStyleIdx="1" presStyleCnt="4"/>
      <dgm:spPr/>
    </dgm:pt>
    <dgm:pt modelId="{E09631AD-4594-AE47-9A10-F5D36C4E2F61}" type="pres">
      <dgm:prSet presAssocID="{57A5E39F-1F0F-264D-8539-19495666E151}" presName="childShape" presStyleCnt="0"/>
      <dgm:spPr/>
    </dgm:pt>
    <dgm:pt modelId="{03EE53C2-8750-7845-BEC0-20DFB0C8EE64}" type="pres">
      <dgm:prSet presAssocID="{537DF6FC-D883-594E-8C30-A544F81775C7}" presName="Name13" presStyleLbl="parChTrans1D2" presStyleIdx="2" presStyleCnt="9" custSzX="210408"/>
      <dgm:spPr/>
    </dgm:pt>
    <dgm:pt modelId="{C7322EEC-9115-524D-BF42-69DB4FCB3F84}" type="pres">
      <dgm:prSet presAssocID="{AD94787D-EC3E-DC4D-9914-5C5F0A4261F8}" presName="childText" presStyleLbl="bgAcc1" presStyleIdx="2" presStyleCnt="9" custScaleX="215737" custLinFactNeighborX="65849" custLinFactNeighborY="-8015">
        <dgm:presLayoutVars>
          <dgm:bulletEnabled val="1"/>
        </dgm:presLayoutVars>
      </dgm:prSet>
      <dgm:spPr/>
    </dgm:pt>
    <dgm:pt modelId="{904E2A2D-2FE6-D544-BD9F-BBEEE7F94BD4}" type="pres">
      <dgm:prSet presAssocID="{2BF6681A-BDEA-1640-9276-171F952E8ED9}" presName="Name13" presStyleLbl="parChTrans1D2" presStyleIdx="3" presStyleCnt="9" custSzX="210408"/>
      <dgm:spPr/>
    </dgm:pt>
    <dgm:pt modelId="{FF428038-A2AA-284F-BFD0-FC157219DD78}" type="pres">
      <dgm:prSet presAssocID="{50958206-A4BE-6741-B31F-47A5BA779C70}" presName="childText" presStyleLbl="bgAcc1" presStyleIdx="3" presStyleCnt="9" custScaleX="215737" custLinFactNeighborX="65849" custLinFactNeighborY="-8015">
        <dgm:presLayoutVars>
          <dgm:bulletEnabled val="1"/>
        </dgm:presLayoutVars>
      </dgm:prSet>
      <dgm:spPr/>
    </dgm:pt>
    <dgm:pt modelId="{59BD1FAF-7DE0-7D4B-950A-C5D0EA677A08}" type="pres">
      <dgm:prSet presAssocID="{92AD8372-6F72-C640-A5D9-1424434C4963}" presName="Name13" presStyleLbl="parChTrans1D2" presStyleIdx="4" presStyleCnt="9" custSzX="210408"/>
      <dgm:spPr/>
    </dgm:pt>
    <dgm:pt modelId="{A645745E-B2CB-D04B-B45C-0E1DE0D7D8CC}" type="pres">
      <dgm:prSet presAssocID="{347D2623-344C-DF4D-8B28-67CC79B1BF12}" presName="childText" presStyleLbl="bgAcc1" presStyleIdx="4" presStyleCnt="9" custScaleX="215737" custLinFactNeighborX="65849" custLinFactNeighborY="-8015">
        <dgm:presLayoutVars>
          <dgm:bulletEnabled val="1"/>
        </dgm:presLayoutVars>
      </dgm:prSet>
      <dgm:spPr/>
    </dgm:pt>
    <dgm:pt modelId="{2B5DF79E-DAA0-B54E-972B-8180C5CEF8BC}" type="pres">
      <dgm:prSet presAssocID="{49FCBC79-B293-BC43-9A23-4DC5EDCCCC5F}" presName="root" presStyleCnt="0"/>
      <dgm:spPr/>
    </dgm:pt>
    <dgm:pt modelId="{3381E6F0-5D5E-8441-9460-9C5AB0219256}" type="pres">
      <dgm:prSet presAssocID="{49FCBC79-B293-BC43-9A23-4DC5EDCCCC5F}" presName="rootComposite" presStyleCnt="0"/>
      <dgm:spPr/>
    </dgm:pt>
    <dgm:pt modelId="{BD42382C-49E5-6A49-AF6D-D8340301AA5F}" type="pres">
      <dgm:prSet presAssocID="{49FCBC79-B293-BC43-9A23-4DC5EDCCCC5F}" presName="rootText" presStyleLbl="node1" presStyleIdx="2" presStyleCnt="4" custScaleX="215737" custLinFactNeighborX="52680" custLinFactNeighborY="-8015"/>
      <dgm:spPr/>
    </dgm:pt>
    <dgm:pt modelId="{3545C0D0-43FE-1A43-AF5C-94FF91DAF983}" type="pres">
      <dgm:prSet presAssocID="{49FCBC79-B293-BC43-9A23-4DC5EDCCCC5F}" presName="rootConnector" presStyleLbl="node1" presStyleIdx="2" presStyleCnt="4"/>
      <dgm:spPr/>
    </dgm:pt>
    <dgm:pt modelId="{000AF93A-EC61-CE43-B20D-760F1AB63CD9}" type="pres">
      <dgm:prSet presAssocID="{49FCBC79-B293-BC43-9A23-4DC5EDCCCC5F}" presName="childShape" presStyleCnt="0"/>
      <dgm:spPr/>
    </dgm:pt>
    <dgm:pt modelId="{FE46C9CF-A081-A04A-9019-C7945BBE4CBB}" type="pres">
      <dgm:prSet presAssocID="{87846EA6-F4E8-4843-A0CA-BF0A2FEC54BB}" presName="Name13" presStyleLbl="parChTrans1D2" presStyleIdx="5" presStyleCnt="9" custSzX="210408"/>
      <dgm:spPr/>
    </dgm:pt>
    <dgm:pt modelId="{2A699C52-9A19-8941-BE11-9896F081A152}" type="pres">
      <dgm:prSet presAssocID="{00CAEB3C-D220-BD4B-A0DD-8C2A55EA375D}" presName="childText" presStyleLbl="bgAcc1" presStyleIdx="5" presStyleCnt="9" custScaleX="215737" custLinFactNeighborX="65849" custLinFactNeighborY="-8015">
        <dgm:presLayoutVars>
          <dgm:bulletEnabled val="1"/>
        </dgm:presLayoutVars>
      </dgm:prSet>
      <dgm:spPr/>
    </dgm:pt>
    <dgm:pt modelId="{3DC1F07D-AFBF-3E45-91A6-879C7C84F523}" type="pres">
      <dgm:prSet presAssocID="{9B6AA1E8-9F72-224D-AFF8-D6E8756DB853}" presName="Name13" presStyleLbl="parChTrans1D2" presStyleIdx="6" presStyleCnt="9" custSzX="210408"/>
      <dgm:spPr/>
    </dgm:pt>
    <dgm:pt modelId="{2692E4B5-8180-4045-9FFD-F6C323C86D67}" type="pres">
      <dgm:prSet presAssocID="{E165C7EC-EEA1-C449-9823-A9110BEACB28}" presName="childText" presStyleLbl="bgAcc1" presStyleIdx="6" presStyleCnt="9" custScaleX="215737" custLinFactNeighborX="65849" custLinFactNeighborY="-8015">
        <dgm:presLayoutVars>
          <dgm:bulletEnabled val="1"/>
        </dgm:presLayoutVars>
      </dgm:prSet>
      <dgm:spPr/>
    </dgm:pt>
    <dgm:pt modelId="{2FA218B0-8986-3B43-AB5B-C84358D95FCC}" type="pres">
      <dgm:prSet presAssocID="{4F6A7AC1-DB51-3F45-AC97-4FBBD3388ADD}" presName="root" presStyleCnt="0"/>
      <dgm:spPr/>
    </dgm:pt>
    <dgm:pt modelId="{3AAC5DB5-6FB0-0C4B-B086-A47288C581F4}" type="pres">
      <dgm:prSet presAssocID="{4F6A7AC1-DB51-3F45-AC97-4FBBD3388ADD}" presName="rootComposite" presStyleCnt="0"/>
      <dgm:spPr/>
    </dgm:pt>
    <dgm:pt modelId="{E0EB3182-F1E4-C54B-86F9-59B9C725A8A7}" type="pres">
      <dgm:prSet presAssocID="{4F6A7AC1-DB51-3F45-AC97-4FBBD3388ADD}" presName="rootText" presStyleLbl="node1" presStyleIdx="3" presStyleCnt="4" custScaleX="215737" custLinFactNeighborX="52680" custLinFactNeighborY="-8015"/>
      <dgm:spPr/>
    </dgm:pt>
    <dgm:pt modelId="{F80E701B-E59F-264C-A2C4-A606065C55FF}" type="pres">
      <dgm:prSet presAssocID="{4F6A7AC1-DB51-3F45-AC97-4FBBD3388ADD}" presName="rootConnector" presStyleLbl="node1" presStyleIdx="3" presStyleCnt="4"/>
      <dgm:spPr/>
    </dgm:pt>
    <dgm:pt modelId="{20302163-96B5-5147-BD5C-27D9CA6B6E12}" type="pres">
      <dgm:prSet presAssocID="{4F6A7AC1-DB51-3F45-AC97-4FBBD3388ADD}" presName="childShape" presStyleCnt="0"/>
      <dgm:spPr/>
    </dgm:pt>
    <dgm:pt modelId="{BA12B5E8-DECD-CC4F-844A-EA0AF04DEAD8}" type="pres">
      <dgm:prSet presAssocID="{152A8309-C382-C24F-9DFE-7D385ED5174B}" presName="Name13" presStyleLbl="parChTrans1D2" presStyleIdx="7" presStyleCnt="9" custSzX="210408"/>
      <dgm:spPr/>
    </dgm:pt>
    <dgm:pt modelId="{4D0EF3A2-3028-F842-991F-49C6E4765CD2}" type="pres">
      <dgm:prSet presAssocID="{6AB68B94-DE95-AE4F-A922-AC05F462B147}" presName="childText" presStyleLbl="bgAcc1" presStyleIdx="7" presStyleCnt="9" custScaleX="215737" custLinFactNeighborX="65849" custLinFactNeighborY="-8015">
        <dgm:presLayoutVars>
          <dgm:bulletEnabled val="1"/>
        </dgm:presLayoutVars>
      </dgm:prSet>
      <dgm:spPr/>
    </dgm:pt>
    <dgm:pt modelId="{A214311E-FFDB-E24A-861E-036AC7ECDA2D}" type="pres">
      <dgm:prSet presAssocID="{68E83D53-5CAB-374B-A3BF-5CF688027379}" presName="Name13" presStyleLbl="parChTrans1D2" presStyleIdx="8" presStyleCnt="9" custSzX="210408"/>
      <dgm:spPr/>
    </dgm:pt>
    <dgm:pt modelId="{74D9B500-1326-854B-8B93-4CFE74E25600}" type="pres">
      <dgm:prSet presAssocID="{48DAE36C-56B2-854E-AE5C-314119C5CBCA}" presName="childText" presStyleLbl="bgAcc1" presStyleIdx="8" presStyleCnt="9" custScaleX="215737" custLinFactNeighborX="65849" custLinFactNeighborY="-8015">
        <dgm:presLayoutVars>
          <dgm:bulletEnabled val="1"/>
        </dgm:presLayoutVars>
      </dgm:prSet>
      <dgm:spPr/>
    </dgm:pt>
  </dgm:ptLst>
  <dgm:cxnLst>
    <dgm:cxn modelId="{A1A0B807-E1BA-9547-92AD-CF1088AA0692}" type="presOf" srcId="{152A8309-C382-C24F-9DFE-7D385ED5174B}" destId="{BA12B5E8-DECD-CC4F-844A-EA0AF04DEAD8}" srcOrd="0" destOrd="0" presId="urn:microsoft.com/office/officeart/2005/8/layout/hierarchy3"/>
    <dgm:cxn modelId="{CF57A217-64FE-8143-87F9-F0AD66FE7F1F}" srcId="{4F6A7AC1-DB51-3F45-AC97-4FBBD3388ADD}" destId="{6AB68B94-DE95-AE4F-A922-AC05F462B147}" srcOrd="0" destOrd="0" parTransId="{152A8309-C382-C24F-9DFE-7D385ED5174B}" sibTransId="{0D05DC19-5B7B-7B48-8FF8-332EE03DEC6A}"/>
    <dgm:cxn modelId="{C7E4691D-8F88-C040-AF5D-7EBDB870BC44}" srcId="{4F6A7AC1-DB51-3F45-AC97-4FBBD3388ADD}" destId="{48DAE36C-56B2-854E-AE5C-314119C5CBCA}" srcOrd="1" destOrd="0" parTransId="{68E83D53-5CAB-374B-A3BF-5CF688027379}" sibTransId="{33CDB4D1-EC28-694C-8757-8025B2EF0B02}"/>
    <dgm:cxn modelId="{CA34441F-5804-4D42-9D8E-E3EED0886D92}" srcId="{95EF58CD-6E73-9B46-8F17-B7846948FBBA}" destId="{1F6C4255-CC81-EE4E-A9C0-0CED8252BE24}" srcOrd="1" destOrd="0" parTransId="{E928A260-6F1C-E04D-8FB5-5918ABDAF311}" sibTransId="{706C8DC5-46D4-FE48-8C1F-5B56992351FF}"/>
    <dgm:cxn modelId="{AD2A2C24-CFD7-6E42-B752-776ED2E4B48A}" type="presOf" srcId="{4F4E396A-FDC8-FC4A-AD3F-243F664B5E4F}" destId="{F0168543-1C56-3F4A-88BF-0EC7DF24331F}" srcOrd="0" destOrd="0" presId="urn:microsoft.com/office/officeart/2005/8/layout/hierarchy3"/>
    <dgm:cxn modelId="{C6F1F838-77FB-524B-93F7-E4ADA8D2AF2D}" type="presOf" srcId="{ED090859-1E3C-3148-96A0-179B150F34BD}" destId="{C4049EC7-5D35-C648-9978-E3B91FB99DDE}" srcOrd="0" destOrd="0" presId="urn:microsoft.com/office/officeart/2005/8/layout/hierarchy3"/>
    <dgm:cxn modelId="{EF55FB38-D7EE-BB4B-BFE0-A7A85217F87C}" type="presOf" srcId="{7EFA0C3E-9E5E-2049-99A4-67E77F53683B}" destId="{D9BF2BB6-C10B-8649-A0FD-2163F08C74C0}" srcOrd="0" destOrd="0" presId="urn:microsoft.com/office/officeart/2005/8/layout/hierarchy3"/>
    <dgm:cxn modelId="{7C933C50-4349-A147-A499-32E0BD8B6DDD}" type="presOf" srcId="{537DF6FC-D883-594E-8C30-A544F81775C7}" destId="{03EE53C2-8750-7845-BEC0-20DFB0C8EE64}" srcOrd="0" destOrd="0" presId="urn:microsoft.com/office/officeart/2005/8/layout/hierarchy3"/>
    <dgm:cxn modelId="{076E0D54-7D64-714C-A581-AF9ADC287CF6}" type="presOf" srcId="{68E83D53-5CAB-374B-A3BF-5CF688027379}" destId="{A214311E-FFDB-E24A-861E-036AC7ECDA2D}" srcOrd="0" destOrd="0" presId="urn:microsoft.com/office/officeart/2005/8/layout/hierarchy3"/>
    <dgm:cxn modelId="{18AD8E64-6C73-CD49-9372-AA287B61E439}" type="presOf" srcId="{AD94787D-EC3E-DC4D-9914-5C5F0A4261F8}" destId="{C7322EEC-9115-524D-BF42-69DB4FCB3F84}" srcOrd="0" destOrd="0" presId="urn:microsoft.com/office/officeart/2005/8/layout/hierarchy3"/>
    <dgm:cxn modelId="{A37A9D6D-5A0D-334A-A199-1F8509A00201}" srcId="{49FCBC79-B293-BC43-9A23-4DC5EDCCCC5F}" destId="{E165C7EC-EEA1-C449-9823-A9110BEACB28}" srcOrd="1" destOrd="0" parTransId="{9B6AA1E8-9F72-224D-AFF8-D6E8756DB853}" sibTransId="{25B55534-39C0-BC42-BAE3-AA9B6249CB74}"/>
    <dgm:cxn modelId="{A13DA96D-14CE-5249-A8E8-0C741EE2B942}" type="presOf" srcId="{9B6AA1E8-9F72-224D-AFF8-D6E8756DB853}" destId="{3DC1F07D-AFBF-3E45-91A6-879C7C84F523}" srcOrd="0" destOrd="0" presId="urn:microsoft.com/office/officeart/2005/8/layout/hierarchy3"/>
    <dgm:cxn modelId="{BE349371-44F9-5E49-BC3D-6F8735829921}" srcId="{ED090859-1E3C-3148-96A0-179B150F34BD}" destId="{95EF58CD-6E73-9B46-8F17-B7846948FBBA}" srcOrd="0" destOrd="0" parTransId="{3FAA35C0-C60E-E34F-9320-33EF40CDBF08}" sibTransId="{AC6DB4B8-B22E-EA46-A2F0-2B4FC445C495}"/>
    <dgm:cxn modelId="{45908C77-6909-6F49-9408-4BEDA426F94E}" srcId="{ED090859-1E3C-3148-96A0-179B150F34BD}" destId="{49FCBC79-B293-BC43-9A23-4DC5EDCCCC5F}" srcOrd="2" destOrd="0" parTransId="{CEC8EBCF-DA4D-084F-B8CD-BB0259807EB3}" sibTransId="{820023CE-3202-3147-AA10-242A2C84A3BB}"/>
    <dgm:cxn modelId="{E50E7F79-D8E2-5E44-A6DB-6D435C516CEA}" type="presOf" srcId="{57A5E39F-1F0F-264D-8539-19495666E151}" destId="{AE05C07D-0AD2-7B4B-934C-C9CB1E0466A6}" srcOrd="0" destOrd="0" presId="urn:microsoft.com/office/officeart/2005/8/layout/hierarchy3"/>
    <dgm:cxn modelId="{6350EA79-FB4D-114B-BBA7-93867E6AC518}" type="presOf" srcId="{E928A260-6F1C-E04D-8FB5-5918ABDAF311}" destId="{E17EBB98-4B92-D543-BEDC-51EAA9AF02EE}" srcOrd="0" destOrd="0" presId="urn:microsoft.com/office/officeart/2005/8/layout/hierarchy3"/>
    <dgm:cxn modelId="{BDF9A47F-CB89-AE44-BD50-26582BD5F588}" type="presOf" srcId="{49FCBC79-B293-BC43-9A23-4DC5EDCCCC5F}" destId="{3545C0D0-43FE-1A43-AF5C-94FF91DAF983}" srcOrd="1" destOrd="0" presId="urn:microsoft.com/office/officeart/2005/8/layout/hierarchy3"/>
    <dgm:cxn modelId="{B2A41A85-2DFA-E54A-A5E6-C9288CFB3794}" srcId="{57A5E39F-1F0F-264D-8539-19495666E151}" destId="{50958206-A4BE-6741-B31F-47A5BA779C70}" srcOrd="1" destOrd="0" parTransId="{2BF6681A-BDEA-1640-9276-171F952E8ED9}" sibTransId="{745AB0B1-084F-C24A-A235-F48A47D79A61}"/>
    <dgm:cxn modelId="{5628718A-B4FB-9641-8981-61625F19EB51}" type="presOf" srcId="{2BF6681A-BDEA-1640-9276-171F952E8ED9}" destId="{904E2A2D-2FE6-D544-BD9F-BBEEE7F94BD4}" srcOrd="0" destOrd="0" presId="urn:microsoft.com/office/officeart/2005/8/layout/hierarchy3"/>
    <dgm:cxn modelId="{4AF6DE91-B532-DE42-9CD5-3B61D58BD2AD}" srcId="{49FCBC79-B293-BC43-9A23-4DC5EDCCCC5F}" destId="{00CAEB3C-D220-BD4B-A0DD-8C2A55EA375D}" srcOrd="0" destOrd="0" parTransId="{87846EA6-F4E8-4843-A0CA-BF0A2FEC54BB}" sibTransId="{E23D86E0-9A29-8F48-9C72-2FD43EA6BEC9}"/>
    <dgm:cxn modelId="{2D72E198-95A1-D547-9F85-EC994858E109}" srcId="{57A5E39F-1F0F-264D-8539-19495666E151}" destId="{347D2623-344C-DF4D-8B28-67CC79B1BF12}" srcOrd="2" destOrd="0" parTransId="{92AD8372-6F72-C640-A5D9-1424434C4963}" sibTransId="{1F259667-5FDC-CF45-A598-4D91D950458C}"/>
    <dgm:cxn modelId="{A2A7B999-DE07-5B48-81A0-D06036975F0B}" type="presOf" srcId="{50958206-A4BE-6741-B31F-47A5BA779C70}" destId="{FF428038-A2AA-284F-BFD0-FC157219DD78}" srcOrd="0" destOrd="0" presId="urn:microsoft.com/office/officeart/2005/8/layout/hierarchy3"/>
    <dgm:cxn modelId="{02A0689C-B9FD-904B-B3AC-29E30A5BDDDA}" srcId="{57A5E39F-1F0F-264D-8539-19495666E151}" destId="{AD94787D-EC3E-DC4D-9914-5C5F0A4261F8}" srcOrd="0" destOrd="0" parTransId="{537DF6FC-D883-594E-8C30-A544F81775C7}" sibTransId="{EE81144B-CF8F-724A-85C3-F5803E3AB43A}"/>
    <dgm:cxn modelId="{E561899D-5BF3-E944-B40C-B7E4E6A3AFFC}" type="presOf" srcId="{95EF58CD-6E73-9B46-8F17-B7846948FBBA}" destId="{D48D72FC-ED0B-7D46-AEFC-092D9AC134F8}" srcOrd="0" destOrd="0" presId="urn:microsoft.com/office/officeart/2005/8/layout/hierarchy3"/>
    <dgm:cxn modelId="{E7BB34A2-3592-944D-801C-1CFA6B8F0A29}" type="presOf" srcId="{6AB68B94-DE95-AE4F-A922-AC05F462B147}" destId="{4D0EF3A2-3028-F842-991F-49C6E4765CD2}" srcOrd="0" destOrd="0" presId="urn:microsoft.com/office/officeart/2005/8/layout/hierarchy3"/>
    <dgm:cxn modelId="{B3F800A3-72B0-8A4F-96AE-02C7BA1B83A0}" type="presOf" srcId="{4F6A7AC1-DB51-3F45-AC97-4FBBD3388ADD}" destId="{E0EB3182-F1E4-C54B-86F9-59B9C725A8A7}" srcOrd="0" destOrd="0" presId="urn:microsoft.com/office/officeart/2005/8/layout/hierarchy3"/>
    <dgm:cxn modelId="{09F133A5-D8ED-7F49-804A-2A9D0522CB3A}" type="presOf" srcId="{87846EA6-F4E8-4843-A0CA-BF0A2FEC54BB}" destId="{FE46C9CF-A081-A04A-9019-C7945BBE4CBB}" srcOrd="0" destOrd="0" presId="urn:microsoft.com/office/officeart/2005/8/layout/hierarchy3"/>
    <dgm:cxn modelId="{949FD2A6-B6BF-DF49-B437-76DA827676C2}" type="presOf" srcId="{95EF58CD-6E73-9B46-8F17-B7846948FBBA}" destId="{BF75BF21-A0D4-684F-8284-38C20FF19813}" srcOrd="1" destOrd="0" presId="urn:microsoft.com/office/officeart/2005/8/layout/hierarchy3"/>
    <dgm:cxn modelId="{F57073A9-2429-1D4B-BB38-0F4D602CED61}" type="presOf" srcId="{48DAE36C-56B2-854E-AE5C-314119C5CBCA}" destId="{74D9B500-1326-854B-8B93-4CFE74E25600}" srcOrd="0" destOrd="0" presId="urn:microsoft.com/office/officeart/2005/8/layout/hierarchy3"/>
    <dgm:cxn modelId="{A0B7C4AB-BF2B-8543-B0C7-1E2D89D63C42}" type="presOf" srcId="{00CAEB3C-D220-BD4B-A0DD-8C2A55EA375D}" destId="{2A699C52-9A19-8941-BE11-9896F081A152}" srcOrd="0" destOrd="0" presId="urn:microsoft.com/office/officeart/2005/8/layout/hierarchy3"/>
    <dgm:cxn modelId="{48340BAF-D02F-F542-8D61-196CD4992824}" type="presOf" srcId="{57A5E39F-1F0F-264D-8539-19495666E151}" destId="{409B119A-3E0B-D649-B466-6C7B17BF3C0C}" srcOrd="1" destOrd="0" presId="urn:microsoft.com/office/officeart/2005/8/layout/hierarchy3"/>
    <dgm:cxn modelId="{5C84E0B3-FBA0-DF4B-8F07-B984B14FBF74}" type="presOf" srcId="{E165C7EC-EEA1-C449-9823-A9110BEACB28}" destId="{2692E4B5-8180-4045-9FFD-F6C323C86D67}" srcOrd="0" destOrd="0" presId="urn:microsoft.com/office/officeart/2005/8/layout/hierarchy3"/>
    <dgm:cxn modelId="{5694A8B4-06B3-6D47-B97A-37E9B933E501}" type="presOf" srcId="{49FCBC79-B293-BC43-9A23-4DC5EDCCCC5F}" destId="{BD42382C-49E5-6A49-AF6D-D8340301AA5F}" srcOrd="0" destOrd="0" presId="urn:microsoft.com/office/officeart/2005/8/layout/hierarchy3"/>
    <dgm:cxn modelId="{C97D72CB-0007-7941-BDE2-2DCCFDDCB6C5}" type="presOf" srcId="{4F6A7AC1-DB51-3F45-AC97-4FBBD3388ADD}" destId="{F80E701B-E59F-264C-A2C4-A606065C55FF}" srcOrd="1" destOrd="0" presId="urn:microsoft.com/office/officeart/2005/8/layout/hierarchy3"/>
    <dgm:cxn modelId="{3DF601D6-C36A-124A-BE1F-80FF7312726B}" srcId="{95EF58CD-6E73-9B46-8F17-B7846948FBBA}" destId="{7EFA0C3E-9E5E-2049-99A4-67E77F53683B}" srcOrd="0" destOrd="0" parTransId="{4F4E396A-FDC8-FC4A-AD3F-243F664B5E4F}" sibTransId="{2227CBDD-198C-0A42-8D27-F5AB38728AE9}"/>
    <dgm:cxn modelId="{D07E23D6-8D5D-7444-8C37-6D8E7F5A547C}" type="presOf" srcId="{92AD8372-6F72-C640-A5D9-1424434C4963}" destId="{59BD1FAF-7DE0-7D4B-950A-C5D0EA677A08}" srcOrd="0" destOrd="0" presId="urn:microsoft.com/office/officeart/2005/8/layout/hierarchy3"/>
    <dgm:cxn modelId="{1B5BF1D7-9BCF-C742-AD9F-941FBBC9E5E1}" type="presOf" srcId="{1F6C4255-CC81-EE4E-A9C0-0CED8252BE24}" destId="{E040E3AB-B46A-3A42-B13E-629A5B20DE09}" srcOrd="0" destOrd="0" presId="urn:microsoft.com/office/officeart/2005/8/layout/hierarchy3"/>
    <dgm:cxn modelId="{73F2E9EE-4821-9942-AD09-DFA75B5187F9}" srcId="{ED090859-1E3C-3148-96A0-179B150F34BD}" destId="{4F6A7AC1-DB51-3F45-AC97-4FBBD3388ADD}" srcOrd="3" destOrd="0" parTransId="{36058CAA-D8E0-5A4A-B551-909F2B15BBC9}" sibTransId="{2790441F-836E-204F-B411-0C9B164D3483}"/>
    <dgm:cxn modelId="{395DE4F3-5C61-E341-A98B-95AE5244CF0A}" srcId="{ED090859-1E3C-3148-96A0-179B150F34BD}" destId="{57A5E39F-1F0F-264D-8539-19495666E151}" srcOrd="1" destOrd="0" parTransId="{D1A1FC3E-8E51-F34A-A977-E1BAB221229D}" sibTransId="{BF988AF1-3EA0-7F4A-A88F-6CCBED99FD39}"/>
    <dgm:cxn modelId="{60828AFA-325A-2441-B8F4-B590263166BD}" type="presOf" srcId="{347D2623-344C-DF4D-8B28-67CC79B1BF12}" destId="{A645745E-B2CB-D04B-B45C-0E1DE0D7D8CC}" srcOrd="0" destOrd="0" presId="urn:microsoft.com/office/officeart/2005/8/layout/hierarchy3"/>
    <dgm:cxn modelId="{6BD17603-08F6-8C46-B0D1-A0811163891D}" type="presParOf" srcId="{C4049EC7-5D35-C648-9978-E3B91FB99DDE}" destId="{BB34C47E-5A81-2F46-A260-169C447D070F}" srcOrd="0" destOrd="0" presId="urn:microsoft.com/office/officeart/2005/8/layout/hierarchy3"/>
    <dgm:cxn modelId="{B98DF09A-9A0C-A74E-BB17-39C041ABE353}" type="presParOf" srcId="{BB34C47E-5A81-2F46-A260-169C447D070F}" destId="{63692172-AD31-E642-9D9B-D2F7884972CE}" srcOrd="0" destOrd="0" presId="urn:microsoft.com/office/officeart/2005/8/layout/hierarchy3"/>
    <dgm:cxn modelId="{EA231C38-41BE-B241-A219-B147B24964CE}" type="presParOf" srcId="{63692172-AD31-E642-9D9B-D2F7884972CE}" destId="{D48D72FC-ED0B-7D46-AEFC-092D9AC134F8}" srcOrd="0" destOrd="0" presId="urn:microsoft.com/office/officeart/2005/8/layout/hierarchy3"/>
    <dgm:cxn modelId="{F7AC06A6-12B5-0E43-A6EF-F09EC56D535D}" type="presParOf" srcId="{63692172-AD31-E642-9D9B-D2F7884972CE}" destId="{BF75BF21-A0D4-684F-8284-38C20FF19813}" srcOrd="1" destOrd="0" presId="urn:microsoft.com/office/officeart/2005/8/layout/hierarchy3"/>
    <dgm:cxn modelId="{14BF53BC-7602-A945-8CF6-60BF511D382F}" type="presParOf" srcId="{BB34C47E-5A81-2F46-A260-169C447D070F}" destId="{BD4DDA75-B8EB-924B-B8A1-C685CE379B42}" srcOrd="1" destOrd="0" presId="urn:microsoft.com/office/officeart/2005/8/layout/hierarchy3"/>
    <dgm:cxn modelId="{80F697FB-0788-9E46-9A3D-EF64CA283D94}" type="presParOf" srcId="{BD4DDA75-B8EB-924B-B8A1-C685CE379B42}" destId="{F0168543-1C56-3F4A-88BF-0EC7DF24331F}" srcOrd="0" destOrd="0" presId="urn:microsoft.com/office/officeart/2005/8/layout/hierarchy3"/>
    <dgm:cxn modelId="{3D6EB78A-55F4-4D46-83B7-4E536E9ECC2E}" type="presParOf" srcId="{BD4DDA75-B8EB-924B-B8A1-C685CE379B42}" destId="{D9BF2BB6-C10B-8649-A0FD-2163F08C74C0}" srcOrd="1" destOrd="0" presId="urn:microsoft.com/office/officeart/2005/8/layout/hierarchy3"/>
    <dgm:cxn modelId="{5BBB8096-22EF-A74A-ABDA-0DD9098B6209}" type="presParOf" srcId="{BD4DDA75-B8EB-924B-B8A1-C685CE379B42}" destId="{E17EBB98-4B92-D543-BEDC-51EAA9AF02EE}" srcOrd="2" destOrd="0" presId="urn:microsoft.com/office/officeart/2005/8/layout/hierarchy3"/>
    <dgm:cxn modelId="{155B4BAA-06D0-4A4B-A3BC-4E140DF51DB8}" type="presParOf" srcId="{BD4DDA75-B8EB-924B-B8A1-C685CE379B42}" destId="{E040E3AB-B46A-3A42-B13E-629A5B20DE09}" srcOrd="3" destOrd="0" presId="urn:microsoft.com/office/officeart/2005/8/layout/hierarchy3"/>
    <dgm:cxn modelId="{F9CDCCA3-497C-854C-8FCF-107D42C015A4}" type="presParOf" srcId="{C4049EC7-5D35-C648-9978-E3B91FB99DDE}" destId="{DC0CFEDF-B3EA-DA44-8B08-440DCE20C917}" srcOrd="1" destOrd="0" presId="urn:microsoft.com/office/officeart/2005/8/layout/hierarchy3"/>
    <dgm:cxn modelId="{BD076960-5275-FC48-A3FC-DF708ABDEF4B}" type="presParOf" srcId="{DC0CFEDF-B3EA-DA44-8B08-440DCE20C917}" destId="{24945439-1E3E-DC4C-A1D1-3D326CCFCD37}" srcOrd="0" destOrd="0" presId="urn:microsoft.com/office/officeart/2005/8/layout/hierarchy3"/>
    <dgm:cxn modelId="{F7ACE122-B5BB-274E-85F6-6FF0F11A8EE1}" type="presParOf" srcId="{24945439-1E3E-DC4C-A1D1-3D326CCFCD37}" destId="{AE05C07D-0AD2-7B4B-934C-C9CB1E0466A6}" srcOrd="0" destOrd="0" presId="urn:microsoft.com/office/officeart/2005/8/layout/hierarchy3"/>
    <dgm:cxn modelId="{BDD88C49-F242-194C-BFDB-2708FE841853}" type="presParOf" srcId="{24945439-1E3E-DC4C-A1D1-3D326CCFCD37}" destId="{409B119A-3E0B-D649-B466-6C7B17BF3C0C}" srcOrd="1" destOrd="0" presId="urn:microsoft.com/office/officeart/2005/8/layout/hierarchy3"/>
    <dgm:cxn modelId="{A1AF3483-2EB3-634A-A05D-9C7F06CAE308}" type="presParOf" srcId="{DC0CFEDF-B3EA-DA44-8B08-440DCE20C917}" destId="{E09631AD-4594-AE47-9A10-F5D36C4E2F61}" srcOrd="1" destOrd="0" presId="urn:microsoft.com/office/officeart/2005/8/layout/hierarchy3"/>
    <dgm:cxn modelId="{47774704-F5B0-7441-87E0-D398D013B095}" type="presParOf" srcId="{E09631AD-4594-AE47-9A10-F5D36C4E2F61}" destId="{03EE53C2-8750-7845-BEC0-20DFB0C8EE64}" srcOrd="0" destOrd="0" presId="urn:microsoft.com/office/officeart/2005/8/layout/hierarchy3"/>
    <dgm:cxn modelId="{EB99CE8C-244A-994B-98AC-78A9B60F948B}" type="presParOf" srcId="{E09631AD-4594-AE47-9A10-F5D36C4E2F61}" destId="{C7322EEC-9115-524D-BF42-69DB4FCB3F84}" srcOrd="1" destOrd="0" presId="urn:microsoft.com/office/officeart/2005/8/layout/hierarchy3"/>
    <dgm:cxn modelId="{3A79AF2E-89B1-AE48-BA78-E63798624CFA}" type="presParOf" srcId="{E09631AD-4594-AE47-9A10-F5D36C4E2F61}" destId="{904E2A2D-2FE6-D544-BD9F-BBEEE7F94BD4}" srcOrd="2" destOrd="0" presId="urn:microsoft.com/office/officeart/2005/8/layout/hierarchy3"/>
    <dgm:cxn modelId="{4F6870B3-5F6C-314F-8756-E54C821A6175}" type="presParOf" srcId="{E09631AD-4594-AE47-9A10-F5D36C4E2F61}" destId="{FF428038-A2AA-284F-BFD0-FC157219DD78}" srcOrd="3" destOrd="0" presId="urn:microsoft.com/office/officeart/2005/8/layout/hierarchy3"/>
    <dgm:cxn modelId="{BE0E7415-E012-ED46-B3EF-490C5E4B4ABE}" type="presParOf" srcId="{E09631AD-4594-AE47-9A10-F5D36C4E2F61}" destId="{59BD1FAF-7DE0-7D4B-950A-C5D0EA677A08}" srcOrd="4" destOrd="0" presId="urn:microsoft.com/office/officeart/2005/8/layout/hierarchy3"/>
    <dgm:cxn modelId="{EA4025B0-6C50-4C4F-970C-8D8E97B12292}" type="presParOf" srcId="{E09631AD-4594-AE47-9A10-F5D36C4E2F61}" destId="{A645745E-B2CB-D04B-B45C-0E1DE0D7D8CC}" srcOrd="5" destOrd="0" presId="urn:microsoft.com/office/officeart/2005/8/layout/hierarchy3"/>
    <dgm:cxn modelId="{BD843577-CBA2-804B-B967-7853311292DC}" type="presParOf" srcId="{C4049EC7-5D35-C648-9978-E3B91FB99DDE}" destId="{2B5DF79E-DAA0-B54E-972B-8180C5CEF8BC}" srcOrd="2" destOrd="0" presId="urn:microsoft.com/office/officeart/2005/8/layout/hierarchy3"/>
    <dgm:cxn modelId="{0162B156-C11C-1E4B-ACAA-FC50821E12A7}" type="presParOf" srcId="{2B5DF79E-DAA0-B54E-972B-8180C5CEF8BC}" destId="{3381E6F0-5D5E-8441-9460-9C5AB0219256}" srcOrd="0" destOrd="0" presId="urn:microsoft.com/office/officeart/2005/8/layout/hierarchy3"/>
    <dgm:cxn modelId="{42915242-5B86-8E43-826C-D4C3AFCEF0CE}" type="presParOf" srcId="{3381E6F0-5D5E-8441-9460-9C5AB0219256}" destId="{BD42382C-49E5-6A49-AF6D-D8340301AA5F}" srcOrd="0" destOrd="0" presId="urn:microsoft.com/office/officeart/2005/8/layout/hierarchy3"/>
    <dgm:cxn modelId="{FBA58367-A43C-3B4D-8775-AC16843212A6}" type="presParOf" srcId="{3381E6F0-5D5E-8441-9460-9C5AB0219256}" destId="{3545C0D0-43FE-1A43-AF5C-94FF91DAF983}" srcOrd="1" destOrd="0" presId="urn:microsoft.com/office/officeart/2005/8/layout/hierarchy3"/>
    <dgm:cxn modelId="{843748D7-3B19-8741-A3CD-C59400FB2076}" type="presParOf" srcId="{2B5DF79E-DAA0-B54E-972B-8180C5CEF8BC}" destId="{000AF93A-EC61-CE43-B20D-760F1AB63CD9}" srcOrd="1" destOrd="0" presId="urn:microsoft.com/office/officeart/2005/8/layout/hierarchy3"/>
    <dgm:cxn modelId="{15EDDBBC-754F-994C-A138-4ED67860C855}" type="presParOf" srcId="{000AF93A-EC61-CE43-B20D-760F1AB63CD9}" destId="{FE46C9CF-A081-A04A-9019-C7945BBE4CBB}" srcOrd="0" destOrd="0" presId="urn:microsoft.com/office/officeart/2005/8/layout/hierarchy3"/>
    <dgm:cxn modelId="{6B8A8B71-F132-0E49-BB53-782FDF08166F}" type="presParOf" srcId="{000AF93A-EC61-CE43-B20D-760F1AB63CD9}" destId="{2A699C52-9A19-8941-BE11-9896F081A152}" srcOrd="1" destOrd="0" presId="urn:microsoft.com/office/officeart/2005/8/layout/hierarchy3"/>
    <dgm:cxn modelId="{C3104348-605B-F241-8B2C-240268ECAFE9}" type="presParOf" srcId="{000AF93A-EC61-CE43-B20D-760F1AB63CD9}" destId="{3DC1F07D-AFBF-3E45-91A6-879C7C84F523}" srcOrd="2" destOrd="0" presId="urn:microsoft.com/office/officeart/2005/8/layout/hierarchy3"/>
    <dgm:cxn modelId="{132A6AAA-3BB6-5F45-B8B2-600A523FD8B7}" type="presParOf" srcId="{000AF93A-EC61-CE43-B20D-760F1AB63CD9}" destId="{2692E4B5-8180-4045-9FFD-F6C323C86D67}" srcOrd="3" destOrd="0" presId="urn:microsoft.com/office/officeart/2005/8/layout/hierarchy3"/>
    <dgm:cxn modelId="{0DAB3366-08EF-1644-B4F3-A287FD7356BD}" type="presParOf" srcId="{C4049EC7-5D35-C648-9978-E3B91FB99DDE}" destId="{2FA218B0-8986-3B43-AB5B-C84358D95FCC}" srcOrd="3" destOrd="0" presId="urn:microsoft.com/office/officeart/2005/8/layout/hierarchy3"/>
    <dgm:cxn modelId="{69D288BB-1B6A-8240-8E63-2BD55361DB0F}" type="presParOf" srcId="{2FA218B0-8986-3B43-AB5B-C84358D95FCC}" destId="{3AAC5DB5-6FB0-0C4B-B086-A47288C581F4}" srcOrd="0" destOrd="0" presId="urn:microsoft.com/office/officeart/2005/8/layout/hierarchy3"/>
    <dgm:cxn modelId="{34B9BB8F-FA1B-EF45-B809-00B18702193B}" type="presParOf" srcId="{3AAC5DB5-6FB0-0C4B-B086-A47288C581F4}" destId="{E0EB3182-F1E4-C54B-86F9-59B9C725A8A7}" srcOrd="0" destOrd="0" presId="urn:microsoft.com/office/officeart/2005/8/layout/hierarchy3"/>
    <dgm:cxn modelId="{CD9F59E3-17E5-0243-B605-CE45F31CAE80}" type="presParOf" srcId="{3AAC5DB5-6FB0-0C4B-B086-A47288C581F4}" destId="{F80E701B-E59F-264C-A2C4-A606065C55FF}" srcOrd="1" destOrd="0" presId="urn:microsoft.com/office/officeart/2005/8/layout/hierarchy3"/>
    <dgm:cxn modelId="{C925A18B-4D59-2944-9883-F566A7A51931}" type="presParOf" srcId="{2FA218B0-8986-3B43-AB5B-C84358D95FCC}" destId="{20302163-96B5-5147-BD5C-27D9CA6B6E12}" srcOrd="1" destOrd="0" presId="urn:microsoft.com/office/officeart/2005/8/layout/hierarchy3"/>
    <dgm:cxn modelId="{CC49F651-6D0E-4C43-94AA-408077875519}" type="presParOf" srcId="{20302163-96B5-5147-BD5C-27D9CA6B6E12}" destId="{BA12B5E8-DECD-CC4F-844A-EA0AF04DEAD8}" srcOrd="0" destOrd="0" presId="urn:microsoft.com/office/officeart/2005/8/layout/hierarchy3"/>
    <dgm:cxn modelId="{96689E26-8993-9546-B3B8-2B8E3A24B266}" type="presParOf" srcId="{20302163-96B5-5147-BD5C-27D9CA6B6E12}" destId="{4D0EF3A2-3028-F842-991F-49C6E4765CD2}" srcOrd="1" destOrd="0" presId="urn:microsoft.com/office/officeart/2005/8/layout/hierarchy3"/>
    <dgm:cxn modelId="{5EA6FD74-0279-2442-A22A-95301F244C9D}" type="presParOf" srcId="{20302163-96B5-5147-BD5C-27D9CA6B6E12}" destId="{A214311E-FFDB-E24A-861E-036AC7ECDA2D}" srcOrd="2" destOrd="0" presId="urn:microsoft.com/office/officeart/2005/8/layout/hierarchy3"/>
    <dgm:cxn modelId="{265CDA60-72AC-3548-88B3-FC86B243F68A}" type="presParOf" srcId="{20302163-96B5-5147-BD5C-27D9CA6B6E12}" destId="{74D9B500-1326-854B-8B93-4CFE74E25600}" srcOrd="3" destOrd="0" presId="urn:microsoft.com/office/officeart/2005/8/layout/hierarchy3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8D72FC-ED0B-7D46-AEFC-092D9AC134F8}">
      <dsp:nvSpPr>
        <dsp:cNvPr id="0" name=""/>
        <dsp:cNvSpPr/>
      </dsp:nvSpPr>
      <dsp:spPr>
        <a:xfrm>
          <a:off x="975170" y="0"/>
          <a:ext cx="2085499" cy="483342"/>
        </a:xfrm>
        <a:prstGeom prst="roundRect">
          <a:avLst>
            <a:gd name="adj" fmla="val 10000"/>
          </a:avLst>
        </a:prstGeom>
        <a:solidFill>
          <a:srgbClr val="FFFF8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TAI</a:t>
          </a:r>
        </a:p>
      </dsp:txBody>
      <dsp:txXfrm>
        <a:off x="989327" y="14157"/>
        <a:ext cx="2057185" cy="455028"/>
      </dsp:txXfrm>
    </dsp:sp>
    <dsp:sp modelId="{F0168543-1C56-3F4A-88BF-0EC7DF24331F}">
      <dsp:nvSpPr>
        <dsp:cNvPr id="0" name=""/>
        <dsp:cNvSpPr/>
      </dsp:nvSpPr>
      <dsp:spPr>
        <a:xfrm>
          <a:off x="1183720" y="483342"/>
          <a:ext cx="208542" cy="3240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056"/>
              </a:lnTo>
              <a:lnTo>
                <a:pt x="208542" y="324056"/>
              </a:lnTo>
            </a:path>
          </a:pathLst>
        </a:custGeom>
        <a:noFill/>
        <a:ln w="25400" cap="flat" cmpd="sng" algn="ctr">
          <a:solidFill>
            <a:srgbClr val="FFFF83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BF2BB6-C10B-8649-A0FD-2163F08C74C0}">
      <dsp:nvSpPr>
        <dsp:cNvPr id="0" name=""/>
        <dsp:cNvSpPr/>
      </dsp:nvSpPr>
      <dsp:spPr>
        <a:xfrm>
          <a:off x="1392262" y="565728"/>
          <a:ext cx="1668399" cy="4833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FFFF83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Buena </a:t>
          </a: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rPr>
            <a:t> 13 (81,25%)</a:t>
          </a:r>
          <a:endParaRPr lang="es-E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06419" y="579885"/>
        <a:ext cx="1640085" cy="455028"/>
      </dsp:txXfrm>
    </dsp:sp>
    <dsp:sp modelId="{E17EBB98-4B92-D543-BEDC-51EAA9AF02EE}">
      <dsp:nvSpPr>
        <dsp:cNvPr id="0" name=""/>
        <dsp:cNvSpPr/>
      </dsp:nvSpPr>
      <dsp:spPr>
        <a:xfrm>
          <a:off x="1183720" y="483342"/>
          <a:ext cx="208542" cy="9282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8235"/>
              </a:lnTo>
              <a:lnTo>
                <a:pt x="208542" y="928235"/>
              </a:lnTo>
            </a:path>
          </a:pathLst>
        </a:custGeom>
        <a:noFill/>
        <a:ln w="25400" cap="flat" cmpd="sng" algn="ctr">
          <a:solidFill>
            <a:srgbClr val="FFFF83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40E3AB-B46A-3A42-B13E-629A5B20DE09}">
      <dsp:nvSpPr>
        <dsp:cNvPr id="0" name=""/>
        <dsp:cNvSpPr/>
      </dsp:nvSpPr>
      <dsp:spPr>
        <a:xfrm>
          <a:off x="1392262" y="1169906"/>
          <a:ext cx="1668399" cy="4833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FFFF83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Intermedia </a:t>
          </a: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rPr>
            <a:t> 3 (18,75%)</a:t>
          </a:r>
          <a:endParaRPr lang="es-E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06419" y="1184063"/>
        <a:ext cx="1640085" cy="455028"/>
      </dsp:txXfrm>
    </dsp:sp>
    <dsp:sp modelId="{AE05C07D-0AD2-7B4B-934C-C9CB1E0466A6}">
      <dsp:nvSpPr>
        <dsp:cNvPr id="0" name=""/>
        <dsp:cNvSpPr/>
      </dsp:nvSpPr>
      <dsp:spPr>
        <a:xfrm>
          <a:off x="3302341" y="0"/>
          <a:ext cx="2085499" cy="483342"/>
        </a:xfrm>
        <a:prstGeom prst="roundRect">
          <a:avLst>
            <a:gd name="adj" fmla="val 10000"/>
          </a:avLst>
        </a:prstGeom>
        <a:solidFill>
          <a:srgbClr val="FFFF8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ACT</a:t>
          </a:r>
        </a:p>
      </dsp:txBody>
      <dsp:txXfrm>
        <a:off x="3316498" y="14157"/>
        <a:ext cx="2057185" cy="455028"/>
      </dsp:txXfrm>
    </dsp:sp>
    <dsp:sp modelId="{03EE53C2-8750-7845-BEC0-20DFB0C8EE64}">
      <dsp:nvSpPr>
        <dsp:cNvPr id="0" name=""/>
        <dsp:cNvSpPr/>
      </dsp:nvSpPr>
      <dsp:spPr>
        <a:xfrm>
          <a:off x="3510891" y="483342"/>
          <a:ext cx="208542" cy="3240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056"/>
              </a:lnTo>
              <a:lnTo>
                <a:pt x="208542" y="324056"/>
              </a:lnTo>
            </a:path>
          </a:pathLst>
        </a:custGeom>
        <a:noFill/>
        <a:ln w="25400" cap="flat" cmpd="sng" algn="ctr">
          <a:solidFill>
            <a:srgbClr val="FFFF83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322EEC-9115-524D-BF42-69DB4FCB3F84}">
      <dsp:nvSpPr>
        <dsp:cNvPr id="0" name=""/>
        <dsp:cNvSpPr/>
      </dsp:nvSpPr>
      <dsp:spPr>
        <a:xfrm>
          <a:off x="3719433" y="565728"/>
          <a:ext cx="1668399" cy="4833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FFFF83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Controlada </a:t>
          </a: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rPr>
            <a:t> 9 (56,25%)</a:t>
          </a:r>
          <a:endParaRPr lang="es-E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33590" y="579885"/>
        <a:ext cx="1640085" cy="455028"/>
      </dsp:txXfrm>
    </dsp:sp>
    <dsp:sp modelId="{904E2A2D-2FE6-D544-BD9F-BBEEE7F94BD4}">
      <dsp:nvSpPr>
        <dsp:cNvPr id="0" name=""/>
        <dsp:cNvSpPr/>
      </dsp:nvSpPr>
      <dsp:spPr>
        <a:xfrm>
          <a:off x="3510891" y="483342"/>
          <a:ext cx="208542" cy="9282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8235"/>
              </a:lnTo>
              <a:lnTo>
                <a:pt x="208542" y="928235"/>
              </a:lnTo>
            </a:path>
          </a:pathLst>
        </a:custGeom>
        <a:noFill/>
        <a:ln w="25400" cap="flat" cmpd="sng" algn="ctr">
          <a:solidFill>
            <a:srgbClr val="FFFF83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428038-A2AA-284F-BFD0-FC157219DD78}">
      <dsp:nvSpPr>
        <dsp:cNvPr id="0" name=""/>
        <dsp:cNvSpPr/>
      </dsp:nvSpPr>
      <dsp:spPr>
        <a:xfrm>
          <a:off x="3719433" y="1169906"/>
          <a:ext cx="1668399" cy="4833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FFFF83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Control parcial </a:t>
          </a: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rPr>
            <a:t> 3 (18,75%)</a:t>
          </a:r>
          <a:endParaRPr lang="es-E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33590" y="1184063"/>
        <a:ext cx="1640085" cy="455028"/>
      </dsp:txXfrm>
    </dsp:sp>
    <dsp:sp modelId="{59BD1FAF-7DE0-7D4B-950A-C5D0EA677A08}">
      <dsp:nvSpPr>
        <dsp:cNvPr id="0" name=""/>
        <dsp:cNvSpPr/>
      </dsp:nvSpPr>
      <dsp:spPr>
        <a:xfrm>
          <a:off x="3510891" y="483342"/>
          <a:ext cx="208542" cy="15324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2414"/>
              </a:lnTo>
              <a:lnTo>
                <a:pt x="208542" y="1532414"/>
              </a:lnTo>
            </a:path>
          </a:pathLst>
        </a:custGeom>
        <a:noFill/>
        <a:ln w="25400" cap="flat" cmpd="sng" algn="ctr">
          <a:solidFill>
            <a:srgbClr val="FFFF83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45745E-B2CB-D04B-B45C-0E1DE0D7D8CC}">
      <dsp:nvSpPr>
        <dsp:cNvPr id="0" name=""/>
        <dsp:cNvSpPr/>
      </dsp:nvSpPr>
      <dsp:spPr>
        <a:xfrm>
          <a:off x="3719433" y="1774085"/>
          <a:ext cx="1668399" cy="4833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FFFF83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No controlada </a:t>
          </a: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rPr>
            <a:t> 4 (25%)</a:t>
          </a:r>
          <a:endParaRPr lang="es-E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33590" y="1788242"/>
        <a:ext cx="1640085" cy="455028"/>
      </dsp:txXfrm>
    </dsp:sp>
    <dsp:sp modelId="{BD42382C-49E5-6A49-AF6D-D8340301AA5F}">
      <dsp:nvSpPr>
        <dsp:cNvPr id="0" name=""/>
        <dsp:cNvSpPr/>
      </dsp:nvSpPr>
      <dsp:spPr>
        <a:xfrm>
          <a:off x="5629511" y="0"/>
          <a:ext cx="2085499" cy="483342"/>
        </a:xfrm>
        <a:prstGeom prst="roundRect">
          <a:avLst>
            <a:gd name="adj" fmla="val 10000"/>
          </a:avLst>
        </a:prstGeom>
        <a:solidFill>
          <a:srgbClr val="FFFF8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Temporalidad</a:t>
          </a:r>
        </a:p>
      </dsp:txBody>
      <dsp:txXfrm>
        <a:off x="5643668" y="14157"/>
        <a:ext cx="2057185" cy="455028"/>
      </dsp:txXfrm>
    </dsp:sp>
    <dsp:sp modelId="{FE46C9CF-A081-A04A-9019-C7945BBE4CBB}">
      <dsp:nvSpPr>
        <dsp:cNvPr id="0" name=""/>
        <dsp:cNvSpPr/>
      </dsp:nvSpPr>
      <dsp:spPr>
        <a:xfrm>
          <a:off x="5838061" y="483342"/>
          <a:ext cx="208542" cy="3240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056"/>
              </a:lnTo>
              <a:lnTo>
                <a:pt x="208542" y="324056"/>
              </a:lnTo>
            </a:path>
          </a:pathLst>
        </a:custGeom>
        <a:noFill/>
        <a:ln w="25400" cap="flat" cmpd="sng" algn="ctr">
          <a:solidFill>
            <a:srgbClr val="FFFF83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699C52-9A19-8941-BE11-9896F081A152}">
      <dsp:nvSpPr>
        <dsp:cNvPr id="0" name=""/>
        <dsp:cNvSpPr/>
      </dsp:nvSpPr>
      <dsp:spPr>
        <a:xfrm>
          <a:off x="6046603" y="565728"/>
          <a:ext cx="1668399" cy="4833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FFFF83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Definitiva</a:t>
          </a:r>
        </a:p>
      </dsp:txBody>
      <dsp:txXfrm>
        <a:off x="6060760" y="579885"/>
        <a:ext cx="1640085" cy="455028"/>
      </dsp:txXfrm>
    </dsp:sp>
    <dsp:sp modelId="{3DC1F07D-AFBF-3E45-91A6-879C7C84F523}">
      <dsp:nvSpPr>
        <dsp:cNvPr id="0" name=""/>
        <dsp:cNvSpPr/>
      </dsp:nvSpPr>
      <dsp:spPr>
        <a:xfrm>
          <a:off x="5838061" y="483342"/>
          <a:ext cx="208542" cy="9282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8235"/>
              </a:lnTo>
              <a:lnTo>
                <a:pt x="208542" y="928235"/>
              </a:lnTo>
            </a:path>
          </a:pathLst>
        </a:custGeom>
        <a:noFill/>
        <a:ln w="25400" cap="flat" cmpd="sng" algn="ctr">
          <a:solidFill>
            <a:srgbClr val="FFFF83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92E4B5-8180-4045-9FFD-F6C323C86D67}">
      <dsp:nvSpPr>
        <dsp:cNvPr id="0" name=""/>
        <dsp:cNvSpPr/>
      </dsp:nvSpPr>
      <dsp:spPr>
        <a:xfrm>
          <a:off x="6046603" y="1169906"/>
          <a:ext cx="1668399" cy="4833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FFFF83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Discontinua</a:t>
          </a:r>
        </a:p>
      </dsp:txBody>
      <dsp:txXfrm>
        <a:off x="6060760" y="1184063"/>
        <a:ext cx="1640085" cy="455028"/>
      </dsp:txXfrm>
    </dsp:sp>
    <dsp:sp modelId="{E0EB3182-F1E4-C54B-86F9-59B9C725A8A7}">
      <dsp:nvSpPr>
        <dsp:cNvPr id="0" name=""/>
        <dsp:cNvSpPr/>
      </dsp:nvSpPr>
      <dsp:spPr>
        <a:xfrm>
          <a:off x="7913352" y="0"/>
          <a:ext cx="2085499" cy="483342"/>
        </a:xfrm>
        <a:prstGeom prst="roundRect">
          <a:avLst>
            <a:gd name="adj" fmla="val 10000"/>
          </a:avLst>
        </a:prstGeom>
        <a:solidFill>
          <a:srgbClr val="FFFF8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Fármacos</a:t>
          </a:r>
        </a:p>
      </dsp:txBody>
      <dsp:txXfrm>
        <a:off x="7927509" y="14157"/>
        <a:ext cx="2057185" cy="455028"/>
      </dsp:txXfrm>
    </dsp:sp>
    <dsp:sp modelId="{BA12B5E8-DECD-CC4F-844A-EA0AF04DEAD8}">
      <dsp:nvSpPr>
        <dsp:cNvPr id="0" name=""/>
        <dsp:cNvSpPr/>
      </dsp:nvSpPr>
      <dsp:spPr>
        <a:xfrm>
          <a:off x="8121902" y="483342"/>
          <a:ext cx="208549" cy="3240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056"/>
              </a:lnTo>
              <a:lnTo>
                <a:pt x="208549" y="324056"/>
              </a:lnTo>
            </a:path>
          </a:pathLst>
        </a:custGeom>
        <a:noFill/>
        <a:ln w="25400" cap="flat" cmpd="sng" algn="ctr">
          <a:solidFill>
            <a:srgbClr val="FFFF83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0EF3A2-3028-F842-991F-49C6E4765CD2}">
      <dsp:nvSpPr>
        <dsp:cNvPr id="0" name=""/>
        <dsp:cNvSpPr/>
      </dsp:nvSpPr>
      <dsp:spPr>
        <a:xfrm>
          <a:off x="8330452" y="565728"/>
          <a:ext cx="1668399" cy="4833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FFFF83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Todos los fármacos </a:t>
          </a: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rPr>
            <a:t> 13 (81,25%)</a:t>
          </a:r>
          <a:endParaRPr lang="es-E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344609" y="579885"/>
        <a:ext cx="1640085" cy="455028"/>
      </dsp:txXfrm>
    </dsp:sp>
    <dsp:sp modelId="{A214311E-FFDB-E24A-861E-036AC7ECDA2D}">
      <dsp:nvSpPr>
        <dsp:cNvPr id="0" name=""/>
        <dsp:cNvSpPr/>
      </dsp:nvSpPr>
      <dsp:spPr>
        <a:xfrm>
          <a:off x="8121902" y="483342"/>
          <a:ext cx="208549" cy="9282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8235"/>
              </a:lnTo>
              <a:lnTo>
                <a:pt x="208549" y="928235"/>
              </a:lnTo>
            </a:path>
          </a:pathLst>
        </a:custGeom>
        <a:noFill/>
        <a:ln w="25400" cap="flat" cmpd="sng" algn="ctr">
          <a:solidFill>
            <a:srgbClr val="FFFF83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D9B500-1326-854B-8B93-4CFE74E25600}">
      <dsp:nvSpPr>
        <dsp:cNvPr id="0" name=""/>
        <dsp:cNvSpPr/>
      </dsp:nvSpPr>
      <dsp:spPr>
        <a:xfrm>
          <a:off x="8330452" y="1169906"/>
          <a:ext cx="1668399" cy="4833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FFFF83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Un fármaco </a:t>
          </a: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rPr>
            <a:t> 3 (18,75%)</a:t>
          </a:r>
          <a:endParaRPr lang="es-E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344609" y="1184063"/>
        <a:ext cx="1640085" cy="4550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6/4/22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80507B6-9723-0E47-B93B-B3F271C5EEC9}"/>
              </a:ext>
            </a:extLst>
          </p:cNvPr>
          <p:cNvSpPr txBox="1"/>
          <p:nvPr/>
        </p:nvSpPr>
        <p:spPr>
          <a:xfrm>
            <a:off x="0" y="483518"/>
            <a:ext cx="9144000" cy="808031"/>
          </a:xfrm>
          <a:prstGeom prst="rect">
            <a:avLst/>
          </a:prstGeom>
          <a:gradFill flip="none" rotWithShape="1">
            <a:gsLst>
              <a:gs pos="0">
                <a:srgbClr val="FFFC00">
                  <a:tint val="66000"/>
                  <a:satMod val="160000"/>
                </a:srgbClr>
              </a:gs>
              <a:gs pos="50000">
                <a:srgbClr val="FFFC00">
                  <a:tint val="44500"/>
                  <a:satMod val="160000"/>
                </a:srgbClr>
              </a:gs>
              <a:gs pos="100000">
                <a:srgbClr val="FFFC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19050">
            <a:noFill/>
          </a:ln>
        </p:spPr>
        <p:txBody>
          <a:bodyPr wrap="square" lIns="90000" rtlCol="0" anchor="ctr" anchorCtr="0">
            <a:noAutofit/>
          </a:bodyPr>
          <a:lstStyle/>
          <a:p>
            <a:pPr algn="ctr"/>
            <a:r>
              <a:rPr lang="es-ES" sz="21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Pérdida de adherencia al tratamiento inhalador de base en pacientes con asma </a:t>
            </a:r>
            <a:r>
              <a:rPr lang="es-ES" sz="21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eosinofílica</a:t>
            </a:r>
            <a:r>
              <a:rPr lang="es-ES" sz="21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refractaria grave (AERG) tras iniciar un biológico anti-IL5.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22D75E1-7CB0-5A43-BE94-2BCA00D2A404}"/>
              </a:ext>
            </a:extLst>
          </p:cNvPr>
          <p:cNvSpPr txBox="1"/>
          <p:nvPr/>
        </p:nvSpPr>
        <p:spPr>
          <a:xfrm>
            <a:off x="-5478" y="1327506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J. Romero López</a:t>
            </a:r>
            <a:r>
              <a:rPr lang="es-ES" sz="1200" baseline="30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 C. </a:t>
            </a:r>
            <a:r>
              <a:rPr lang="es-ES" sz="12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Puchaes</a:t>
            </a:r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Manchón</a:t>
            </a:r>
            <a:r>
              <a:rPr lang="es-ES" sz="1200" baseline="30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M. A. Díaz Santos</a:t>
            </a:r>
            <a:r>
              <a:rPr lang="es-ES" sz="1200" baseline="30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 E. Sánchez Gómez</a:t>
            </a:r>
            <a:r>
              <a:rPr lang="es-ES" sz="1200" baseline="30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</a:t>
            </a:r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  M. D. Santos Rubio</a:t>
            </a:r>
            <a:r>
              <a:rPr lang="es-ES" sz="1200" baseline="30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</a:t>
            </a:r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  A. Pereira Vega</a:t>
            </a:r>
            <a:r>
              <a:rPr lang="es-ES" sz="1200" baseline="30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</a:p>
          <a:p>
            <a:pPr algn="ctr"/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Servicio de Neumología</a:t>
            </a:r>
            <a:r>
              <a:rPr lang="es-ES" sz="1200" baseline="30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Servicio de Farmacia</a:t>
            </a:r>
            <a:r>
              <a:rPr lang="es-ES" sz="1200" baseline="30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</a:t>
            </a:r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Hospital Juan Ramón Jiménez. Huelva.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C56FBE-D4C0-9B44-B219-FBB26F3410E2}"/>
              </a:ext>
            </a:extLst>
          </p:cNvPr>
          <p:cNvSpPr txBox="1"/>
          <p:nvPr/>
        </p:nvSpPr>
        <p:spPr>
          <a:xfrm>
            <a:off x="97222" y="2391635"/>
            <a:ext cx="30394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Tratamiento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anti-IL 5 en AERG: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necesidad de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mantener terapia inhalada.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5515112-155F-434E-B3CA-DBE43F259273}"/>
              </a:ext>
            </a:extLst>
          </p:cNvPr>
          <p:cNvSpPr txBox="1"/>
          <p:nvPr/>
        </p:nvSpPr>
        <p:spPr>
          <a:xfrm>
            <a:off x="3347865" y="2410169"/>
            <a:ext cx="5796136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ü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Estudio observacional, retrospectivo en el Hospital Juan Ramón Jiménez de Huelva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4 meses de seguimiento.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ü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AERG en tratamiento con anti-IL5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registros de dispensación de hospitalaria </a:t>
            </a:r>
            <a:r>
              <a:rPr lang="es-ES" sz="1600" i="1" dirty="0">
                <a:latin typeface="Arial" panose="020B0604020202020204" pitchFamily="34" charset="0"/>
                <a:cs typeface="Arial" panose="020B0604020202020204" pitchFamily="34" charset="0"/>
              </a:rPr>
              <a:t>ATHOS-PRISMA 2.0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ü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Adherencia al tratamiento inhalador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dispensaciones ambulatorias </a:t>
            </a:r>
            <a:r>
              <a:rPr lang="es-ES" sz="1600" i="1" dirty="0">
                <a:latin typeface="Arial" panose="020B0604020202020204" pitchFamily="34" charset="0"/>
                <a:cs typeface="Arial" panose="020B0604020202020204" pitchFamily="34" charset="0"/>
              </a:rPr>
              <a:t>Receta XXI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de DIRAYA.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ü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No adherentes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&lt; 85% del cociente: días con medicación retirada / días totales.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4C57D2-A0B2-884B-93E5-6F67F5DBBA0C}"/>
              </a:ext>
            </a:extLst>
          </p:cNvPr>
          <p:cNvSpPr txBox="1"/>
          <p:nvPr/>
        </p:nvSpPr>
        <p:spPr>
          <a:xfrm>
            <a:off x="683568" y="1929285"/>
            <a:ext cx="1800200" cy="369332"/>
          </a:xfrm>
          <a:prstGeom prst="rect">
            <a:avLst/>
          </a:prstGeom>
          <a:noFill/>
          <a:ln w="28575">
            <a:solidFill>
              <a:srgbClr val="FFFC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C52C8F6-94FD-9D4A-85F9-F90B0FA46196}"/>
              </a:ext>
            </a:extLst>
          </p:cNvPr>
          <p:cNvSpPr txBox="1"/>
          <p:nvPr/>
        </p:nvSpPr>
        <p:spPr>
          <a:xfrm>
            <a:off x="4860032" y="1939778"/>
            <a:ext cx="2448271" cy="369332"/>
          </a:xfrm>
          <a:prstGeom prst="rect">
            <a:avLst/>
          </a:prstGeom>
          <a:noFill/>
          <a:ln w="28575">
            <a:solidFill>
              <a:srgbClr val="FFFC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09316B4C-5323-DD4E-884F-22D384DA842C}"/>
              </a:ext>
            </a:extLst>
          </p:cNvPr>
          <p:cNvSpPr/>
          <p:nvPr/>
        </p:nvSpPr>
        <p:spPr>
          <a:xfrm>
            <a:off x="35496" y="3295495"/>
            <a:ext cx="3322278" cy="1580511"/>
          </a:xfrm>
          <a:prstGeom prst="ellipse">
            <a:avLst/>
          </a:prstGeom>
          <a:gradFill flip="none" rotWithShape="1">
            <a:gsLst>
              <a:gs pos="0">
                <a:srgbClr val="FFFF83">
                  <a:tint val="66000"/>
                  <a:satMod val="160000"/>
                </a:srgbClr>
              </a:gs>
              <a:gs pos="50000">
                <a:srgbClr val="FFFF83">
                  <a:tint val="44500"/>
                  <a:satMod val="160000"/>
                </a:srgbClr>
              </a:gs>
              <a:gs pos="100000">
                <a:srgbClr val="FFFF83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DB0465-8257-F040-80E7-9EE0CFC4A6D2}"/>
              </a:ext>
            </a:extLst>
          </p:cNvPr>
          <p:cNvSpPr txBox="1"/>
          <p:nvPr/>
        </p:nvSpPr>
        <p:spPr>
          <a:xfrm>
            <a:off x="93162" y="3441220"/>
            <a:ext cx="318269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Objetivo: determinar la adherencia a la terapia inhalada en pacientes con AERG, tras el inicio del tratamiento con un fármaco anti-IL 5.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A6FD8A2-FD47-E34E-A6BE-0F5EA03AD7A8}"/>
              </a:ext>
            </a:extLst>
          </p:cNvPr>
          <p:cNvSpPr txBox="1"/>
          <p:nvPr/>
        </p:nvSpPr>
        <p:spPr>
          <a:xfrm>
            <a:off x="2447664" y="223356"/>
            <a:ext cx="1800200" cy="369332"/>
          </a:xfrm>
          <a:prstGeom prst="rect">
            <a:avLst/>
          </a:prstGeom>
          <a:noFill/>
          <a:ln w="28575">
            <a:solidFill>
              <a:srgbClr val="FFFC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47B21C6-2ACB-1440-983E-9208F56B2ADC}"/>
              </a:ext>
            </a:extLst>
          </p:cNvPr>
          <p:cNvSpPr txBox="1"/>
          <p:nvPr/>
        </p:nvSpPr>
        <p:spPr>
          <a:xfrm>
            <a:off x="4573826" y="238745"/>
            <a:ext cx="14383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67 pacientes </a:t>
            </a:r>
          </a:p>
        </p:txBody>
      </p:sp>
      <p:sp>
        <p:nvSpPr>
          <p:cNvPr id="6" name="Abrir llave 5">
            <a:extLst>
              <a:ext uri="{FF2B5EF4-FFF2-40B4-BE49-F238E27FC236}">
                <a16:creationId xmlns:a16="http://schemas.microsoft.com/office/drawing/2014/main" id="{53B9A055-3666-B641-ABE9-081A95A219E1}"/>
              </a:ext>
            </a:extLst>
          </p:cNvPr>
          <p:cNvSpPr/>
          <p:nvPr/>
        </p:nvSpPr>
        <p:spPr>
          <a:xfrm>
            <a:off x="6012160" y="123478"/>
            <a:ext cx="216024" cy="64807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303D608-343D-354F-81FE-E60FC453DEFA}"/>
              </a:ext>
            </a:extLst>
          </p:cNvPr>
          <p:cNvSpPr txBox="1"/>
          <p:nvPr/>
        </p:nvSpPr>
        <p:spPr>
          <a:xfrm>
            <a:off x="6128083" y="155126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36 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Benralizumab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(B)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31 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Mepolizumab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(M)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4874FDB-751D-9847-B5F6-3A0F7A6628B6}"/>
              </a:ext>
            </a:extLst>
          </p:cNvPr>
          <p:cNvSpPr txBox="1"/>
          <p:nvPr/>
        </p:nvSpPr>
        <p:spPr>
          <a:xfrm>
            <a:off x="323528" y="786253"/>
            <a:ext cx="8496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16 no adherentes (23,9%) 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10 B (27,8%) y 6 B (19,4%).</a:t>
            </a:r>
          </a:p>
        </p:txBody>
      </p:sp>
      <p:graphicFrame>
        <p:nvGraphicFramePr>
          <p:cNvPr id="20" name="Diagrama 19">
            <a:extLst>
              <a:ext uri="{FF2B5EF4-FFF2-40B4-BE49-F238E27FC236}">
                <a16:creationId xmlns:a16="http://schemas.microsoft.com/office/drawing/2014/main" id="{AE25847D-53CB-434A-BF46-4D03CCD46F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386690"/>
              </p:ext>
            </p:extLst>
          </p:nvPr>
        </p:nvGraphicFramePr>
        <p:xfrm>
          <a:off x="-919312" y="1208004"/>
          <a:ext cx="9998852" cy="2296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2" name="Esquina doblada 21">
            <a:extLst>
              <a:ext uri="{FF2B5EF4-FFF2-40B4-BE49-F238E27FC236}">
                <a16:creationId xmlns:a16="http://schemas.microsoft.com/office/drawing/2014/main" id="{1811C6E3-035F-7049-8A34-149950CD8837}"/>
              </a:ext>
            </a:extLst>
          </p:cNvPr>
          <p:cNvSpPr/>
          <p:nvPr/>
        </p:nvSpPr>
        <p:spPr>
          <a:xfrm rot="10800000">
            <a:off x="7706" y="3608196"/>
            <a:ext cx="9144711" cy="1555841"/>
          </a:xfrm>
          <a:prstGeom prst="foldedCorner">
            <a:avLst/>
          </a:prstGeom>
          <a:gradFill flip="none" rotWithShape="1">
            <a:gsLst>
              <a:gs pos="0">
                <a:srgbClr val="FFFF83">
                  <a:tint val="66000"/>
                  <a:satMod val="160000"/>
                </a:srgbClr>
              </a:gs>
              <a:gs pos="50000">
                <a:srgbClr val="FFFF83">
                  <a:tint val="44500"/>
                  <a:satMod val="160000"/>
                </a:srgbClr>
              </a:gs>
              <a:gs pos="100000">
                <a:srgbClr val="FFFF83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FFF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296AB496-3F9B-1743-8390-EDF012F46A2C}"/>
              </a:ext>
            </a:extLst>
          </p:cNvPr>
          <p:cNvSpPr txBox="1"/>
          <p:nvPr/>
        </p:nvSpPr>
        <p:spPr>
          <a:xfrm>
            <a:off x="107504" y="3579862"/>
            <a:ext cx="903649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pPr marL="134938" indent="-134938">
              <a:buFontTx/>
              <a:buChar char="-"/>
            </a:pP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Un alto porcentaje de pacientes con AERG abandona el tratamiento inhalador de base tras inicio de un anti-IL 5.</a:t>
            </a:r>
          </a:p>
          <a:p>
            <a:pPr marL="134938" indent="-134938">
              <a:buFontTx/>
              <a:buChar char="-"/>
            </a:pP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El TAI puede inducir a decisiones clínicas erróneas por falsa sensación de una adherencia cierta.</a:t>
            </a:r>
          </a:p>
          <a:p>
            <a:pPr marL="134938" indent="-134938">
              <a:buFontTx/>
              <a:buChar char="-"/>
            </a:pP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El beneficio clínico de anti-IL 5 es tal que permite mantener el control del asma pese a la falta de adherencia al tratamiento inhalador de base.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323</Words>
  <Application>Microsoft Macintosh PowerPoint</Application>
  <PresentationFormat>Presentación en pantalla (16:9)</PresentationFormat>
  <Paragraphs>33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Gloria Toledo Muñoz-Cobo</cp:lastModifiedBy>
  <cp:revision>4</cp:revision>
  <dcterms:created xsi:type="dcterms:W3CDTF">2022-01-11T08:55:46Z</dcterms:created>
  <dcterms:modified xsi:type="dcterms:W3CDTF">2022-04-06T18:58:02Z</dcterms:modified>
</cp:coreProperties>
</file>