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634" y="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03/04/2022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03/04/2022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03/04/2022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03/04/2022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03/04/2022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03/04/2022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03/04/2022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03/04/2022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03/04/2022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03/04/2022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03/04/2022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03/04/2022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95536" y="553629"/>
            <a:ext cx="8424936" cy="57606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400" dirty="0" smtClean="0"/>
          </a:p>
          <a:p>
            <a:pPr algn="ctr"/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1266490" y="627534"/>
            <a:ext cx="632218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DESCRIPTIVO DE LOS PACIENTES CON CÁNCER DE PULMÓN ESTADIO IV </a:t>
            </a:r>
            <a:endParaRPr lang="es-ES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ES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HOSPITAL UNIVERSITARIO CLÍNICO SAN CECILIO.</a:t>
            </a: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23528" y="1304642"/>
            <a:ext cx="619268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P. Barragán Reyes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N. </a:t>
            </a:r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Calvente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Vera, C. Cabrero Rodríguez, P. Gámez </a:t>
            </a:r>
            <a:r>
              <a:rPr lang="es-E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Baeza, 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A.M. Mendoza Barrios</a:t>
            </a:r>
            <a:r>
              <a:rPr lang="es-E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 de Neumología. Hospital Universitario Clínico San Cecilio. Granada.  </a:t>
            </a:r>
          </a:p>
          <a:p>
            <a:endParaRPr lang="es-ES" dirty="0"/>
          </a:p>
        </p:txBody>
      </p:sp>
      <p:sp>
        <p:nvSpPr>
          <p:cNvPr id="6" name="Rectángulo redondeado 5"/>
          <p:cNvSpPr/>
          <p:nvPr/>
        </p:nvSpPr>
        <p:spPr>
          <a:xfrm>
            <a:off x="395536" y="1831710"/>
            <a:ext cx="2376264" cy="28803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 y objetivos</a:t>
            </a:r>
            <a:endParaRPr lang="es-ES" sz="105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18076" y="2132612"/>
            <a:ext cx="4874004" cy="86754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s-ES" sz="1200" dirty="0">
              <a:solidFill>
                <a:schemeClr val="tx1"/>
              </a:solidFill>
            </a:endParaRPr>
          </a:p>
          <a:p>
            <a:pPr marL="171450" lvl="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cáncer de pulmón (CP) representa la principal causa de muerte por cáncer a nivel </a:t>
            </a: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global.</a:t>
            </a:r>
          </a:p>
          <a:p>
            <a:pPr marL="17145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 de este estudio es describir </a:t>
            </a: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 comunes de los pacientes con diagnóstico de cáncer de pulmón en estadio IV. </a:t>
            </a:r>
          </a:p>
          <a:p>
            <a:pPr marL="171450" lvl="0" indent="-171450">
              <a:buFontTx/>
              <a:buChar char="-"/>
            </a:pPr>
            <a:endParaRPr lang="es-E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418076" y="3138150"/>
            <a:ext cx="2376264" cy="28803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 métodos</a:t>
            </a:r>
            <a:endParaRPr lang="es-ES" sz="105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18076" y="3435846"/>
            <a:ext cx="4874004" cy="136815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s-ES" sz="1200" dirty="0">
              <a:solidFill>
                <a:schemeClr val="tx1"/>
              </a:solidFill>
            </a:endParaRPr>
          </a:p>
          <a:p>
            <a:pPr marL="171450" lvl="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transversal de una muestra de 69 pacientes hospitalizados en el Hospital Universitario Clínico San Cecilio, durante el año 2021, cuyo diagnóstico principal fue cáncer de pulmón en estadio IV. </a:t>
            </a:r>
            <a:endParaRPr lang="es-ES" sz="10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 analizado edad, género, estancia media hospitalaria, fumador o no, índice paquetes-año (IPA), antecedentes personales (AP), presencia de síntomas al diagnóstico, escala ECOG al inicio y presencia de síndromes </a:t>
            </a:r>
            <a:r>
              <a:rPr lang="es-E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paraneoplásicos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171450" lvl="0" indent="-171450" algn="just">
              <a:buFontTx/>
              <a:buChar char="-"/>
            </a:pPr>
            <a:endParaRPr lang="es-ES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160532"/>
            <a:ext cx="3643065" cy="25051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/>
          <p:cNvSpPr/>
          <p:nvPr/>
        </p:nvSpPr>
        <p:spPr>
          <a:xfrm>
            <a:off x="275184" y="507210"/>
            <a:ext cx="2376264" cy="28803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  <a:endParaRPr lang="es-ES" sz="105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75184" y="795242"/>
            <a:ext cx="8545288" cy="156048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s-ES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69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pacientes, 48 hombres y 21 mujeres, con una media de edad de 66,3 años y una estancia media hospitalaria de 8 días.  </a:t>
            </a:r>
            <a:endParaRPr lang="es-ES" sz="10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59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fumadores de los cuales 33 aún eran fumadores activos, 27 ex fumadores y 8 no fumadores.  El IPA más frecuente entre los pacientes de nuestra muestra era &gt; 40 paquetes- año. </a:t>
            </a:r>
            <a:endParaRPr lang="es-ES" sz="10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relación a los antecedentes personales, 66,66</a:t>
            </a:r>
            <a:r>
              <a:rPr lang="es-ES" sz="1200" dirty="0">
                <a:solidFill>
                  <a:schemeClr val="tx1"/>
                </a:solidFill>
              </a:rPr>
              <a:t>%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nuestros pacientes presentaban comorbilidades, 17 de ellos con antecedentes personales respiratorios entre los cuales se encontraban </a:t>
            </a: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enfermedad pulmonar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obstructiva crónica (8),  asma (5), neumonía Covid-19 (4), </a:t>
            </a: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apnea obstructiva del sueño</a:t>
            </a: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(2), insuficiencia respiratoria crónica (1), tuberculosis latente (1), bronquiectasias (1) y 17 pacientes con antecedente de cáncer previo. </a:t>
            </a:r>
            <a:endParaRPr lang="es-ES" sz="10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94,11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 de los pacientes referían síntomas al diagnóstico, predominando síntomas respiratorios, neurológicos y sistémicos, en 19, 17 y 12 pacientes respectivamente con una media en la escala ECOG de 1,2 en los pacientes estudiados. </a:t>
            </a:r>
            <a:endParaRPr lang="es-ES" sz="10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pacientes de nuestro estudio, 59,42% pacientes con </a:t>
            </a: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síndromes </a:t>
            </a:r>
            <a:r>
              <a:rPr lang="es-ES" sz="10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paraneoplásicos</a:t>
            </a: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siendo la anorexia/caquexia el predominante. </a:t>
            </a:r>
          </a:p>
          <a:p>
            <a:pPr marL="171450" lvl="0" indent="-171450">
              <a:buFontTx/>
              <a:buChar char="-"/>
            </a:pPr>
            <a:endParaRPr lang="es-ES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ángulo redondeado 3"/>
          <p:cNvSpPr/>
          <p:nvPr/>
        </p:nvSpPr>
        <p:spPr>
          <a:xfrm>
            <a:off x="275184" y="2499741"/>
            <a:ext cx="2376264" cy="28803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  <a:endParaRPr lang="es-ES" sz="105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74622" y="2787773"/>
            <a:ext cx="4248472" cy="215831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importante porcentaje de pacientes de nuestro estudio son fumadores, siendo el tabaco el principal factor de riesgo de desarrollar </a:t>
            </a: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CP.</a:t>
            </a:r>
          </a:p>
          <a:p>
            <a:pPr marL="171450" lvl="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Aproximadamente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mitad de los pacientes presentaban comorbilidades asociadas, representando la </a:t>
            </a: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patología pulmonar un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porcentaje significativo, lo que se relaciona con una mayor incidencia de CP en dichos pacientes. </a:t>
            </a:r>
            <a:endParaRPr lang="es-ES" sz="10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mayoría de los pacientes referían un estado funcional bueno al inicio, sin embargo el 94% presentaban síntomas, previos al diagnóstico, relacionados tanto con la afectación torácica, sistémicos así como los derivados de los síndromes </a:t>
            </a:r>
            <a:r>
              <a:rPr lang="es-E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paraneoplásicos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lo que pudiera predecir un diagnóstico en una fase más avanzada. </a:t>
            </a:r>
          </a:p>
          <a:p>
            <a:pPr marL="171450" lvl="0" indent="-171450">
              <a:buFontTx/>
              <a:buChar char="-"/>
            </a:pPr>
            <a:endParaRPr lang="es-ES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499741"/>
            <a:ext cx="4248472" cy="24985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483</Words>
  <Application>Microsoft Office PowerPoint</Application>
  <PresentationFormat>Presentación en pantalla (16:9)</PresentationFormat>
  <Paragraphs>23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Tahoma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USUARIO</cp:lastModifiedBy>
  <cp:revision>24</cp:revision>
  <dcterms:created xsi:type="dcterms:W3CDTF">2022-01-11T08:55:46Z</dcterms:created>
  <dcterms:modified xsi:type="dcterms:W3CDTF">2022-04-03T18:42:43Z</dcterms:modified>
</cp:coreProperties>
</file>