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056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LL" userId="3ef4c7ea5cdbfd5b" providerId="LiveId" clId="{60629F19-C21A-45CD-9147-8ED3EDB993FB}"/>
    <pc:docChg chg="custSel modSld">
      <pc:chgData name="Alejandro LL" userId="3ef4c7ea5cdbfd5b" providerId="LiveId" clId="{60629F19-C21A-45CD-9147-8ED3EDB993FB}" dt="2022-03-30T15:45:03.077" v="22" actId="1076"/>
      <pc:docMkLst>
        <pc:docMk/>
      </pc:docMkLst>
      <pc:sldChg chg="modSp mod">
        <pc:chgData name="Alejandro LL" userId="3ef4c7ea5cdbfd5b" providerId="LiveId" clId="{60629F19-C21A-45CD-9147-8ED3EDB993FB}" dt="2022-03-04T18:36:37.749" v="0" actId="2711"/>
        <pc:sldMkLst>
          <pc:docMk/>
          <pc:sldMk cId="0" sldId="256"/>
        </pc:sldMkLst>
        <pc:spChg chg="mod">
          <ac:chgData name="Alejandro LL" userId="3ef4c7ea5cdbfd5b" providerId="LiveId" clId="{60629F19-C21A-45CD-9147-8ED3EDB993FB}" dt="2022-03-04T18:36:37.749" v="0" actId="2711"/>
          <ac:spMkLst>
            <pc:docMk/>
            <pc:sldMk cId="0" sldId="256"/>
            <ac:spMk id="6" creationId="{9A53AA21-8D7C-4C61-BBF4-0D8BF06378B7}"/>
          </ac:spMkLst>
        </pc:spChg>
      </pc:sldChg>
      <pc:sldChg chg="addSp delSp modSp mod">
        <pc:chgData name="Alejandro LL" userId="3ef4c7ea5cdbfd5b" providerId="LiveId" clId="{60629F19-C21A-45CD-9147-8ED3EDB993FB}" dt="2022-03-30T15:45:03.077" v="22" actId="1076"/>
        <pc:sldMkLst>
          <pc:docMk/>
          <pc:sldMk cId="0" sldId="257"/>
        </pc:sldMkLst>
        <pc:spChg chg="mod">
          <ac:chgData name="Alejandro LL" userId="3ef4c7ea5cdbfd5b" providerId="LiveId" clId="{60629F19-C21A-45CD-9147-8ED3EDB993FB}" dt="2022-03-04T19:19:16.174" v="1" actId="20577"/>
          <ac:spMkLst>
            <pc:docMk/>
            <pc:sldMk cId="0" sldId="257"/>
            <ac:spMk id="2" creationId="{0725E7A3-2202-41F3-AEBA-FA33C356F39B}"/>
          </ac:spMkLst>
        </pc:spChg>
        <pc:spChg chg="mod">
          <ac:chgData name="Alejandro LL" userId="3ef4c7ea5cdbfd5b" providerId="LiveId" clId="{60629F19-C21A-45CD-9147-8ED3EDB993FB}" dt="2022-03-04T19:19:19.332" v="2" actId="20577"/>
          <ac:spMkLst>
            <pc:docMk/>
            <pc:sldMk cId="0" sldId="257"/>
            <ac:spMk id="4" creationId="{4B7C49AE-51CB-435C-880A-0F7AC5305770}"/>
          </ac:spMkLst>
        </pc:spChg>
        <pc:picChg chg="add del mod">
          <ac:chgData name="Alejandro LL" userId="3ef4c7ea5cdbfd5b" providerId="LiveId" clId="{60629F19-C21A-45CD-9147-8ED3EDB993FB}" dt="2022-03-30T15:29:01.346" v="6" actId="21"/>
          <ac:picMkLst>
            <pc:docMk/>
            <pc:sldMk cId="0" sldId="257"/>
            <ac:picMk id="5" creationId="{598C8450-9003-47C3-9A6A-133676F76110}"/>
          </ac:picMkLst>
        </pc:picChg>
        <pc:picChg chg="del">
          <ac:chgData name="Alejandro LL" userId="3ef4c7ea5cdbfd5b" providerId="LiveId" clId="{60629F19-C21A-45CD-9147-8ED3EDB993FB}" dt="2022-03-04T19:43:00.375" v="3" actId="21"/>
          <ac:picMkLst>
            <pc:docMk/>
            <pc:sldMk cId="0" sldId="257"/>
            <ac:picMk id="6" creationId="{A9655F5C-5E78-4481-8878-2318887C1AEE}"/>
          </ac:picMkLst>
        </pc:picChg>
        <pc:picChg chg="add del mod">
          <ac:chgData name="Alejandro LL" userId="3ef4c7ea5cdbfd5b" providerId="LiveId" clId="{60629F19-C21A-45CD-9147-8ED3EDB993FB}" dt="2022-03-30T15:44:52.855" v="19" actId="21"/>
          <ac:picMkLst>
            <pc:docMk/>
            <pc:sldMk cId="0" sldId="257"/>
            <ac:picMk id="6" creationId="{BEDEC1C9-395B-4A9A-AE9B-42CE3A4724C1}"/>
          </ac:picMkLst>
        </pc:picChg>
        <pc:picChg chg="del">
          <ac:chgData name="Alejandro LL" userId="3ef4c7ea5cdbfd5b" providerId="LiveId" clId="{60629F19-C21A-45CD-9147-8ED3EDB993FB}" dt="2022-03-30T15:43:12.184" v="10" actId="21"/>
          <ac:picMkLst>
            <pc:docMk/>
            <pc:sldMk cId="0" sldId="257"/>
            <ac:picMk id="7" creationId="{3C60B8AE-2504-48F6-8CC0-C2AE4F52422E}"/>
          </ac:picMkLst>
        </pc:picChg>
        <pc:picChg chg="add mod">
          <ac:chgData name="Alejandro LL" userId="3ef4c7ea5cdbfd5b" providerId="LiveId" clId="{60629F19-C21A-45CD-9147-8ED3EDB993FB}" dt="2022-03-30T15:44:10.061" v="18" actId="1076"/>
          <ac:picMkLst>
            <pc:docMk/>
            <pc:sldMk cId="0" sldId="257"/>
            <ac:picMk id="11" creationId="{120539AF-8205-4E93-B2C6-E733DF5487C1}"/>
          </ac:picMkLst>
        </pc:picChg>
        <pc:picChg chg="add mod">
          <ac:chgData name="Alejandro LL" userId="3ef4c7ea5cdbfd5b" providerId="LiveId" clId="{60629F19-C21A-45CD-9147-8ED3EDB993FB}" dt="2022-03-30T15:45:03.077" v="22" actId="1076"/>
          <ac:picMkLst>
            <pc:docMk/>
            <pc:sldMk cId="0" sldId="257"/>
            <ac:picMk id="13" creationId="{8A2C759C-9ABF-483E-BDD8-E5FEB6D7FAE7}"/>
          </ac:picMkLst>
        </pc:picChg>
      </pc:sldChg>
    </pc:docChg>
  </pc:docChgLst>
  <pc:docChgLst>
    <pc:chgData name="Alejandro LL" userId="3ef4c7ea5cdbfd5b" providerId="LiveId" clId="{2A206926-4D6B-4414-AC70-1748E7FDA273}"/>
    <pc:docChg chg="custSel modSld">
      <pc:chgData name="Alejandro LL" userId="3ef4c7ea5cdbfd5b" providerId="LiveId" clId="{2A206926-4D6B-4414-AC70-1748E7FDA273}" dt="2022-03-04T18:29:23.844" v="1222" actId="1076"/>
      <pc:docMkLst>
        <pc:docMk/>
      </pc:docMkLst>
      <pc:sldChg chg="addSp modSp mod">
        <pc:chgData name="Alejandro LL" userId="3ef4c7ea5cdbfd5b" providerId="LiveId" clId="{2A206926-4D6B-4414-AC70-1748E7FDA273}" dt="2022-03-04T17:59:35.410" v="1161" actId="1076"/>
        <pc:sldMkLst>
          <pc:docMk/>
          <pc:sldMk cId="0" sldId="256"/>
        </pc:sldMkLst>
        <pc:spChg chg="add mod">
          <ac:chgData name="Alejandro LL" userId="3ef4c7ea5cdbfd5b" providerId="LiveId" clId="{2A206926-4D6B-4414-AC70-1748E7FDA273}" dt="2022-03-04T17:50:18.340" v="1142" actId="1076"/>
          <ac:spMkLst>
            <pc:docMk/>
            <pc:sldMk cId="0" sldId="256"/>
            <ac:spMk id="2" creationId="{4B4BA25C-AA0D-446A-B6FE-EAE3FEC6F9B0}"/>
          </ac:spMkLst>
        </pc:spChg>
        <pc:spChg chg="add mod ord">
          <ac:chgData name="Alejandro LL" userId="3ef4c7ea5cdbfd5b" providerId="LiveId" clId="{2A206926-4D6B-4414-AC70-1748E7FDA273}" dt="2022-03-04T17:50:20.590" v="1143" actId="1076"/>
          <ac:spMkLst>
            <pc:docMk/>
            <pc:sldMk cId="0" sldId="256"/>
            <ac:spMk id="3" creationId="{8D1AEC9C-4E2E-4EBC-9EE0-BEC936BED3C4}"/>
          </ac:spMkLst>
        </pc:spChg>
        <pc:spChg chg="add mod">
          <ac:chgData name="Alejandro LL" userId="3ef4c7ea5cdbfd5b" providerId="LiveId" clId="{2A206926-4D6B-4414-AC70-1748E7FDA273}" dt="2022-03-04T17:59:35.410" v="1161" actId="1076"/>
          <ac:spMkLst>
            <pc:docMk/>
            <pc:sldMk cId="0" sldId="256"/>
            <ac:spMk id="4" creationId="{9BD471A5-1C9D-433F-9A2A-D22A1FFE408C}"/>
          </ac:spMkLst>
        </pc:spChg>
        <pc:spChg chg="add mod ord">
          <ac:chgData name="Alejandro LL" userId="3ef4c7ea5cdbfd5b" providerId="LiveId" clId="{2A206926-4D6B-4414-AC70-1748E7FDA273}" dt="2022-03-04T17:59:31.440" v="1160" actId="14100"/>
          <ac:spMkLst>
            <pc:docMk/>
            <pc:sldMk cId="0" sldId="256"/>
            <ac:spMk id="5" creationId="{D24030C6-AC28-4EA7-8177-58BDBA2539DC}"/>
          </ac:spMkLst>
        </pc:spChg>
        <pc:spChg chg="add mod">
          <ac:chgData name="Alejandro LL" userId="3ef4c7ea5cdbfd5b" providerId="LiveId" clId="{2A206926-4D6B-4414-AC70-1748E7FDA273}" dt="2022-03-04T17:44:24.970" v="998" actId="1076"/>
          <ac:spMkLst>
            <pc:docMk/>
            <pc:sldMk cId="0" sldId="256"/>
            <ac:spMk id="6" creationId="{9A53AA21-8D7C-4C61-BBF4-0D8BF06378B7}"/>
          </ac:spMkLst>
        </pc:spChg>
        <pc:spChg chg="add mod ord">
          <ac:chgData name="Alejandro LL" userId="3ef4c7ea5cdbfd5b" providerId="LiveId" clId="{2A206926-4D6B-4414-AC70-1748E7FDA273}" dt="2022-03-04T17:44:37.536" v="1000" actId="14100"/>
          <ac:spMkLst>
            <pc:docMk/>
            <pc:sldMk cId="0" sldId="256"/>
            <ac:spMk id="7" creationId="{DE71D69F-B6F6-4709-AAD7-CC75FACDE755}"/>
          </ac:spMkLst>
        </pc:spChg>
      </pc:sldChg>
      <pc:sldChg chg="addSp delSp modSp mod">
        <pc:chgData name="Alejandro LL" userId="3ef4c7ea5cdbfd5b" providerId="LiveId" clId="{2A206926-4D6B-4414-AC70-1748E7FDA273}" dt="2022-03-04T18:29:23.844" v="1222" actId="1076"/>
        <pc:sldMkLst>
          <pc:docMk/>
          <pc:sldMk cId="0" sldId="257"/>
        </pc:sldMkLst>
        <pc:spChg chg="add mod">
          <ac:chgData name="Alejandro LL" userId="3ef4c7ea5cdbfd5b" providerId="LiveId" clId="{2A206926-4D6B-4414-AC70-1748E7FDA273}" dt="2022-03-04T18:29:20.796" v="1221" actId="1076"/>
          <ac:spMkLst>
            <pc:docMk/>
            <pc:sldMk cId="0" sldId="257"/>
            <ac:spMk id="2" creationId="{0725E7A3-2202-41F3-AEBA-FA33C356F39B}"/>
          </ac:spMkLst>
        </pc:spChg>
        <pc:spChg chg="add mod">
          <ac:chgData name="Alejandro LL" userId="3ef4c7ea5cdbfd5b" providerId="LiveId" clId="{2A206926-4D6B-4414-AC70-1748E7FDA273}" dt="2022-03-04T18:29:01.525" v="1217" actId="1076"/>
          <ac:spMkLst>
            <pc:docMk/>
            <pc:sldMk cId="0" sldId="257"/>
            <ac:spMk id="4" creationId="{4B7C49AE-51CB-435C-880A-0F7AC5305770}"/>
          </ac:spMkLst>
        </pc:spChg>
        <pc:spChg chg="add mod ord">
          <ac:chgData name="Alejandro LL" userId="3ef4c7ea5cdbfd5b" providerId="LiveId" clId="{2A206926-4D6B-4414-AC70-1748E7FDA273}" dt="2022-03-04T18:29:23.844" v="1222" actId="1076"/>
          <ac:spMkLst>
            <pc:docMk/>
            <pc:sldMk cId="0" sldId="257"/>
            <ac:spMk id="8" creationId="{A87D6645-38B0-413D-A9E6-9EB4177AE18A}"/>
          </ac:spMkLst>
        </pc:spChg>
        <pc:spChg chg="add mod ord">
          <ac:chgData name="Alejandro LL" userId="3ef4c7ea5cdbfd5b" providerId="LiveId" clId="{2A206926-4D6B-4414-AC70-1748E7FDA273}" dt="2022-03-04T18:29:14.419" v="1220" actId="14100"/>
          <ac:spMkLst>
            <pc:docMk/>
            <pc:sldMk cId="0" sldId="257"/>
            <ac:spMk id="9" creationId="{0E8855AF-578E-40AA-973D-78C40557B5D0}"/>
          </ac:spMkLst>
        </pc:spChg>
        <pc:picChg chg="add del mod">
          <ac:chgData name="Alejandro LL" userId="3ef4c7ea5cdbfd5b" providerId="LiveId" clId="{2A206926-4D6B-4414-AC70-1748E7FDA273}" dt="2022-03-04T17:57:19.541" v="1148" actId="21"/>
          <ac:picMkLst>
            <pc:docMk/>
            <pc:sldMk cId="0" sldId="257"/>
            <ac:picMk id="3" creationId="{0155A7EE-71EB-4BDB-A593-5316570E3232}"/>
          </ac:picMkLst>
        </pc:picChg>
        <pc:picChg chg="add del mod">
          <ac:chgData name="Alejandro LL" userId="3ef4c7ea5cdbfd5b" providerId="LiveId" clId="{2A206926-4D6B-4414-AC70-1748E7FDA273}" dt="2022-03-04T18:23:23.693" v="1194" actId="478"/>
          <ac:picMkLst>
            <pc:docMk/>
            <pc:sldMk cId="0" sldId="257"/>
            <ac:picMk id="5" creationId="{EDDD6510-7730-4512-B8B1-BD59234C6AB3}"/>
          </ac:picMkLst>
        </pc:picChg>
        <pc:picChg chg="add mod">
          <ac:chgData name="Alejandro LL" userId="3ef4c7ea5cdbfd5b" providerId="LiveId" clId="{2A206926-4D6B-4414-AC70-1748E7FDA273}" dt="2022-03-04T18:28:07.883" v="1207" actId="1076"/>
          <ac:picMkLst>
            <pc:docMk/>
            <pc:sldMk cId="0" sldId="257"/>
            <ac:picMk id="6" creationId="{A9655F5C-5E78-4481-8878-2318887C1AEE}"/>
          </ac:picMkLst>
        </pc:picChg>
        <pc:picChg chg="add mod">
          <ac:chgData name="Alejandro LL" userId="3ef4c7ea5cdbfd5b" providerId="LiveId" clId="{2A206926-4D6B-4414-AC70-1748E7FDA273}" dt="2022-03-04T18:28:04.882" v="1206" actId="14100"/>
          <ac:picMkLst>
            <pc:docMk/>
            <pc:sldMk cId="0" sldId="257"/>
            <ac:picMk id="7" creationId="{3C60B8AE-2504-48F6-8CC0-C2AE4F52422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DE71D69F-B6F6-4709-AAD7-CC75FACDE755}"/>
              </a:ext>
            </a:extLst>
          </p:cNvPr>
          <p:cNvSpPr/>
          <p:nvPr/>
        </p:nvSpPr>
        <p:spPr>
          <a:xfrm>
            <a:off x="4139952" y="2015430"/>
            <a:ext cx="4464496" cy="19964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24030C6-AC28-4EA7-8177-58BDBA2539DC}"/>
              </a:ext>
            </a:extLst>
          </p:cNvPr>
          <p:cNvSpPr/>
          <p:nvPr/>
        </p:nvSpPr>
        <p:spPr>
          <a:xfrm>
            <a:off x="625918" y="2015430"/>
            <a:ext cx="3312368" cy="11323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D1AEC9C-4E2E-4EBC-9EE0-BEC936BED3C4}"/>
              </a:ext>
            </a:extLst>
          </p:cNvPr>
          <p:cNvSpPr/>
          <p:nvPr/>
        </p:nvSpPr>
        <p:spPr>
          <a:xfrm>
            <a:off x="542659" y="554079"/>
            <a:ext cx="8136904" cy="1015663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B4BA25C-AA0D-446A-B6FE-EAE3FEC6F9B0}"/>
              </a:ext>
            </a:extLst>
          </p:cNvPr>
          <p:cNvSpPr txBox="1"/>
          <p:nvPr/>
        </p:nvSpPr>
        <p:spPr>
          <a:xfrm>
            <a:off x="542659" y="557093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ADENOCARCINOMA PULMONAR DE TIPO ENTÉRICO: SERIE DE CASOS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López León, A., Gil Belmonte, M.J., López Martos, P., Fole Vázquez, D., López Pardo, A., Velasco Albendea, F.J., Cruz Rueda, J.J.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Torrecárdenas (Almería)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D471A5-1C9D-433F-9A2A-D22A1FFE408C}"/>
              </a:ext>
            </a:extLst>
          </p:cNvPr>
          <p:cNvSpPr txBox="1"/>
          <p:nvPr/>
        </p:nvSpPr>
        <p:spPr>
          <a:xfrm>
            <a:off x="646867" y="2012416"/>
            <a:ext cx="33123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Introducción: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adenocarcinoma pulmonar de tipo entérico es un infrecuente subtipo histológico. Nuestro objetivo fue analizar los casos de este tumor en nuestro hospital los últimos 6 años.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A53AA21-8D7C-4C61-BBF4-0D8BF06378B7}"/>
              </a:ext>
            </a:extLst>
          </p:cNvPr>
          <p:cNvSpPr txBox="1"/>
          <p:nvPr/>
        </p:nvSpPr>
        <p:spPr>
          <a:xfrm>
            <a:off x="4139952" y="2015430"/>
            <a:ext cx="446449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Material y métodos: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retrospectivo y descriptivo de los 17 casos diagnosticados en el HU Torrecárdenas entre 2015 y 2021 utilizando el registro de Anatomía Patológica.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Las variables analizadas fueron: sexo, edad al diagnóstico, fechas de diagnóstico y fallecimiento, antecedentes respiratorios/digestivos, hábito tabáquico, tamaño de la lesión principal, estadio, inmunohistoquímica y realización o no de TC abdominal y endoscopia digestiva.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E8855AF-578E-40AA-973D-78C40557B5D0}"/>
              </a:ext>
            </a:extLst>
          </p:cNvPr>
          <p:cNvSpPr/>
          <p:nvPr/>
        </p:nvSpPr>
        <p:spPr>
          <a:xfrm>
            <a:off x="611560" y="2966630"/>
            <a:ext cx="7920880" cy="18395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87D6645-38B0-413D-A9E6-9EB4177AE18A}"/>
              </a:ext>
            </a:extLst>
          </p:cNvPr>
          <p:cNvSpPr/>
          <p:nvPr/>
        </p:nvSpPr>
        <p:spPr>
          <a:xfrm>
            <a:off x="586865" y="555526"/>
            <a:ext cx="15121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725E7A3-2202-41F3-AEBA-FA33C356F39B}"/>
              </a:ext>
            </a:extLst>
          </p:cNvPr>
          <p:cNvSpPr txBox="1"/>
          <p:nvPr/>
        </p:nvSpPr>
        <p:spPr>
          <a:xfrm>
            <a:off x="611560" y="555526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B7C49AE-51CB-435C-880A-0F7AC5305770}"/>
              </a:ext>
            </a:extLst>
          </p:cNvPr>
          <p:cNvSpPr txBox="1"/>
          <p:nvPr/>
        </p:nvSpPr>
        <p:spPr>
          <a:xfrm>
            <a:off x="611560" y="2966630"/>
            <a:ext cx="813690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Conclusiones: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 igual que otros adenocarcinomas de pulmón, el tabaco parece estar implicado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Su presentación como masa se equipara al resto de subtipos de NSCLC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Por su gran similitud con neoplasias colorrectales, es complejo diferenciarlo de metástasis de éstas, requiriendo descartarlas por pruebas de imagen abdominales +/- endoscopia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morfología entérica histológica y la expresión de al menos un marcador intestinal (CDX2, MUC2 o CK20) es esencial. La coexpresión de alguno de ellos con CK7 o TTF1 es deseable. Adenocarcinomas de pulmón con morfología entérica, pero sin fenotipo intestinal y que solo expresan marcadores neumocíticos, no entrarían en la categoría.</a:t>
            </a:r>
          </a:p>
          <a:p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20539AF-8205-4E93-B2C6-E733DF548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05" y="1579830"/>
            <a:ext cx="3748202" cy="59218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A2C759C-9ABF-483E-BDD8-E5FEB6D7FA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6156"/>
            <a:ext cx="3797478" cy="24362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274</Words>
  <Application>Microsoft Office PowerPoint</Application>
  <PresentationFormat>Presentación en pantalla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LL</cp:lastModifiedBy>
  <cp:revision>4</cp:revision>
  <dcterms:created xsi:type="dcterms:W3CDTF">2022-01-11T08:55:46Z</dcterms:created>
  <dcterms:modified xsi:type="dcterms:W3CDTF">2022-03-30T15:45:22Z</dcterms:modified>
</cp:coreProperties>
</file>