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LL" userId="3ef4c7ea5cdbfd5b" providerId="LiveId" clId="{6AFEB9C8-B741-4158-A959-74844D735511}"/>
    <pc:docChg chg="modSld">
      <pc:chgData name="Alejandro LL" userId="3ef4c7ea5cdbfd5b" providerId="LiveId" clId="{6AFEB9C8-B741-4158-A959-74844D735511}" dt="2022-03-04T19:53:14.788" v="3" actId="20577"/>
      <pc:docMkLst>
        <pc:docMk/>
      </pc:docMkLst>
      <pc:sldChg chg="modSp mod">
        <pc:chgData name="Alejandro LL" userId="3ef4c7ea5cdbfd5b" providerId="LiveId" clId="{6AFEB9C8-B741-4158-A959-74844D735511}" dt="2022-03-04T19:53:14.788" v="3" actId="20577"/>
        <pc:sldMkLst>
          <pc:docMk/>
          <pc:sldMk cId="0" sldId="257"/>
        </pc:sldMkLst>
        <pc:spChg chg="mod">
          <ac:chgData name="Alejandro LL" userId="3ef4c7ea5cdbfd5b" providerId="LiveId" clId="{6AFEB9C8-B741-4158-A959-74844D735511}" dt="2022-03-04T19:53:14.788" v="3" actId="20577"/>
          <ac:spMkLst>
            <pc:docMk/>
            <pc:sldMk cId="0" sldId="257"/>
            <ac:spMk id="3" creationId="{77C7A491-0DAC-460D-8B20-D6C47AA503B5}"/>
          </ac:spMkLst>
        </pc:spChg>
      </pc:sldChg>
    </pc:docChg>
  </pc:docChgLst>
  <pc:docChgLst>
    <pc:chgData name="Alejandro LL" userId="3ef4c7ea5cdbfd5b" providerId="LiveId" clId="{E39A01A3-6F2F-4245-B98E-86AF50F8A1AC}"/>
    <pc:docChg chg="undo custSel modSld">
      <pc:chgData name="Alejandro LL" userId="3ef4c7ea5cdbfd5b" providerId="LiveId" clId="{E39A01A3-6F2F-4245-B98E-86AF50F8A1AC}" dt="2022-03-04T19:39:36.696" v="1191" actId="1076"/>
      <pc:docMkLst>
        <pc:docMk/>
      </pc:docMkLst>
      <pc:sldChg chg="addSp modSp mod">
        <pc:chgData name="Alejandro LL" userId="3ef4c7ea5cdbfd5b" providerId="LiveId" clId="{E39A01A3-6F2F-4245-B98E-86AF50F8A1AC}" dt="2022-03-04T19:12:29.201" v="1102" actId="1076"/>
        <pc:sldMkLst>
          <pc:docMk/>
          <pc:sldMk cId="0" sldId="256"/>
        </pc:sldMkLst>
        <pc:spChg chg="add mod">
          <ac:chgData name="Alejandro LL" userId="3ef4c7ea5cdbfd5b" providerId="LiveId" clId="{E39A01A3-6F2F-4245-B98E-86AF50F8A1AC}" dt="2022-03-04T18:46:58.241" v="612" actId="1076"/>
          <ac:spMkLst>
            <pc:docMk/>
            <pc:sldMk cId="0" sldId="256"/>
            <ac:spMk id="2" creationId="{86AAF172-10B3-4412-9E09-526D895312D7}"/>
          </ac:spMkLst>
        </pc:spChg>
        <pc:spChg chg="add mod ord">
          <ac:chgData name="Alejandro LL" userId="3ef4c7ea5cdbfd5b" providerId="LiveId" clId="{E39A01A3-6F2F-4245-B98E-86AF50F8A1AC}" dt="2022-03-04T18:47:03.087" v="613" actId="14100"/>
          <ac:spMkLst>
            <pc:docMk/>
            <pc:sldMk cId="0" sldId="256"/>
            <ac:spMk id="3" creationId="{AB24F08A-6759-433D-9653-88E3A10A99C3}"/>
          </ac:spMkLst>
        </pc:spChg>
        <pc:spChg chg="add mod">
          <ac:chgData name="Alejandro LL" userId="3ef4c7ea5cdbfd5b" providerId="LiveId" clId="{E39A01A3-6F2F-4245-B98E-86AF50F8A1AC}" dt="2022-03-04T19:10:28.991" v="1087" actId="1076"/>
          <ac:spMkLst>
            <pc:docMk/>
            <pc:sldMk cId="0" sldId="256"/>
            <ac:spMk id="4" creationId="{449208E1-D2D9-4C09-BEC0-3CC53D2BC137}"/>
          </ac:spMkLst>
        </pc:spChg>
        <pc:spChg chg="add mod">
          <ac:chgData name="Alejandro LL" userId="3ef4c7ea5cdbfd5b" providerId="LiveId" clId="{E39A01A3-6F2F-4245-B98E-86AF50F8A1AC}" dt="2022-03-04T19:12:29.201" v="1102" actId="1076"/>
          <ac:spMkLst>
            <pc:docMk/>
            <pc:sldMk cId="0" sldId="256"/>
            <ac:spMk id="5" creationId="{A3CB0AD4-1DC3-4F40-9E43-7A1E9CC2B9FA}"/>
          </ac:spMkLst>
        </pc:spChg>
        <pc:spChg chg="add mod ord">
          <ac:chgData name="Alejandro LL" userId="3ef4c7ea5cdbfd5b" providerId="LiveId" clId="{E39A01A3-6F2F-4245-B98E-86AF50F8A1AC}" dt="2022-03-04T19:12:17.323" v="1098" actId="208"/>
          <ac:spMkLst>
            <pc:docMk/>
            <pc:sldMk cId="0" sldId="256"/>
            <ac:spMk id="6" creationId="{9231D02E-6BCC-46D7-A38C-954CD2729F00}"/>
          </ac:spMkLst>
        </pc:spChg>
        <pc:spChg chg="add mod ord">
          <ac:chgData name="Alejandro LL" userId="3ef4c7ea5cdbfd5b" providerId="LiveId" clId="{E39A01A3-6F2F-4245-B98E-86AF50F8A1AC}" dt="2022-03-04T19:12:26.560" v="1101" actId="208"/>
          <ac:spMkLst>
            <pc:docMk/>
            <pc:sldMk cId="0" sldId="256"/>
            <ac:spMk id="7" creationId="{3BC30235-A08B-4AEA-BFDB-575DFBBA56A2}"/>
          </ac:spMkLst>
        </pc:spChg>
      </pc:sldChg>
      <pc:sldChg chg="addSp delSp modSp mod">
        <pc:chgData name="Alejandro LL" userId="3ef4c7ea5cdbfd5b" providerId="LiveId" clId="{E39A01A3-6F2F-4245-B98E-86AF50F8A1AC}" dt="2022-03-04T19:39:36.696" v="1191" actId="1076"/>
        <pc:sldMkLst>
          <pc:docMk/>
          <pc:sldMk cId="0" sldId="257"/>
        </pc:sldMkLst>
        <pc:spChg chg="add mod">
          <ac:chgData name="Alejandro LL" userId="3ef4c7ea5cdbfd5b" providerId="LiveId" clId="{E39A01A3-6F2F-4245-B98E-86AF50F8A1AC}" dt="2022-03-04T19:31:26.346" v="1165" actId="1076"/>
          <ac:spMkLst>
            <pc:docMk/>
            <pc:sldMk cId="0" sldId="257"/>
            <ac:spMk id="2" creationId="{D7284BC0-68CB-4777-AC7A-947382B5BC80}"/>
          </ac:spMkLst>
        </pc:spChg>
        <pc:spChg chg="add mod">
          <ac:chgData name="Alejandro LL" userId="3ef4c7ea5cdbfd5b" providerId="LiveId" clId="{E39A01A3-6F2F-4245-B98E-86AF50F8A1AC}" dt="2022-03-04T19:30:32.033" v="1154" actId="1076"/>
          <ac:spMkLst>
            <pc:docMk/>
            <pc:sldMk cId="0" sldId="257"/>
            <ac:spMk id="3" creationId="{77C7A491-0DAC-460D-8B20-D6C47AA503B5}"/>
          </ac:spMkLst>
        </pc:spChg>
        <pc:spChg chg="add mod ord">
          <ac:chgData name="Alejandro LL" userId="3ef4c7ea5cdbfd5b" providerId="LiveId" clId="{E39A01A3-6F2F-4245-B98E-86AF50F8A1AC}" dt="2022-03-04T19:30:55.243" v="1158" actId="208"/>
          <ac:spMkLst>
            <pc:docMk/>
            <pc:sldMk cId="0" sldId="257"/>
            <ac:spMk id="7" creationId="{54F055F9-D54F-4619-B7A4-4FE77EB75906}"/>
          </ac:spMkLst>
        </pc:spChg>
        <pc:spChg chg="add mod ord">
          <ac:chgData name="Alejandro LL" userId="3ef4c7ea5cdbfd5b" providerId="LiveId" clId="{E39A01A3-6F2F-4245-B98E-86AF50F8A1AC}" dt="2022-03-04T19:31:23.721" v="1164" actId="1076"/>
          <ac:spMkLst>
            <pc:docMk/>
            <pc:sldMk cId="0" sldId="257"/>
            <ac:spMk id="8" creationId="{2DBDF5AC-3DD9-4107-9B64-C63A971490B4}"/>
          </ac:spMkLst>
        </pc:spChg>
        <pc:graphicFrameChg chg="add del mod">
          <ac:chgData name="Alejandro LL" userId="3ef4c7ea5cdbfd5b" providerId="LiveId" clId="{E39A01A3-6F2F-4245-B98E-86AF50F8A1AC}" dt="2022-03-04T19:30:07.760" v="1147" actId="478"/>
          <ac:graphicFrameMkLst>
            <pc:docMk/>
            <pc:sldMk cId="0" sldId="257"/>
            <ac:graphicFrameMk id="5" creationId="{B6708F11-0F82-4694-8873-7D62F2BF9B5A}"/>
          </ac:graphicFrameMkLst>
        </pc:graphicFrameChg>
        <pc:picChg chg="add mod">
          <ac:chgData name="Alejandro LL" userId="3ef4c7ea5cdbfd5b" providerId="LiveId" clId="{E39A01A3-6F2F-4245-B98E-86AF50F8A1AC}" dt="2022-03-04T19:36:30.581" v="1183" actId="1076"/>
          <ac:picMkLst>
            <pc:docMk/>
            <pc:sldMk cId="0" sldId="257"/>
            <ac:picMk id="4" creationId="{B2192EBD-A129-4797-B1DA-58913C9B2EB4}"/>
          </ac:picMkLst>
        </pc:picChg>
        <pc:picChg chg="add del mod">
          <ac:chgData name="Alejandro LL" userId="3ef4c7ea5cdbfd5b" providerId="LiveId" clId="{E39A01A3-6F2F-4245-B98E-86AF50F8A1AC}" dt="2022-03-04T19:39:13.048" v="1185" actId="21"/>
          <ac:picMkLst>
            <pc:docMk/>
            <pc:sldMk cId="0" sldId="257"/>
            <ac:picMk id="6" creationId="{1E9DA5BE-A93D-418A-BAFB-BE33E23264BB}"/>
          </ac:picMkLst>
        </pc:picChg>
        <pc:picChg chg="add mod">
          <ac:chgData name="Alejandro LL" userId="3ef4c7ea5cdbfd5b" providerId="LiveId" clId="{E39A01A3-6F2F-4245-B98E-86AF50F8A1AC}" dt="2022-03-04T19:36:26.970" v="1182" actId="1076"/>
          <ac:picMkLst>
            <pc:docMk/>
            <pc:sldMk cId="0" sldId="257"/>
            <ac:picMk id="9" creationId="{8C186A8C-DE4B-4991-9892-1A1675381E47}"/>
          </ac:picMkLst>
        </pc:picChg>
        <pc:picChg chg="add mod">
          <ac:chgData name="Alejandro LL" userId="3ef4c7ea5cdbfd5b" providerId="LiveId" clId="{E39A01A3-6F2F-4245-B98E-86AF50F8A1AC}" dt="2022-03-04T19:39:36.696" v="1191" actId="1076"/>
          <ac:picMkLst>
            <pc:docMk/>
            <pc:sldMk cId="0" sldId="257"/>
            <ac:picMk id="10" creationId="{A149B145-9FA4-4D3C-82AE-48AA2D5FE0D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BC30235-A08B-4AEA-BFDB-575DFBBA56A2}"/>
              </a:ext>
            </a:extLst>
          </p:cNvPr>
          <p:cNvSpPr/>
          <p:nvPr/>
        </p:nvSpPr>
        <p:spPr>
          <a:xfrm>
            <a:off x="4499992" y="1727978"/>
            <a:ext cx="4176464" cy="17798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231D02E-6BCC-46D7-A38C-954CD2729F00}"/>
              </a:ext>
            </a:extLst>
          </p:cNvPr>
          <p:cNvSpPr/>
          <p:nvPr/>
        </p:nvSpPr>
        <p:spPr>
          <a:xfrm>
            <a:off x="467544" y="1727978"/>
            <a:ext cx="3816424" cy="15638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B24F08A-6759-433D-9653-88E3A10A99C3}"/>
              </a:ext>
            </a:extLst>
          </p:cNvPr>
          <p:cNvSpPr/>
          <p:nvPr/>
        </p:nvSpPr>
        <p:spPr>
          <a:xfrm>
            <a:off x="269776" y="627534"/>
            <a:ext cx="8604448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6AAF172-10B3-4412-9E09-526D895312D7}"/>
              </a:ext>
            </a:extLst>
          </p:cNvPr>
          <p:cNvSpPr txBox="1"/>
          <p:nvPr/>
        </p:nvSpPr>
        <p:spPr>
          <a:xfrm>
            <a:off x="269776" y="696637"/>
            <a:ext cx="8604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ANÁLISIS DE REINGRESOS HOSPITALARIOS DURANTE EL AÑO 2021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Fole Vázquez, D., López León, A., Cruz Rueda, J.J. Hospital Universitario Torrecárdenas (Almería)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49208E1-D2D9-4C09-BEC0-3CC53D2BC137}"/>
              </a:ext>
            </a:extLst>
          </p:cNvPr>
          <p:cNvSpPr txBox="1"/>
          <p:nvPr/>
        </p:nvSpPr>
        <p:spPr>
          <a:xfrm>
            <a:off x="467544" y="1727978"/>
            <a:ext cx="38884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reingresos hospitalarios constituyen un problema económico y en cuanto a morbi-mortalidad, además de ser un indicador de calidad asistencial. Nuestro objetivo fue analizar las características de los pacientes ingresados inicialmente en nuestro servicio que reingresan en el periodo de un año.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CB0AD4-1DC3-4F40-9E43-7A1E9CC2B9FA}"/>
              </a:ext>
            </a:extLst>
          </p:cNvPr>
          <p:cNvSpPr txBox="1"/>
          <p:nvPr/>
        </p:nvSpPr>
        <p:spPr>
          <a:xfrm>
            <a:off x="4499992" y="1725364"/>
            <a:ext cx="41764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Material y métodos: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y retrospectivo en el que se incluyeron 33 pacientes con ingreso inicial en la UGC de Neumología, que reingresaron entre los meses de enero y junio de 2021. Se analizaron datos demográficos, pluripatología, problemática social, tiempo hasta reingreso, servicio de reingreso inicial, diagnóstico al reingreso y se realizó una valoración global de la adecuación del ingreso.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2DBDF5AC-3DD9-4107-9B64-C63A971490B4}"/>
              </a:ext>
            </a:extLst>
          </p:cNvPr>
          <p:cNvSpPr/>
          <p:nvPr/>
        </p:nvSpPr>
        <p:spPr>
          <a:xfrm>
            <a:off x="765956" y="771736"/>
            <a:ext cx="1501788" cy="4406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4F055F9-D54F-4619-B7A4-4FE77EB75906}"/>
              </a:ext>
            </a:extLst>
          </p:cNvPr>
          <p:cNvSpPr/>
          <p:nvPr/>
        </p:nvSpPr>
        <p:spPr>
          <a:xfrm>
            <a:off x="755576" y="3507854"/>
            <a:ext cx="7704856" cy="12252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7284BC0-68CB-4777-AC7A-947382B5BC80}"/>
              </a:ext>
            </a:extLst>
          </p:cNvPr>
          <p:cNvSpPr txBox="1"/>
          <p:nvPr/>
        </p:nvSpPr>
        <p:spPr>
          <a:xfrm>
            <a:off x="765956" y="786275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7C7A491-0DAC-460D-8B20-D6C47AA503B5}"/>
              </a:ext>
            </a:extLst>
          </p:cNvPr>
          <p:cNvSpPr txBox="1"/>
          <p:nvPr/>
        </p:nvSpPr>
        <p:spPr>
          <a:xfrm>
            <a:off x="765956" y="3507854"/>
            <a:ext cx="82089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  <a:r>
              <a:rPr lang="es-ES" dirty="0"/>
              <a:t> 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Las principales causas de reingreso en nuestro servicio fueron agudización de EPOC y patología neoplásica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La pluripatología y la problemática social son factores que contribuyen a aumentar el número de reingresos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Casi en la mitad de los casos la unidad de reingreso es diferente a la inicial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Sería conveniente plantearse la necesidad de cambiar la definición actual de reingreso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192EBD-A129-4797-B1DA-58913C9B2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62" y="1508188"/>
            <a:ext cx="2916324" cy="17038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C186A8C-DE4B-4991-9892-1A1675381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349" y="1650823"/>
            <a:ext cx="3024336" cy="17669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149B145-9FA4-4D3C-82AE-48AA2D5FE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92" y="126599"/>
            <a:ext cx="1837742" cy="14898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215</Words>
  <Application>Microsoft Office PowerPoint</Application>
  <PresentationFormat>Presentación en pantalla (16:9)</PresentationFormat>
  <Paragraphs>12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LL</cp:lastModifiedBy>
  <cp:revision>3</cp:revision>
  <dcterms:created xsi:type="dcterms:W3CDTF">2022-01-11T08:55:46Z</dcterms:created>
  <dcterms:modified xsi:type="dcterms:W3CDTF">2022-03-04T19:53:17Z</dcterms:modified>
</cp:coreProperties>
</file>