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880" y="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5:14:20.923"/>
    </inkml:context>
    <inkml:brush xml:id="br0">
      <inkml:brushProperty name="width" value="0.05" units="cm"/>
      <inkml:brushProperty name="height" value="0.05" units="cm"/>
      <inkml:brushProperty name="color" value="#FFC114"/>
    </inkml:brush>
  </inkml:definitions>
  <inkml:trace contextRef="#ctx0" brushRef="#br0">333 357 24575,'2'-14'0,"0"0"0,1 0 0,0 0 0,1 0 0,1 1 0,0 0 0,10-18 0,-11 22 0,13-21 0,1-1 0,42-53 0,-29 50 0,-29 32 0,0 0 0,0 0 0,0 1 0,1-1 0,-1 0 0,1 1 0,-1 0 0,1 0 0,-1 0 0,1 0 0,0 0 0,0 0 0,4 0 0,-6 1 0,-1 0 0,1 0 0,-1 0 0,1 0 0,-1 1 0,1-1 0,-1 0 0,1 0 0,-1 1 0,1-1 0,-1 0 0,1 1 0,-1-1 0,0 0 0,1 1 0,-1-1 0,1 1 0,-1-1 0,0 0 0,1 1 0,-1-1 0,0 1 0,0-1 0,1 1 0,-1-1 0,0 1 0,0 0 0,0-1 0,0 1 0,0-1 0,0 1 0,0-1 0,0 1 0,0-1 0,0 1 0,0 0 0,0-1 0,0 1 0,0-1 0,0 1 0,-1-1 0,1 1 0,0 0 0,-10 28 0,10-28 0,-25 48 0,20-40 0,0 0 0,0 0 0,1 0 0,0 1 0,1 0 0,0 0 0,-2 11 0,3 12 0,2-33 0,4-24 0,-4 23 0,0-1 0,0 1 0,0 0 0,1 0 0,-1 0 0,0-1 0,1 1 0,-1 0 0,1 0 0,0 0 0,-1 0 0,1 0 0,0 0 0,0 0 0,-1 0 0,1 0 0,2-1 0,-3 2 0,1 0 0,-1 0 0,0 1 0,1-1 0,-1 0 0,1 0 0,-1 1 0,0-1 0,1 0 0,-1 1 0,0-1 0,0 0 0,1 1 0,-1-1 0,0 0 0,0 1 0,0-1 0,1 0 0,-1 1 0,0-1 0,0 1 0,0-1 0,0 1 0,0-1 0,0 0 0,0 1 0,0-1 0,0 1 0,0 0 0,2 15 0,-2-15 0,1 8 0,0-1 0,0 0 0,0 0 0,1 0 0,0 0 0,1 0 0,4 10 0,-6-17 0,0 1 0,-1-1 0,1 0 0,0 0 0,0 1 0,0-1 0,0 0 0,0 0 0,1 0 0,-1 0 0,0 0 0,0 0 0,1-1 0,-1 1 0,1 0 0,-1-1 0,1 1 0,1 0 0,-1-1 0,0 0 0,1 0 0,-1 0 0,0 0 0,0-1 0,1 1 0,-1-1 0,0 1 0,0-1 0,0 0 0,0 0 0,0 0 0,0 0 0,0 0 0,0-1 0,2-1 0,84-68 0,-80 65 0,-13 7 0,-14 11 0,0 3 0,-1-1 0,0-1 0,-40 20 0,51-29 0,1-1 0,-1 0 0,1 0 0,-1 0 0,0-1 0,0-1 0,0 0 0,0 0 0,0 0 0,0-1 0,0-1 0,0 1 0,-13-4 0,15 2 0,0-1 0,0 0 0,0 0 0,1 0 0,-1-1 0,1 0 0,-9-8 0,11 9 0,0 0 0,1-1 0,-1 1 0,1-1 0,0 0 0,0 0 0,0 0 0,1 0 0,-1-1 0,1 1 0,0-1 0,-2-4 0,4 8 0,0 0 0,0 0 0,0 0 0,-1 0 0,1 0 0,0 0 0,0 0 0,0 0 0,0 0 0,1 0 0,-1 1 0,0-1 0,0 0 0,0 0 0,1 0 0,-1 0 0,1 0 0,-1 1 0,0-1 0,1 0 0,0 0 0,-1 0 0,1 1 0,-1-1 0,1 0 0,0 1 0,-1-1 0,1 1 0,0-1 0,0 1 0,-1-1 0,1 1 0,0-1 0,0 1 0,0 0 0,0-1 0,0 1 0,0 0 0,0 0 0,-1 0 0,1 0 0,0 0 0,0 0 0,0 0 0,2 0 0,7 0 0,0 1 0,0 0 0,15 3 0,-8-1 0,2-2 0,-13-1 0,0 1 0,0-1 0,0 1 0,0 0 0,0 0 0,0 1 0,0-1 0,0 1 0,10 6 0,-45 21 0,10-5 0,16-19 0,0-1 0,-1 1 0,0 0 0,0-1 0,0 0 0,0 0 0,-1 0 0,-5 3 0,10-7 0,0 0 0,0 0 0,-1 0 0,1 1 0,0-1 0,-1 0 0,1 0 0,0 0 0,0 0 0,-1 0 0,1 0 0,0 1 0,-1-1 0,1 0 0,0 0 0,-1 0 0,1 0 0,0 0 0,-1 0 0,1 0 0,0-1 0,-1 1 0,1 0 0,0 0 0,-1 0 0,1 0 0,0 0 0,-1 0 0,1-1 0,0 1 0,-1 0 0,1 0 0,-1-12 0,8-14 0,-1 11 0,1 0 0,1 1 0,13-18 0,-14 23 0,0-1 0,-1-1 0,0 1 0,-1-1 0,0 0 0,-1 0 0,5-19 0,-7 19 0,-2 8 0,0 0 0,0 0 0,1 1 0,-1-1 0,1 0 0,0 1 0,0-1 0,0 1 0,0-1 0,0 1 0,3-5 0,-4 8 0,1-1 0,0 0 0,-1 0 0,1 1 0,-1-1 0,1 0 0,0 1 0,-1-1 0,1 1 0,-1-1 0,1 1 0,-1-1 0,1 1 0,-1-1 0,1 1 0,-1-1 0,0 1 0,1 0 0,-1-1 0,0 1 0,1-1 0,-1 1 0,0 1 0,10 17 0,73 195 0,-82-211 0,0-1 0,0 1 0,-1 0 0,1 0 0,-1 0 0,0 0 0,1 4 0,-2-7 0,1 1 0,0-1 0,0 0 0,0 0 0,0 1 0,0-1 0,0 0 0,0 0 0,0 1 0,0-1 0,0 0 0,0 0 0,-1 0 0,1 1 0,0-1 0,0 0 0,0 0 0,0 0 0,-1 1 0,1-1 0,0 0 0,0 0 0,0 0 0,-1 0 0,1 0 0,0 0 0,0 1 0,-1-1 0,1 0 0,0 0 0,0 0 0,-1 0 0,-13-7 0,-61-43 0,45 32 0,2-2 0,-39-34 0,24 21 0,37 30 0,0-1 0,0 0 0,1 0 0,-1 0 0,1-1 0,0 1 0,1-1 0,-1-1 0,1 1 0,0 0 0,0-1 0,1 0 0,-4-7 0,5 7 0,-2-5 0,0 0 0,1-1 0,-4-20 0,7 32 0,0 0 0,0 0 0,0 0 0,0 0 0,0 0 0,0 0 0,0 0 0,0-1 0,0 1 0,0 0 0,0 0 0,0 0 0,0 0 0,0 0 0,0 0 0,0 0 0,0 0 0,0 0 0,0-1 0,0 1 0,0 0 0,0 0 0,0 0 0,0 0 0,0 0 0,0 0 0,0 0 0,0 0 0,1 0 0,-1 0 0,0 0 0,0 0 0,0 0 0,0-1 0,0 1 0,0 0 0,0 0 0,0 0 0,0 0 0,0 0 0,1 0 0,-1 0 0,0 0 0,0 0 0,0 0 0,0 0 0,0 0 0,0 0 0,0 0 0,0 0 0,0 0 0,1 0 0,-1 0 0,0 0 0,0 0 0,0 0 0,0 0 0,0 1 0,0-1 0,0 0 0,0 0 0,0 0 0,0 0 0,0 0 0,1 0 0,8 8 0,8 10 0,0 0 0,1 0 0,0-1 0,2-1 0,40 26 0,10 7 0,51 34 0,-84-61 0,-2 2 0,42 36 0,-75-58 0,0-1 0,0 1 0,0 0 0,0 0 0,0 1 0,-1-1 0,1 0 0,-1 0 0,0 1 0,2 2 0,-3-5 0,0 0 0,0 0 0,0 1 0,0-1 0,0 0 0,0 0 0,0 1 0,0-1 0,0 0 0,0 0 0,0 0 0,0 1 0,0-1 0,-1 0 0,1 0 0,0 0 0,0 1 0,0-1 0,0 0 0,0 0 0,0 0 0,0 0 0,-1 1 0,1-1 0,0 0 0,0 0 0,0 0 0,0 0 0,-1 0 0,1 0 0,0 1 0,0-1 0,0 0 0,-1 0 0,1 0 0,0 0 0,0 0 0,-18-2 0,-68-26 0,47 15 0,-42-10 0,62 18 0,0-1 0,0 0 0,1-2 0,0 0 0,0-1 0,1-1 0,0 0 0,-20-19 0,-15-5 0,30 20 0,2 0 0,-28-25 0,47 38 0,-3-3 0,0 0 0,-1 0 0,1 1 0,-1-1 0,-6-3 0,10 7 0,0-1 0,1 1 0,-1 0 0,0 0 0,1 0 0,-1-1 0,0 1 0,1 0 0,-1 0 0,0 0 0,1 0 0,-1 0 0,0 0 0,1 0 0,-1 1 0,0-1 0,0 0 0,1 0 0,-1 0 0,0 1 0,0 0 0,0 0 0,0 0 0,0-1 0,1 1 0,-1 0 0,0 0 0,1 0 0,-1 0 0,1 0 0,-1 0 0,1 1 0,-1-1 0,1 0 0,0 0 0,-1 0 0,1 2 0,-2 13 0,0-1 0,1 1 0,1-1 0,1 1 0,3 25 0,-4-40 0,0-1 0,0 0 0,0 0 0,0 0 0,0 0 0,0 0 0,0 0 0,0 0 0,0 0 0,0 0 0,0 0 0,1 0 0,-1 0 0,0 0 0,0 0 0,0 0 0,0 0 0,0 1 0,0-1 0,0 0 0,0 0 0,0 0 0,0 0 0,0 0 0,0 0 0,0 0 0,0 0 0,1 0 0,-1 0 0,0 0 0,0 0 0,0 0 0,0 0 0,0 0 0,0 0 0,0 0 0,0 0 0,0 0 0,0 0 0,0 0 0,0 0 0,0 0 0,1 0 0,-1 0 0,0 0 0,0-1 0,0 1 0,0 0 0,0 0 0,0 0 0,0 0 0,0 0 0,0 0 0,0 0 0,0 0 0,0 0 0,0 0 0,0 0 0,0 0 0,0 0 0,0 0 0,0 0 0,0-1 0,0 1 0,6-8 0,2-10 0,48-108 0,-40 92 0,5 5 0,-21 29 0,0-1 0,1 1 0,-1 0 0,1-1 0,-1 1 0,0-1 0,1 1 0,-1 0 0,1-1 0,-1 1 0,1 0 0,0-1 0,-1 1 0,1 0 0,-1 0 0,1 0 0,-1-1 0,1 1 0,1 0 0,-2 1 0,1-1 0,-1 1 0,0-1 0,1 1 0,-1-1 0,0 1 0,1 0 0,-1-1 0,0 1 0,0-1 0,0 1 0,1 0 0,-1-1 0,0 1 0,0 0 0,0-1 0,0 1 0,0 0 0,0-1 0,0 1 0,0-1 0,-1 1 0,1 0 0,0 0 0,-3 29 0,-1-1 0,-10 41 0,10-60 0,0 0 0,0 0 0,-1 0 0,0-1 0,-1 0 0,0 0 0,0 0 0,-1-1 0,-8 8 0,15-15 0,0-1 0,-1 0 0,1 1 0,0-1 0,0 0 0,-1 0 0,1 1 0,0-1 0,0 0 0,-1 0 0,1 0 0,0 0 0,-1 1 0,1-1 0,0 0 0,-1 0 0,1 0 0,0 0 0,-1 0 0,1 0 0,0 0 0,-1 0 0,1 0 0,0 0 0,-1 0 0,1 0 0,0 0 0,-1 0 0,1 0 0,0 0 0,-1 0 0,1 0 0,0-1 0,-1 1 0,1 0 0,0 0 0,-1 0 0,1-1 0,-4-15 0,7-20 0,2 16 0,2 0 0,0 1 0,0 0 0,20-33 0,-15 30 0,-10 19 0,-1-1 0,1 1 0,-1-1 0,0 1 0,0-1 0,0 0 0,0 1 0,-1-1 0,1 0 0,-1 1 0,0-1 0,0 0 0,-1 1 0,1-1 0,-2-7 0,1 9 0,0 1 0,0-1 0,1 1 0,-1-1 0,0 1 0,-1-1 0,1 1 0,0 0 0,0-1 0,-1 1 0,1 0 0,0 0 0,-1 0 0,1 0 0,-1 0 0,1 0 0,-1 0 0,0 1 0,1-1 0,-1 1 0,0-1 0,0 1 0,1 0 0,-1-1 0,0 1 0,0 0 0,0 0 0,1 0 0,-1 0 0,0 1 0,0-1 0,1 0 0,-1 1 0,-3 0 0,-3 2 0,-1 0 0,1 0 0,0 1 0,0 0 0,0 0 0,1 1 0,-1 0 0,1 0 0,0 1 0,1-1 0,-1 2 0,1-1 0,1 1 0,-1 0 0,1 0 0,0 0 0,0 1 0,1 0 0,-6 15 0,4-2 0,1 1 0,1 0 0,1 0 0,0 36 0,-5 31 0,-1 11 0,10-110 0,0-1 0,1 0 0,0 1 0,0-1 0,1 1 0,0 0 0,8-16 0,4-3 0,24-33 0,-28 43 0,0 0 0,-2 0 0,0-1 0,-1 0 0,6-27 0,-13 31 0,-8 20 0,-11 22 0,17-25 0,-68 108 0,69-109 0,0 0 0,0 0 0,0 0 0,0 0 0,0 1 0,0-1 0,0 0 0,0 0 0,-1 0 0,1 0 0,0 0 0,0 0 0,0 0 0,0 0 0,0 0 0,0 0 0,0 0 0,0 0 0,0 0 0,0 0 0,0 0 0,0 0 0,0 0 0,-1 0 0,1 0 0,0 0 0,0 0 0,0 0 0,0 0 0,0 0 0,0 0 0,0 0 0,0 0 0,0 0 0,0 0 0,0 0 0,0 0 0,-1 0 0,1 0 0,0 0 0,0 0 0,0 0 0,0 0 0,0 0 0,0 0 0,0 0 0,0 0 0,0 0 0,0-1 0,0 1 0,0 0 0,0 0 0,0 0 0,0 0 0,0 0 0,0 0 0,0 0 0,0 0 0,0 0 0,0 0 0,0 0 0,0 0 0,0-1 0,0 1 0,0 0 0,0 0 0,-2-10 0,2-12 0,3 6 0,1 0 0,0 1 0,1 0 0,14-28 0,-9 21 0,8-28 0,-17 47 0,0-1 0,1 1 0,-1-1 0,1 1 0,-1 0 0,1 0 0,0 0 0,0 0 0,1 0 0,-1 0 0,0 0 0,1 1 0,0-1 0,0 1 0,0 0 0,3-2 0,-4 3 0,0 0 0,0 0 0,0 0 0,0 1 0,0-1 0,1 1 0,-1 0 0,0-1 0,0 1 0,0 0 0,0 0 0,1 0 0,-1 1 0,0-1 0,0 0 0,0 1 0,0 0 0,0-1 0,0 1 0,0 0 0,0 0 0,0 0 0,0 0 0,0 0 0,0 1 0,-1-1 0,1 0 0,1 3 0,4 3 0,0 1 0,-1 0 0,0 1 0,-1-1 0,0 1 0,0 0 0,-1 0 0,0 1 0,4 15 0,3 14 0,4 43 0,-9-49 0,-5-28 0,0 1 0,0-1 0,0 0 0,-1 1 0,0-1 0,0 0 0,-1 0 0,1 1 0,-4 9 0,3-12 0,0-1 0,0 1 0,-1-1 0,1 0 0,-1 0 0,0 1 0,1-1 0,-1 0 0,0 0 0,0-1 0,0 1 0,-1 0 0,1-1 0,0 1 0,-1-1 0,1 0 0,-1 1 0,1-1 0,-1 0 0,-5 0 0,5 0 0,0 0 0,0 0 0,0 0 0,0-1 0,-1 0 0,1 1 0,0-1 0,-1-1 0,1 1 0,0 0 0,0-1 0,-1 1 0,1-1 0,0 0 0,0 0 0,0-1 0,0 1 0,0 0 0,0-1 0,0 0 0,1 0 0,-1 0 0,1 0 0,-1 0 0,1 0 0,0-1 0,0 1 0,-1-1 0,2 1 0,-1-1 0,0 0 0,1 0 0,-1 0 0,1 0 0,0 0 0,0 0 0,0 0 0,0 0 0,1-1 0,-1 1 0,1 0 0,0 0 0,0-1 0,0 1 0,0 0 0,0 0 0,1-1 0,0 1 0,1-5 0,-2 7 0,1 0 0,-1-1 0,1 1 0,-1 0 0,1 0 0,-1-1 0,1 1 0,0 0 0,0 0 0,-1 0 0,1 0 0,0 0 0,0 0 0,0 0 0,0 0 0,0 0 0,1 0 0,-1 1 0,0-1 0,0 0 0,0 1 0,1-1 0,-1 1 0,0-1 0,1 1 0,-1 0 0,0-1 0,1 1 0,-1 0 0,0 0 0,1 0 0,-1 0 0,1 0 0,-1 1 0,0-1 0,3 1 0,-1 0 0,1 0 0,-1 1 0,0 0 0,0-1 0,0 1 0,0 0 0,0 1 0,-1-1 0,1 0 0,-1 1 0,1 0 0,-1-1 0,3 5 0,-5-7 0,4 6 0,-1-1 0,1 1 0,-1 0 0,0 0 0,0 0 0,-1 0 0,0 0 0,0 1 0,2 10 0,-5-16 0,1-1 0,0 1 0,-1-1 0,1 1 0,-1-1 0,1 1 0,0-1 0,-1 1 0,1-1 0,-1 0 0,1 1 0,-1-1 0,0 0 0,1 1 0,-1-1 0,1 0 0,-1 0 0,1 1 0,-1-1 0,0 0 0,1 0 0,-1 0 0,0 0 0,1 0 0,-1 0 0,1 0 0,-1 0 0,0 0 0,1 0 0,-1 0 0,0 0 0,1-1 0,-2 1 0,-25-6 0,25 5 0,-37-11 0,-66-32 0,86 35 0,12 6 0,-1-1 0,1 0 0,0-1 0,0 1 0,0-1 0,1-1 0,0 1 0,-7-8 0,11 11 0,1 0 0,-1 0 0,1 0 0,0 0 0,0 0 0,-1 0 0,1 0 0,1 0 0,-1-1 0,0 1 0,0 0 0,1 0 0,-1-1 0,1 1 0,0-1 0,0 1 0,0 0 0,0-1 0,0 1 0,1 0 0,-1-1 0,0 1 0,1 0 0,0-1 0,0 1 0,0 0 0,0 0 0,0 0 0,0-1 0,0 1 0,1 1 0,2-5 0,2 0 0,0 0 0,1 1 0,-1-1 0,15-8 0,-14 10 0,0 0 0,-1-1 0,1 0 0,-1 0 0,7-9 0,-8 8 0,1 0 0,-1 1 0,1 0 0,0 0 0,0 0 0,1 1 0,-1 0 0,1 0 0,10-4 0,-13 6 0,1 1 0,0-1 0,0 1 0,0-1 0,0 1 0,0 1 0,1-1 0,-1 1 0,0 0 0,0 0 0,0 1 0,0-1 0,1 1 0,8 3 0,-12-3 0,0 0 0,0 0 0,0 0 0,-1 0 0,1 1 0,0-1 0,0 1 0,-1 0 0,1-1 0,-1 1 0,1 0 0,-1 0 0,0 0 0,0 0 0,0 0 0,0 0 0,0 0 0,0 0 0,-1 0 0,1 0 0,0 1 0,-1-1 0,0 3 0,2 7 0,-2 0 0,0 1 0,-1 13 0,0-10 0,0-6 0,1-1 0,-1 1 0,-1 0 0,0 0 0,0-1 0,-1 1 0,0-1 0,-1 0 0,0 0 0,0 0 0,-1 0 0,0-1 0,-1 1 0,1-1 0,-2-1 0,1 1 0,-9 6 0,4-3 0,1 1 0,0 0 0,-12 18 0,-6 8 0,27-37 0,0 0 0,0 0 0,0 1 0,0-1 0,0 0 0,0 0 0,-1 0 0,1 0 0,0 0 0,-1 0 0,1 0 0,0-1 0,-1 1 0,1-1 0,-1 1 0,1-1 0,-1 1 0,0-1 0,-2 1 0,3-1 0,0-1 0,-1 1 0,1 0 0,0-1 0,0 1 0,0-1 0,0 1 0,0-1 0,0 1 0,0-1 0,0 0 0,0 1 0,0-1 0,0 0 0,0 0 0,0 0 0,0 0 0,1 0 0,-1 0 0,-1-1 0,1-1 0,0 1 0,0-1 0,0 1 0,0-1 0,0 0 0,0 1 0,1-1 0,-1 0 0,1 0 0,0 1 0,-1-1 0,1 0 0,1 0 0,-1 0 0,0 1 0,1-1 0,-1 0 0,1 0 0,0 1 0,0-1 0,0 0 0,2-2 0,0 1 0,0 0 0,0 1 0,1-1 0,-1 1 0,1-1 0,0 1 0,0 1 0,0-1 0,1 0 0,-1 1 0,1 0 0,-1 0 0,9-2 0,7-2 0,0 2 0,23-2 0,6-3 0,-34 6-170,1 0-1,-1 1 0,1 0 1,-1 1-1,1 1 0,0 0 1,24 5-1,-23-1-6655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5:17:07.661"/>
    </inkml:context>
    <inkml:brush xml:id="br0">
      <inkml:brushProperty name="width" value="0.05" units="cm"/>
      <inkml:brushProperty name="height" value="0.05" units="cm"/>
      <inkml:brushProperty name="color" value="#F07E30"/>
    </inkml:brush>
  </inkml:definitions>
  <inkml:trace contextRef="#ctx0" brushRef="#br0">0 343 24575,'1'-3'0,"-1"1"0,1 0 0,0-1 0,-1 1 0,1 0 0,0 0 0,0 0 0,1-1 0,-1 1 0,0 0 0,1 0 0,2-2 0,24-25 0,-19 20 0,28-28 0,34-47 0,-59 73 0,-10 11 0,-5 6 0,2-6 0,1 1 0,0-1 0,0 0 0,0 0 0,0 1 0,0-1 0,-1 0 0,1 0 0,0 0 0,0 1 0,0-1 0,0 0 0,-1 0 0,1 0 0,0 1 0,0-1 0,-1 0 0,1 0 0,0 0 0,0 0 0,-1 0 0,1 0 0,0 0 0,-1 1 0,1-1 0,0 0 0,0 0 0,-1 0 0,1 0 0,0 0 0,-1 0 0,1 0 0,0-1 0,0 1 0,-1 0 0,1 0 0,0 0 0,-1 0 0,-3-12 0,5-17 0,22-75 0,-42 151 0,11-25 0,0-1 0,-2 0 0,-15 24 0,21-39 0,0 1 0,1-1 0,0 1 0,-5 13 0,8-19 0,-1 0 0,1 0 0,-1 0 0,1 0 0,0 0 0,0 0 0,-1 0 0,1 0 0,0 0 0,0 0 0,0 0 0,0 0 0,0 0 0,0 0 0,0 0 0,1 0 0,-1 0 0,0 0 0,1 0 0,-1 0 0,0 0 0,1 0 0,-1 0 0,1 0 0,0 0 0,-1 0 0,1 0 0,0-1 0,-1 1 0,1 0 0,0 0 0,0-1 0,-1 1 0,1-1 0,0 1 0,0 0 0,0-1 0,0 0 0,0 1 0,0-1 0,0 0 0,0 1 0,2-1 0,8 0 0,0 0 0,0 0 0,0-2 0,-1 1 0,1-1 0,18-6 0,19-4 0,-46 12 0,6-1 0,0-1 0,0 1 0,-1-1 0,14-6 0,-50 31 0,23-17 0,-1 0 0,0-1 0,0 0 0,0 0 0,-1 0 0,-15 6 0,17-9 0,0 0 0,-1 0 0,1-1 0,-1 0 0,1-1 0,-1 1 0,-10-2 0,16 1 0,-1 0 0,1 0 0,0 0 0,-1-1 0,1 1 0,0 0 0,0-1 0,-1 1 0,1-1 0,0 0 0,0 1 0,0-1 0,0 0 0,0 0 0,0 1 0,0-1 0,0 0 0,0 0 0,0 0 0,0 0 0,1-1 0,-1 1 0,0 0 0,1 0 0,-1 0 0,1 0 0,-1-1 0,1 1 0,-1 0 0,1-1 0,0 1 0,0 0 0,0 0 0,0-1 0,0 1 0,0 0 0,0-1 0,0 1 0,0 0 0,1-1 0,-1 1 0,0 0 0,2-2 0,2-10 0,0 0 0,2 1 0,-1 0 0,2 0 0,9-14 0,-8 14 0,-1 0 0,0-1 0,-1-1 0,7-20 0,-9 21 0,-3 7 0,0 1 0,1-1 0,-1 0 0,1 1 0,1 0 0,-1-1 0,4-5 0,-5 11 0,-1 0 0,0 0 0,0 0 0,0 0 0,0 0 0,1 0 0,-1 0 0,0 0 0,0 0 0,0 0 0,1 0 0,-1 0 0,0 0 0,0 0 0,0 0 0,0 0 0,1 0 0,-1 0 0,0 0 0,0 0 0,0 0 0,0 0 0,1 0 0,-1 1 0,0-1 0,0 0 0,0 0 0,0 0 0,0 0 0,1 0 0,-1 0 0,0 1 0,0-1 0,0 0 0,0 0 0,0 0 0,0 0 0,0 1 0,0-1 0,0 0 0,1 0 0,-1 0 0,0 0 0,0 1 0,0-1 0,0 0 0,0 0 0,0 0 0,0 0 0,0 1 0,0-1 0,0 0 0,0 0 0,-1 0 0,1 1 0,0-1 0,0 0 0,2 14 0,-1 6 0,-1 0 0,-4 28 0,3-41 0,0 0 0,0 0 0,-1 1 0,0-1 0,-1-1 0,1 1 0,-1 0 0,-1-1 0,-7 13 0,11-19 0,0 1 0,-1 0 0,1-1 0,-1 1 0,1-1 0,-1 1 0,1 0 0,-1-1 0,1 1 0,-1-1 0,1 1 0,-1-1 0,0 0 0,1 1 0,-1-1 0,0 0 0,1 1 0,-1-1 0,0 0 0,1 0 0,-1 1 0,0-1 0,0 0 0,1 0 0,-1 0 0,0 0 0,-1 0 0,1-1 0,0 0 0,1 1 0,-1-1 0,0 0 0,0 1 0,1-1 0,-1 0 0,0 0 0,1 0 0,-1 0 0,1 0 0,0 0 0,-1 0 0,1 0 0,-1 0 0,1-2 0,-2-6 0,0 0 0,1 0 0,0-11 0,0 1 0,0-38 0,1 54 0,1-1 0,-1 1 0,0 0 0,1 0 0,0 0 0,0-1 0,0 1 0,0 0 0,0 0 0,1 0 0,-1 1 0,1-1 0,2-3 0,-3 5 0,-1 1 0,1-1 0,0 1 0,-1-1 0,1 1 0,0 0 0,0-1 0,0 1 0,-1 0 0,1 0 0,0 0 0,0-1 0,0 1 0,0 0 0,-1 0 0,1 0 0,0 0 0,0 0 0,0 1 0,0-1 0,-1 0 0,1 0 0,0 0 0,0 1 0,0-1 0,-1 0 0,1 1 0,0-1 0,0 1 0,-1-1 0,1 1 0,0-1 0,-1 1 0,1 0 0,-1-1 0,1 1 0,0 0 0,24 32 0,-19-25 0,15 23 0,-14-20 0,0-1 0,17 20 0,-17-24 0,-7-6 0,0 0 0,0 0 0,0 0 0,0 0 0,0 0 0,0 0 0,0 0 0,0 0 0,0 0 0,0 1 0,0-1 0,0 0 0,0 0 0,0 0 0,0 0 0,0 0 0,0 0 0,0 0 0,0 0 0,0 0 0,0 0 0,0 0 0,0 0 0,0 0 0,0 0 0,0 0 0,0 0 0,0 0 0,0 0 0,0 0 0,0 0 0,0 1 0,0-1 0,0 0 0,0 0 0,0 0 0,0 0 0,-12 1 0,8 0 0,0 0 0,0 1 0,0-1 0,0 1 0,-7 4 0,8-4 0,-1 0 0,1 0 0,-1 0 0,1-1 0,-1 0 0,-6 2 0,4-5 0,12-4 0,12-6 0,-7 7 0,-1 1 0,1 0 0,0 0 0,0 1 0,0 1 0,0 0 0,1 0 0,-1 1 0,20 1 0,-30 0 0,0 0 0,1 0 0,-1-1 0,0 1 0,0 1 0,0-1 0,0 0 0,0 0 0,0 0 0,0 1 0,0-1 0,0 0 0,0 1 0,0-1 0,0 1 0,0-1 0,-1 1 0,1-1 0,0 1 0,0 0 0,0-1 0,-1 1 0,1 0 0,0 0 0,-1 0 0,1 0 0,-1-1 0,1 1 0,-1 0 0,1 0 0,-1 0 0,1 0 0,-1 0 0,0 0 0,0 0 0,1 0 0,-1 0 0,0 0 0,0 0 0,0 1 0,0-1 0,0 0 0,-1 0 0,1 0 0,0 0 0,0 0 0,-1 0 0,0 1 0,-2 8 0,-2-1 0,1 0 0,-1 0 0,-8 11 0,1-1 0,8-12 0,0 0 0,0-1 0,-1 0 0,1 0 0,-2 0 0,-7 7 0,12-11 0,0-1 0,-1 0 0,1 0 0,0 0 0,-1 0 0,1 0 0,-1 0 0,1-1 0,-1 1 0,1 0 0,-1-1 0,0 1 0,1-1 0,-1 1 0,1-1 0,-1 0 0,0 0 0,0 0 0,1 0 0,-1 0 0,0 0 0,1 0 0,-1-1 0,0 1 0,1 0 0,-1-1 0,0 0 0,1 1 0,-1-1 0,1 0 0,-1 0 0,1 1 0,0-1 0,-1-1 0,-1-1 0,1 0 0,0 0 0,0 0 0,0 0 0,0 0 0,1-1 0,-1 1 0,1-1 0,0 1 0,0-1 0,0 1 0,1-1 0,-1 1 0,1-1 0,0 0 0,0 1 0,0-1 0,0 0 0,1 1 0,1-8 0,1-1 0,0 1 0,1-1 0,0 0 0,10-18 0,-11 25 0,-1 1 0,0 0 0,1 0 0,0 0 0,0 0 0,0 1 0,0-1 0,1 1 0,-1-1 0,1 1 0,0 0 0,5-3 0,-5 5 0,-1 0 0,1 0 0,-1 0 0,1 0 0,-1 1 0,1-1 0,0 1 0,-1 0 0,1 0 0,0 0 0,-1 0 0,1 1 0,-1 0 0,1 0 0,-1 0 0,7 2 0,-3 0 0,0 1 0,0 0 0,-1 0 0,1 0 0,-1 0 0,0 1 0,-1 0 0,1 1 0,-1-1 0,0 1 0,6 9 0,-9-14 0,-1 1 0,0 0 0,0 0 0,0-1 0,0 1 0,0 0 0,0 0 0,0 0 0,0 0 0,-1 1 0,1-1 0,-1 0 0,0 0 0,0 0 0,1 0 0,-1 0 0,-1 1 0,1-1 0,0 0 0,0 0 0,-1 0 0,1 0 0,-1 0 0,0 0 0,0 0 0,0 0 0,0 0 0,0 0 0,0 0 0,0 0 0,0-1 0,-1 1 0,1 0 0,-1-1 0,1 1 0,-1-1 0,0 0 0,1 1 0,-1-1 0,0 0 0,0 0 0,0 0 0,-3 1 0,-7 3 0,-1 0 0,1-1 0,-1 0 0,-21 3 0,28-6 0,1 0 0,0 0 0,-1-1 0,1 0 0,0 0 0,-1-1 0,1 1 0,0-1 0,-1 0 0,1 0 0,0-1 0,0 0 0,0 0 0,-5-2 0,8 3 0,1 0 0,0 0 0,0 0 0,-1 0 0,1-1 0,0 1 0,0 0 0,0 0 0,0-1 0,0 1 0,0-1 0,1 1 0,-1-1 0,0 1 0,1-1 0,-1 1 0,1-1 0,0 1 0,-1-1 0,1 0 0,0-2 0,0 1 0,1-1 0,-1 1 0,1 0 0,0-1 0,0 1 0,0-1 0,0 1 0,0 0 0,4-6 0,-1 4 0,-1-1 0,1 1 0,0 0 0,0 1 0,0-1 0,0 1 0,1-1 0,0 1 0,0 1 0,0-1 0,7-3 0,-10 7 0,0-1 0,1 1 0,0-1 0,-1 1 0,1 0 0,-1 0 0,1 0 0,-1 0 0,1 0 0,-1 1 0,1-1 0,-1 1 0,1 0 0,-1 0 0,1 0 0,-1 0 0,0 0 0,0 0 0,4 3 0,-4-3 0,-1 0 0,0-1 0,0 1 0,0 0 0,0 0 0,0 0 0,0 0 0,-1 0 0,1 0 0,0 0 0,0 1 0,-1-1 0,1 0 0,-1 0 0,1 0 0,-1 1 0,1-1 0,-1 0 0,0 1 0,0-1 0,0 0 0,0 1 0,0-1 0,0 0 0,0 1 0,0-1 0,0 0 0,0 1 0,-1-1 0,1 0 0,-1 1 0,1-1 0,-1 0 0,1 0 0,-1 0 0,0 1 0,1-1 0,-2 1 0,0 0 0,0-1 0,1 0 0,-1 1 0,0-1 0,1 0 0,-1 0 0,0 0 0,0 0 0,0 0 0,0-1 0,0 1 0,0-1 0,0 1 0,0-1 0,0 0 0,0 1 0,0-1 0,-1 0 0,1-1 0,0 1 0,0 0 0,0-1 0,0 1 0,0-1 0,0 1 0,0-1 0,-3-1 0,3 1 0,0 0 0,0 0 0,0 0 0,0 0 0,0 0 0,0 0 0,1 0 0,-1-1 0,0 1 0,1-1 0,-1 1 0,1-1 0,-1 1 0,1-1 0,0 0 0,0 0 0,0 0 0,0 0 0,0 0 0,0 0 0,0 0 0,1 0 0,-1 0 0,1 0 0,0 0 0,-1-4 0,1 5 0,0 0 0,0 0 0,0 0 0,1 0 0,-1 0 0,0 0 0,0 0 0,1 0 0,-1 0 0,1 0 0,-1 0 0,1 0 0,-1 0 0,1 0 0,-1 0 0,1 1 0,0-1 0,-1 0 0,1 0 0,0 1 0,0-1 0,0 0 0,0 1 0,-1-1 0,1 1 0,0-1 0,0 1 0,0 0 0,0-1 0,0 1 0,0 0 0,0 0 0,0 0 0,0-1 0,0 1 0,0 0 0,0 0 0,1 0 0,-1 1 0,0-1 0,0 0 0,0 0 0,0 1 0,0-1 0,1 1 0,2 0 0,-1 1 0,1-1 0,0 1 0,-1 0 0,0 0 0,1 0 0,-1 0 0,0 1 0,0-1 0,0 1 0,2 3 0,7 19 0,-11-22 0,0 0 0,1 0 0,-1 0 0,1 0 0,0 0 0,-1 0 0,6 5 0,-7-8 0,0 0 0,0 0 0,1 1 0,-1-1 0,0 0 0,1 0 0,-1 0 0,1 0 0,-1 0 0,0 0 0,1 0 0,-1 0 0,0 0 0,1 0 0,-1 0 0,0 0 0,1 0 0,-1 0 0,0 0 0,1 0 0,-1 0 0,0-1 0,1 1 0,-1 0 0,0 0 0,1 0 0,-1 0 0,0-1 0,1 1 0,-1 0 0,0 0 0,0-1 0,1 1 0,-1 0 0,0-1 0,0 1 0,0 0 0,1 0 0,-1-1 0,0 1 0,0-1 0,0 1 0,0 0 0,0-1 0,0 1 0,0 0 0,0-1 0,0 1 0,0-1 0,8-24 0,-7 20 0,34-123 0,-35 128 0,0 0 0,0 0 0,0 1 0,0-1 0,0 0 0,0 0 0,0 0 0,0 0 0,0 0 0,0 0 0,0 0 0,0 0 0,0 0 0,0 0 0,0 0 0,0 0 0,0 1 0,0-1 0,0 0 0,0 0 0,0 0 0,0 0 0,0 0 0,0 0 0,0 0 0,0 0 0,1 0 0,-1 0 0,0 0 0,0 0 0,0 0 0,0 0 0,0 0 0,0 0 0,0 0 0,0 0 0,0 0 0,0 0 0,0 0 0,0 0 0,0 0 0,1 0 0,-1 0 0,0 0 0,0 0 0,0 0 0,0 0 0,0 0 0,0 0 0,0 0 0,0 0 0,2 15 0,-1 17 0,0 13 0,-1 32 0,-1-68 0,1-1 0,-2 1 0,1 0 0,-1-1 0,-1 1 0,-3 9 0,8-23 0,7-13 0,11-35 0,13-69 0,-33 122 0,0 0 0,0 0 0,0 0 0,-1 0 0,1 0 0,0 0 0,0 0 0,0 0 0,0 0 0,0 0 0,0 0 0,0 0 0,0 0 0,0 0 0,0 0 0,0 0 0,0 0 0,-1 0 0,1 0 0,0-1 0,0 1 0,0 0 0,0 0 0,0 0 0,0 0 0,0 0 0,0 0 0,0 0 0,0 0 0,0 0 0,0 0 0,0 0 0,0-1 0,0 1 0,0 0 0,-10 15 0,-11 22 0,10-14 0,0-1 0,-2 0 0,-1 0 0,-31 36 0,33-50 0,12-8 0,0 0 0,0 0 0,0 0 0,0 0 0,0 0 0,-1 0 0,1 0 0,0 0 0,0 0 0,0-1 0,0 1 0,-1 0 0,1 0 0,0 0 0,0 0 0,0 0 0,0 0 0,0 0 0,0 0 0,-1 0 0,1 0 0,0-1 0,0 1 0,0 0 0,0 0 0,0 0 0,0 0 0,0 0 0,0 0 0,0-1 0,0 1 0,-1 0 0,1 0 0,0 0 0,0 0 0,0-1 0,0 1 0,0 0 0,0 0 0,0-1 0,1-1 0,-1 1 0,0 0 0,0 0 0,1 0 0,-1 0 0,1 0 0,-1 0 0,1 0 0,-1 0 0,1 0 0,0 0 0,0 0 0,-1 0 0,1 0 0,0 0 0,0 0 0,0 1 0,1-2 0,6-2 0,0-1 0,0 1 0,14-5 0,21-10 0,-30 9 0,0 1 0,13-15 0,-15 14 0,0 1 0,0 0 0,14-8 0,-25 16 0,1 1 0,0-1 0,-1 1 0,1 0 0,0-1 0,-1 1 0,1 0 0,0-1 0,-1 1 0,1 0 0,0 0 0,0 0 0,-1 0 0,1-1 0,0 1 0,0 0 0,-1 0 0,1 0 0,0 1 0,0-1 0,-1 0 0,1 0 0,0 0 0,-1 0 0,1 1 0,0-1 0,-1 0 0,1 1 0,0-1 0,0 1 0,0 1 0,0-1 0,0 1 0,0-1 0,-1 1 0,1-1 0,0 1 0,-1-1 0,1 1 0,-1-1 0,0 1 0,0 0 0,0-1 0,1 3 0,-1 5 0,-1 0 0,0-1 0,0 1 0,-3 10 0,-6 24 0,9-33 0,-1-1 0,0 1 0,0-1 0,-1 0 0,-1 0 0,1 0 0,-1 0 0,-1-1 0,0 0 0,0 0 0,-7 9 0,11-16 0,1 0 0,-1 0 0,0 0 0,0-1 0,0 1 0,0 0 0,0 0 0,0-1 0,0 1 0,0-1 0,0 1 0,0-1 0,0 1 0,0-1 0,0 0 0,-1 1 0,1-1 0,0 0 0,0 0 0,0 0 0,0 0 0,-1 0 0,1 0 0,-2 0 0,2-1 0,-1 0 0,1 0 0,0 0 0,-1 0 0,1 0 0,-1 0 0,1 0 0,0 0 0,0-1 0,0 1 0,0 0 0,0-1 0,0 1 0,-1-3 0,-2-4 0,1 0 0,0 0 0,1 0 0,0 0 0,-2-14 0,3 16 0,1 0 0,0 0 0,1 0 0,0 0 0,-1 0 0,2 0 0,-1 1 0,1-1 0,0 0 0,0 1 0,0 0 0,1-1 0,0 1 0,0 0 0,0 0 0,1 1 0,0-1 0,0 1 0,0-1 0,0 1 0,9-6 0,-12 9 0,-1 1 0,1 0 0,-1-1 0,0 1 0,1 0 0,-1-1 0,1 1 0,-1 0 0,0 0 0,1-1 0,-1 1 0,1 0 0,-1 0 0,1 0 0,-1 0 0,1-1 0,-1 1 0,1 0 0,-1 0 0,1 0 0,-1 0 0,1 0 0,0 1 0,-1-1 0,1 0 0,-1 0 0,0 0 0,2 1 0,-2-1 0,0 1 0,1 0 0,-1-1 0,0 1 0,0 0 0,0-1 0,1 1 0,-1 0 0,0-1 0,0 1 0,0 0 0,0 0 0,0-1 0,0 1 0,0 0 0,-1 1 0,-9 31 0,5-22 0,0 1 0,0-1 0,-1 0 0,0-1 0,-1 1 0,-1-1 0,1-1 0,-15 14 0,22-22 0,0-1 0,0 0 0,0 0 0,-1 0 0,1 1 0,0-1 0,0 0 0,-1 0 0,1 0 0,0 0 0,0 1 0,-1-1 0,1 0 0,0 0 0,0 0 0,-1 0 0,1 0 0,0 0 0,0 0 0,-1 0 0,1 0 0,0 0 0,-1 0 0,1 0 0,0 0 0,0 0 0,-1 0 0,1 0 0,0 0 0,-1 0 0,1 0 0,0 0 0,-2-10 0,10-12 0,-5 17 0,1 1 0,0 0 0,0 0 0,0 1 0,0-1 0,0 1 0,1 0 0,5-3 0,10-6 0,-19 8 0,-8 1 0,-8 2 0,-98 4-1365,93-3-5461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5:19:02.71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1 264 24575,'125'-29'0,"-88"22"0,1-1 0,-1-2 0,47-20 0,-68 21 0,0-1 0,-1 0 0,0-2 0,0 1 0,16-18 0,-12 11 0,41-30 0,-53 43 0,0 1 0,0 0 0,0 1 0,1-1 0,-1 1 0,1 1 0,0 0 0,0 0 0,0 0 0,12 0 0,-11 3-68,-1-1 0,1 2 1,-1-1-1,1 1 0,-1 1 0,0-1 0,0 1 0,0 1 0,10 5 0,-9-5-618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5:20:19.45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5:20:31.64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2507 23 24575,'-941'0'0,"921"-1"0,-1-1 0,-26-6 0,25 3 0,-38-1 0,-6 6 0,-122 17 0,157-14 0,-34-1 0,41-3 0,-1 2 0,-46 8 0,36-3 0,0-1 0,-1-1 0,-49-2 0,-106-15 0,-11-1 0,-68 15 0,259 0-260,-1 0-1,0 1 1,1 0 0,-14 5-1,24-7 198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5:22:45.884"/>
    </inkml:context>
    <inkml:brush xml:id="br0">
      <inkml:brushProperty name="width" value="0.2" units="cm"/>
      <inkml:brushProperty name="height" value="0.2" units="cm"/>
      <inkml:brushProperty name="color" value="#F07E30"/>
    </inkml:brush>
  </inkml:definitions>
  <inkml:trace contextRef="#ctx0" brushRef="#br0">1 0 24575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5:23:03.289"/>
    </inkml:context>
    <inkml:brush xml:id="br0">
      <inkml:brushProperty name="width" value="0.2" units="cm"/>
      <inkml:brushProperty name="height" value="0.2" units="cm"/>
      <inkml:brushProperty name="color" value="#FFC114"/>
    </inkml:brush>
  </inkml:definitions>
  <inkml:trace contextRef="#ctx0" brushRef="#br0">1 0 24575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5:23:24.514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23 24575,'14'-1'0,"0"0"0,19-5 0,13-2 0,305 2 0,-210 8 0,-137-2 0,0 0 0,0 0 0,0 1 0,0-1 0,0 1 0,0 0 0,-1 1 0,1-1 0,0 1 0,5 2 0,-8-3 0,0 0 0,0 0 0,0-1 0,0 1 0,0 0 0,0 0 0,0 0 0,-1 0 0,1 0 0,0 0 0,-1 0 0,1 0 0,-1 0 0,1 0 0,-1 0 0,1 1 0,-1-1 0,0 0 0,0 0 0,0 0 0,1 1 0,-1-1 0,0 0 0,-1 0 0,1 0 0,0 1 0,0-1 0,0 0 0,-1 0 0,1 0 0,0 1 0,-1-1 0,1 0 0,-1 0 0,0 0 0,1 0 0,-1 0 0,0 0 0,-1 1 0,0 1 0,-1 0 0,0 0 0,0-1 0,0 1 0,0-1 0,-1 0 0,1 0 0,-1 0 0,1 0 0,-1-1 0,1 1 0,-7 1 0,-50 10 0,52-12 0,-43 8 0,-58 11 0,64-8-341,-1-2 0,0-1-1,-66 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5:24:20.756"/>
    </inkml:context>
    <inkml:brush xml:id="br0">
      <inkml:brushProperty name="width" value="0.2" units="cm"/>
      <inkml:brushProperty name="height" value="0.2" units="cm"/>
      <inkml:brushProperty name="color" value="#FFC114"/>
    </inkml:brush>
  </inkml:definitions>
  <inkml:trace contextRef="#ctx0" brushRef="#br0">1 519 24575,'14'-31'0,"2"1"0,2 0 0,0 1 0,24-27 0,-33 42 0,0 0 0,0-1 0,-1 0 0,-1 0 0,-1-1 0,0 1 0,6-31 0,-3 17 0,12-31 0,-17 52 0,0-1 0,1 1 0,0 0 0,0 1 0,0-1 0,1 1 0,12-12 0,-14 16 0,-1 0 0,1 0 0,-1 0 0,1 1 0,0 0 0,0 0 0,-1 0 0,2 0 0,-1 1 0,0-1 0,0 1 0,0 0 0,1 0 0,-1 1 0,1-1 0,-1 1 0,0 0 0,1 0 0,-1 1 0,1-1 0,-1 1 0,0 0 0,0 0 0,1 0 0,-1 1 0,7 3 0,-6-2 0,1 0 0,-1 0 0,0 1 0,-1 0 0,1 0 0,-1 0 0,1 1 0,-1-1 0,0 1 0,-1 0 0,1 0 0,-1 0 0,0 1 0,-1-1 0,1 1 0,-1 0 0,0 0 0,2 9 0,-3-10 0,0 1 0,0-1 0,-1 0 0,0 1 0,0-1 0,0 0 0,0 1 0,-3 7 0,3-11 0,-1 0 0,0 0 0,0 0 0,0 0 0,0-1 0,0 1 0,0 0 0,0-1 0,0 1 0,-1-1 0,1 1 0,-1-1 0,1 0 0,-1 1 0,0-1 0,1 0 0,-1 0 0,0 0 0,0 0 0,0-1 0,0 1 0,0 0 0,0-1 0,1 1 0,-4-1 0,-29 2 0,44 0 0,-1 1 0,1 0 0,-1 1 0,0 0 0,1 0 0,7 6 0,24 10 0,2 1 294,-29-14-709,0 0 0,1-1 1,14 4-1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5:24:47.411"/>
    </inkml:context>
    <inkml:brush xml:id="br0">
      <inkml:brushProperty name="width" value="0.2" units="cm"/>
      <inkml:brushProperty name="height" value="0.2" units="cm"/>
      <inkml:brushProperty name="color" value="#F07E30"/>
    </inkml:brush>
  </inkml:definitions>
  <inkml:trace contextRef="#ctx0" brushRef="#br0">1 1 24575,'19'1'0,"1"1"0,-1 1 0,0 1 0,23 7 0,-22-5 0,-1-1 0,1-1 0,37 3 0,-7-8 0,34 1 0,-76 0 0,-1 1 0,1 1 0,-1-1 0,0 1 0,1 0 0,-1 0 0,0 1 0,10 5 0,-14-5 0,1-1 0,-1 1 0,0-1 0,1 1 0,4 6 0,-8-9 0,0 0 0,1 1 0,-1-1 0,0 1 0,1-1 0,-1 0 0,0 1 0,0-1 0,1 1 0,-1-1 0,0 1 0,0-1 0,0 0 0,0 1 0,0-1 0,1 1 0,-1-1 0,0 1 0,0-1 0,0 1 0,0-1 0,0 1 0,-1-1 0,1 1 0,0-1 0,0 1 0,0-1 0,0 1 0,0-1 0,-1 1 0,1-1 0,0 1 0,0-1 0,-1 0 0,1 1 0,0-1 0,-1 0 0,1 1 0,0-1 0,-1 0 0,1 1 0,-1-1 0,1 0 0,0 1 0,-1-1 0,1 0 0,-1 0 0,1 0 0,-1 0 0,1 1 0,-1-1 0,1 0 0,-1 0 0,1 0 0,-1 0 0,1 0 0,-1 0 0,0 0 0,-22 3 0,0-1 0,0-1 0,-42-4 0,39 2 0,0 0 0,-45 5 0,-113 32-1365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5:25:10.842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1394 231 24575,'-83'1'0,"-92"-3"0,44-19 0,28 1 0,78 13 0,-1 2 0,0 0 0,0 2 0,0 1 0,-37 1 0,50 3 0,0 1 0,0 0 0,1 1 0,-13 5 0,12-4 0,0 0 0,0-2 0,-20 4 0,-34 4 0,34-6 0,-61 4 0,92-9 0,-132-4 0,114 1 0,1 0 0,0-1 0,0 0 0,-34-14 0,42 13 0,0 0 0,0 0 0,0-1 0,0 0 0,-17-15 0,26 20 0,1-1 0,-1 0 0,1 1 0,-1-1 0,1 0 0,0 0 0,-1 0 0,1 0 0,0 0 0,0 0 0,1 0 0,-1 0 0,0-1 0,1 1 0,-1 0 0,1-3 0,0 3 0,0-1 0,1 1 0,-1-1 0,1 1 0,0-1 0,0 1 0,0-1 0,0 1 0,0 0 0,0-1 0,1 1 0,-1 0 0,1 0 0,-1 0 0,1 0 0,0 0 0,3-2 0,2-2 0,0 1 0,1 0 0,-1 0 0,1 0 0,0 1 0,1 0 0,-1 1 0,0 0 0,1 0 0,10-1 0,12-1 0,50-3 0,-32 5 0,-14-1 0,52 2 0,-74 3 0,0 0 0,-1 1 0,0 1 0,1 0 0,-1 0 0,0 1 0,19 10 0,-17-8 0,-1-1 0,1 0 0,0-1 0,1-1 0,-1 0 0,0-1 0,21 1 0,36 6 0,-37-4 0,44 1 0,201-7-1365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5:26:06.268"/>
    </inkml:context>
    <inkml:brush xml:id="br0">
      <inkml:brushProperty name="width" value="0.2" units="cm"/>
      <inkml:brushProperty name="height" value="0.2" units="cm"/>
      <inkml:brushProperty name="color" value="#F07E30"/>
    </inkml:brush>
  </inkml:definitions>
  <inkml:trace contextRef="#ctx0" brushRef="#br0">1 1 24575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5:26:32.530"/>
    </inkml:context>
    <inkml:brush xml:id="br0">
      <inkml:brushProperty name="width" value="0.2" units="cm"/>
      <inkml:brushProperty name="height" value="0.2" units="cm"/>
      <inkml:brushProperty name="color" value="#FFC114"/>
    </inkml:brush>
  </inkml:definitions>
  <inkml:trace contextRef="#ctx0" brushRef="#br0">1 0 24575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50:02.819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1 24575,'1'7'0,"-1"1"0,1-1 0,0 0 0,1 0 0,0 0 0,0 0 0,4 8 0,-5-12 0,0-1 0,0 0 0,0 0 0,0 0 0,0 0 0,0 0 0,1 0 0,-1 0 0,1-1 0,-1 1 0,1 0 0,0-1 0,-1 1 0,1-1 0,0 0 0,0 1 0,0-1 0,0 0 0,1 0 0,-1 0 0,0-1 0,0 1 0,0 0 0,1-1 0,-1 0 0,3 1 0,-3-1 0,-1-1 0,0 1 0,1-1 0,-1 0 0,0 1 0,1-1 0,-1 0 0,0 1 0,0-1 0,0 0 0,0 0 0,0 0 0,0 0 0,0 0 0,0 0 0,0-1 0,0 1 0,-1 0 0,1 0 0,0-1 0,-1 1 0,1 0 0,-1-1 0,0 1 0,1 0 0,-1-1 0,0 1 0,0-1 0,0 1 0,0 0 0,0-3 0,2-2 0,7 29 0,-8-21 0,0 0 0,0 1 0,0-1 0,0 0 0,0 0 0,1 0 0,-1 0 0,1-1 0,-1 1 0,1 0 0,0 0 0,-1-1 0,1 1 0,0-1 0,0 0 0,3 2 0,-5-3 0,1 0 0,0 0 0,-1 1 0,1-1 0,-1 0 0,1 0 0,0 0 0,-1 0 0,1 0 0,0 0 0,-1 0 0,1 0 0,0 0 0,-1 0 0,1-1 0,0 1 0,-1 0 0,1 0 0,-1-1 0,1 1 0,0 0 0,0-1 0,0 0 0,0-1 0,0 1 0,0 0 0,0-1 0,0 1 0,0 0 0,-1-1 0,1 1 0,0-1 0,-1 1 0,1-1 0,-1 1 0,1-3 0,1-18 0,-1 8 0,-1 25 0,1 46 0,0-41 0,-1 1 0,0 0 0,-1-1 0,-1 1 0,0-1 0,-5 18 0,7-34 7,-1 1 0,1-1 0,0 1 0,0-1-1,0 1 1,0-1 0,0 1 0,0-1 0,-1 1 0,1-1-1,0 1 1,0-1 0,-1 0 0,1 1 0,0-1-1,-1 1 1,1-1 0,0 0 0,-1 1 0,1-1 0,-1 0-1,1 0 1,0 1 0,-2-1 0,-2-9 164,1-21-1878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50:07.459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181 84 24575,'-27'0'0,"0"-2"0,0-1 0,-45-10 0,71 13 0,-1 0 0,0-1 0,1 1 0,-1-1 0,1 1 0,-1-1 0,0 0 0,1 1 0,0-1 0,-1 0 0,1 0 0,-1 0 0,1 0 0,0 0 0,0 0 0,0-1 0,-2 0 0,3 1 0,0 0 0,0 0 0,0 1 0,-1-1 0,1 0 0,0 0 0,0 0 0,0 1 0,0-1 0,0 0 0,0 0 0,1 0 0,-1 1 0,0-1 0,0 0 0,1 0 0,-1 1 0,0-1 0,1 0 0,-1 1 0,0-1 0,1 0 0,-1 1 0,2-2 0,1-1 0,0 0 0,0 0 0,0 1 0,0-1 0,1 1 0,-1 0 0,1 0 0,0 0 0,0 1 0,-1-1 0,9-1 0,-8 2 20,0 0-1,0 1 1,1 0-1,-1 0 0,0 0 1,0 0-1,1 1 1,-1 0-1,0-1 0,0 1 1,0 1-1,0-1 1,0 1-1,0-1 1,-1 1-1,5 3 0,3 3-254,0 0-1,-1 1 0,15 17 0,-12-13-516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50:22.903"/>
    </inkml:context>
    <inkml:brush xml:id="br0">
      <inkml:brushProperty name="width" value="0.2" units="cm"/>
      <inkml:brushProperty name="height" value="0.2" units="cm"/>
      <inkml:brushProperty name="color" value="#FFC114"/>
    </inkml:brush>
  </inkml:definitions>
  <inkml:trace contextRef="#ctx0" brushRef="#br0">1 1 24575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50:30.992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0 1 24575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50:58.330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49 1 24575,'-2'19'0,"0"0"0,-1-1 0,-1 1 0,-1 0 0,-9 20 0,-2 16 0,15-54 0,1 0 0,-1 0 0,1 0 0,0 0 0,0 0 0,-1 0 0,1 1 0,0-1 0,0 0 0,0 0 0,0 0 0,0 0 0,1 0 0,-1 1 0,0-1 0,0 0 0,1 0 0,-1 0 0,1 0 0,-1 0 0,1 0 0,-1 0 0,1 0 0,0 0 0,-1 0 0,1 0 0,1 1 0,0-1 0,0 0 0,0-1 0,0 1 0,0 0 0,0-1 0,0 1 0,0-1 0,0 1 0,0-1 0,1 0 0,-1 0 0,0 0 0,3-1 0,7 0 0,0-2 0,-1 1 0,1-2 0,12-5 0,-1 0-1365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51:07.046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131 999 24575,'2'-295'0,"-4"-308"0,1 592 0,-2-39 0,3 48 0,0-1 0,-1 1 0,1-1 0,-1 1 0,0-1 0,0 1 0,0 0 0,0-1 0,0 1 0,0 0 0,0 0 0,-1 0 0,1 0 0,-1 0 0,-2-2 0,4 4 0,0 0 0,0 0 0,0-1 0,-1 1 0,1 0 0,0 0 0,0 0 0,-1 0 0,1 0 0,0 0 0,0 0 0,0 0 0,-1 0 0,1 0 0,0 0 0,0 0 0,-1 0 0,1 0 0,0 0 0,0 0 0,-1 0 0,1 0 0,0 0 0,0 0 0,-1 0 0,1 0 0,0 0 0,0 1 0,0-1 0,-1 0 0,1 0 0,0 0 0,0 0 0,0 1 0,0-1 0,-1 0 0,1 0 0,-6 13 0,1 13 0,5-26 0,-5 63 0,5 106 0,2-68 0,-2-65 0,0 10 0,1 0 0,12 76 0,-9-102 0,-1 0 0,-1 0 0,0 22 0,-2-34 0,-1-1 0,1 0 0,-1 1 0,-1-1 0,0 0 0,0 0 0,0 1 0,-1-1 0,0-1 0,0 1 0,-7 10 0,4-8 41,-28 35 247,32-41-419,-1-1 1,1 1 0,-1-1 0,0 0-1,0 0 1,1 0 0,-2 0-1,1 0 1,0-1 0,0 1 0,0-1-1,-6 2 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52:00.817"/>
    </inkml:context>
    <inkml:brush xml:id="br0">
      <inkml:brushProperty name="width" value="0.2" units="cm"/>
      <inkml:brushProperty name="height" value="0.2" units="cm"/>
      <inkml:brushProperty name="color" value="#FFC114"/>
    </inkml:brush>
  </inkml:definitions>
  <inkml:trace contextRef="#ctx0" brushRef="#br0">0 0 24575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52:27.438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1 1 24575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33:55.752"/>
    </inkml:context>
    <inkml:brush xml:id="br0">
      <inkml:brushProperty name="width" value="0.2" units="cm"/>
      <inkml:brushProperty name="height" value="0.2" units="cm"/>
      <inkml:brushProperty name="color" value="#FFC114"/>
    </inkml:brush>
  </inkml:definitions>
  <inkml:trace contextRef="#ctx0" brushRef="#br0">351 107 24575,'-11'-1'0,"0"-1"0,0-1 0,0 0 0,0 0 0,0-1 0,1 0 0,-1-1 0,-17-11 0,-5-14 0,29 26 0,1 0 0,-1 0 0,0 0 0,0 1 0,-1-1 0,1 1 0,-1 0 0,-8-4 0,13 7 0,-1 0 0,0 0 0,1 0 0,-1 0 0,0 0 0,0 0 0,1 0 0,-1 1 0,0-1 0,0 0 0,1 0 0,-1 0 0,0 1 0,1-1 0,-1 0 0,1 1 0,-1-1 0,0 1 0,1-1 0,-1 1 0,1-1 0,-1 1 0,1-1 0,-1 1 0,1 0 0,-1-1 0,1 1 0,0-1 0,-1 1 0,1 0 0,0-1 0,0 1 0,0 0 0,-1 0 0,1-1 0,0 1 0,0 0 0,0 0 0,0 1 0,-3 34 0,3-32 0,3 251 0,-5-234 0,2-20 0,-1-1 0,1 0 0,0 0 0,0 0 0,0 1 0,0-1 0,0 0 0,0 0 0,0 0 0,-1 1 0,1-1 0,0 0 0,0 0 0,0 0 0,0 0 0,-1 1 0,1-1 0,0 0 0,0 0 0,0 0 0,-1 0 0,1 0 0,0 0 0,0 0 0,-1 0 0,1 0 0,0 0 0,0 0 0,0 1 0,-1-1 0,1-1 0,0 1 0,0 0 0,-1 0 0,1 0 0,0 0 0,-1 0 0,-1-2 0,-1 0 0,1 0 0,0 0 0,-1 0 0,1-1 0,0 1 0,0-1 0,1 1 0,-3-4 0,-90-128 0,92 132 0,1 1 0,1 0 0,-1 0 0,0 0 0,0-1 0,0 1 0,1-1 0,-1 1 0,1 0 0,-1-1 0,1 1 0,-1-1 0,1 1 0,0-1 0,0 1 0,0-4 0,0 5 0,0-1 0,0 0 0,1 0 0,-1 1 0,1-1 0,-1 0 0,0 1 0,1-1 0,-1 1 0,1-1 0,-1 0 0,1 1 0,0-1 0,-1 1 0,1-1 0,0 1 0,-1 0 0,1-1 0,0 1 0,-1 0 0,1-1 0,0 1 0,1 0 0,2-1 0,0 0 0,1 1 0,-1 0 0,0 0 0,1 0 0,-1 0 0,1 1 0,-1-1 0,0 1 0,5 2 0,40 14 0,-31-10 0,0 0 0,0-2 0,1 0 0,0-1 0,20 2 0,-9-3-19,0 2-1,41 11 1,-33-6-1288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34:20.464"/>
    </inkml:context>
    <inkml:brush xml:id="br0">
      <inkml:brushProperty name="width" value="0.2" units="cm"/>
      <inkml:brushProperty name="height" value="0.2" units="cm"/>
      <inkml:brushProperty name="color" value="#F07E30"/>
    </inkml:brush>
  </inkml:definitions>
  <inkml:trace contextRef="#ctx0" brushRef="#br0">0 130 24575,'20'-11'0,"24"-16"0,14-9 0,-32 23 0,45-15 0,-59 24 0,-1 1 0,1 0 0,-1 1 0,1 0 0,0 1 0,23 1 0,-30 1 0,0 1 0,0-1 0,0 1 0,-1 0 0,1 0 0,-1 0 0,1 1 0,-1 0 0,0 0 0,0 0 0,0 0 0,0 1 0,-1-1 0,1 1 0,4 7 0,-5-7 0,0 0 0,0 0 0,0 0 0,-1 0 0,0 0 0,0 1 0,0-1 0,0 1 0,-1-1 0,1 1 0,-1 0 0,-1-1 0,1 1 0,0 0 0,-1 0 0,-1 6 0,1-8 0,-1-1 0,0 1 0,0-1 0,0 0 0,-1 0 0,1 1 0,0-1 0,-1 0 0,1 0 0,-1 0 0,0 0 0,0-1 0,0 1 0,0 0 0,0-1 0,0 1 0,0-1 0,-1 0 0,1 0 0,0 0 0,-1 0 0,1 0 0,0 0 0,-1-1 0,0 1 0,-2-1 0,-9 2 0,-1-1 0,1 0 0,-22-2 0,22 0 0,-17-1 0,19 1 0,-1 0 0,1 0 0,0 2 0,-1-1 0,-19 5 0,22 1 0,17-2 0,19 1 0,149 1 0,-20-1 0,44 15 0,-196-19 0,-1-1 0,1 1 0,0-1 0,0 0 0,0 0 0,0-1 0,0 1 0,4-1 0,-6 0 0,0 1 0,-1 0 0,1-1 0,-1 1 0,1-1 0,-1 1 0,1-1 0,-1 1 0,0-1 0,1 1 0,-1-1 0,1 1 0,-1-1 0,0 1 0,0-1 0,1 0 0,-1 1 0,0-1 0,0 0 0,0 1 0,0-1 0,1 0 0,-1 1 0,0-1 0,0 0 0,0 1 0,-1-1 0,1 1 0,0-1 0,0 0 0,0 1 0,0-1 0,-1 0 0,1 1 0,0-1 0,0 1 0,-1-1 0,1 0 0,-1 1 0,1-1 0,-1 0 0,-8-13 0,0-1 0,-1 2 0,0-1 0,-1 1 0,-18-15 0,-12-16 0,20 19-1365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34:54.697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0 239 24575,'25'-1'0,"0"-2"0,-1 0 0,36-11 0,-33 7 0,0 1 0,39-2 0,-49 6 0,0 1 0,0 1 0,0 1 0,0 0 0,-1 1 0,1 1 0,-1 1 0,1 0 0,20 9 0,-1-2 0,-30-10 0,-1 0 0,0 0 0,1 1 0,-1 0 0,0 0 0,0 0 0,-1 1 0,7 3 0,-11-6 0,1 1 0,-1-1 0,0 0 0,0 0 0,1 0 0,-1 1 0,0-1 0,0 0 0,1 0 0,-1 1 0,0-1 0,0 0 0,0 1 0,1-1 0,-1 0 0,0 1 0,0-1 0,0 0 0,0 1 0,0-1 0,0 0 0,0 1 0,0-1 0,0 0 0,0 1 0,0-1 0,0 1 0,0-1 0,0 0 0,0 1 0,0-1 0,0 0 0,0 1 0,0-1 0,-1 1 0,-12 7 0,-20-1 0,13-8 0,-1 0 0,0-1 0,-24-6 0,8 2 0,27 4 0,1-1 0,1 0 0,-1 0 0,0-1 0,1 0 0,-11-6 0,10 4 0,-1 1 0,0 0 0,0 1 0,-14-4 0,3 3 0,0-1 0,1 0 0,-25-13 0,40 17 0,0 0 0,0-1 0,0 0 0,1 0 0,-1 0 0,1 0 0,0-1 0,0 0 0,0 0 0,1 0 0,-1 0 0,1-1 0,0 1 0,0-1 0,0 0 0,1 1 0,0-2 0,-3-6 0,5 10 0,0 1 0,-1-1 0,1 0 0,0 0 0,0 0 0,0 0 0,0 0 0,0 0 0,1 0 0,-1 0 0,1 0 0,-1 0 0,1 0 0,-1 1 0,1-1 0,0 0 0,0 0 0,1-1 0,1 0 0,-1 0 0,1 0 0,0 1 0,0-1 0,0 1 0,0-1 0,0 1 0,7-3 0,-1 1 0,0 0 0,1 1 0,0 0 0,0 0 0,0 1 0,13-1 0,54-1 0,98 9 0,5 23 0,-111-15 0,77 25 0,-84-20 0,-37-12 0,41 4 0,-10-2 0,10-2 0,-27-4 0,-37-2 0,-1 0 0,0 0 0,0 1 0,0-1 0,0 0 0,0 0 0,1 0 0,-1 1 0,0-1 0,0 1 0,0-1 0,0 1 0,0-1 0,0 1 0,0 0 0,0-1 0,0 1 0,0 1 0,0-2 0,-1 1 0,0-1 0,0 1 0,0 0 0,0-1 0,0 1 0,0-1 0,0 1 0,0-1 0,0 1 0,0-1 0,0 1 0,0 0 0,0-1 0,-1 1 0,1-1 0,0 1 0,0-1 0,0 1 0,-1-1 0,1 1 0,0-1 0,-1 1 0,1-1 0,-1 1 0,-2 2 0,0 0 0,0 0 0,0 0 0,-1-1 0,1 1 0,-1-1 0,-7 3 0,-62 22 0,-21 10 0,84-33 0,1-1 0,0 0 0,-1 0 0,1-1 0,-1 0 0,-16 0 0,-61-3 0,64-1 0,1 2 0,-1 0 0,-24 4 0,-92 14 0,303-9 0,-30 0 0,113 2 0,161 1 0,-75-12 0,-330 0 0,24 0 0,-27 0 0,1 0 0,0 0 0,0 0 0,-1 0 0,1 0 0,0 0 0,0 0 0,0-1 0,-1 1 0,1 0 0,0 0 0,0-1 0,-1 1 0,1 0 0,0-1 0,-1 1 0,1 0 0,0-1 0,-1 1 0,1-1 0,-1 0 0,1 1 0,0-2 0,-1 2 0,0-1 0,-1 1 0,1-1 0,0 1 0,-1-1 0,1 1 0,-1-1 0,1 1 0,-1-1 0,1 1 0,-1 0 0,1-1 0,-1 1 0,1 0 0,-1 0 0,0-1 0,1 1 0,-1 0 0,1 0 0,-1 0 0,0 0 0,1 0 0,-2 0 0,-18-3 0,18 3 0,-106-5 0,-178 15 0,275-10 0,-120 16 0,59-7 0,69-8 0,0-1 0,0 1 0,1-1 0,-1 0 0,0 0 0,0 0 0,0 0 0,0-1 0,1 1 0,-1-1 0,0 0 0,0 0 0,1 0 0,-1 0 0,1 0 0,-1 0 0,1-1 0,-1 1 0,1-1 0,0 0 0,0 0 0,0 0 0,0 0 0,0 0 0,0 0 0,0 0 0,1-1 0,-1 1 0,1-1 0,0 1 0,-1-1 0,1 1 0,0-1 0,1 0 0,-1 1 0,0-1 0,1 0 0,-1-3 0,0-3 0,1 0 0,0 0 0,0 0 0,1 1 0,0-1 0,1 0 0,-1 0 0,2 1 0,-1-1 0,8-15 0,-6 17 0,-1 1 0,1-1 0,1 1 0,-1 0 0,1 1 0,0-1 0,0 1 0,1 0 0,8-6 0,-3 4 0,0 1 0,0 0 0,1 0 0,20-6 0,3 2 0,1 1 0,0 2 0,0 1 0,58-1 0,148 12 0,-236-5 0,196 19 0,98 3 0,-296-22 0,75 1 0,-70 0 0,1 0 0,-1 1 0,0 0 0,1 0 0,-1 1 0,9 4 0,-17-7 0,0 0 0,-1 0 0,1 1 0,0-1 0,-1 0 0,1 1 0,0-1 0,-1 0 0,1 1 0,-1-1 0,1 1 0,-1-1 0,1 1 0,-1-1 0,1 1 0,-1 0 0,0-1 0,1 2 0,-1-2 0,0 1 0,0-1 0,0 0 0,0 1 0,0-1 0,-1 0 0,1 0 0,0 1 0,0-1 0,0 0 0,-1 1 0,1-1 0,0 0 0,0 0 0,0 1 0,-1-1 0,1 0 0,0 0 0,-1 0 0,1 1 0,0-1 0,-1 0 0,1 0 0,0 0 0,-1 0 0,-29 6 0,-238-2 0,120-5 0,134 1 0,-610 22 0,490-8 0,120-14 0,20-4 0,23-2 0,96-1 0,181 15 0,-198-3 0,615 57 0,-608-49 0,-63-8 0,79 18 0,-116-16 0,-21-3 0,-28-1 0,-571-2 0,302-3 0,277 3 0,19 0 0,-1-1 0,0 0 0,-15-2 0,37-2 0,145-9 0,3-1 0,506-44 0,-484 38 0,-86 6 0,-2 7 0,119 7 0,-86 2 0,421-2 0,-539 0 0,-1 0 0,1 1 0,-1 0 0,1 0 0,-1 1 0,14 5 0,-22-7 0,0 1 0,0 0 0,0 0 0,0 0 0,0 0 0,-1 0 0,1 1 0,0-1 0,0 1 0,-1-1 0,1 1 0,-1-1 0,1 1 0,-1 0 0,0 0 0,0 0 0,0 0 0,0 0 0,0 0 0,0 0 0,0 0 0,-1 0 0,1 0 0,-1 0 0,1 0 0,-1 1 0,0-1 0,0 0 0,0 0 0,0 1 0,0-1 0,-1 0 0,1 0 0,-1 0 0,-1 4 0,1-1 0,-1 0 0,0 0 0,-1 0 0,1-1 0,-1 1 0,0-1 0,0 0 0,0 1 0,-1-2 0,1 1 0,-1 0 0,0-1 0,0 1 0,0-1 0,-1 0 0,1-1 0,-1 1 0,1-1 0,-1 0 0,0 0 0,0 0 0,0 0 0,-8 0 0,-10 3 0,1-2 0,-1-1 0,-44-1 0,28-2 0,1-2 0,-40-9 0,-294-35 0,247 37 0,-134-6 0,195 9 0,51 5 0,-1 0 0,1 1 0,-1 0 0,-23 3 0,-37 11 0,-115 36 0,172-44-682,-32 3-1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38:48.407"/>
    </inkml:context>
    <inkml:brush xml:id="br0">
      <inkml:brushProperty name="width" value="0.1" units="cm"/>
      <inkml:brushProperty name="height" value="0.1" units="cm"/>
      <inkml:brushProperty name="color" value="#5BB557"/>
    </inkml:brush>
  </inkml:definitions>
  <inkml:trace contextRef="#ctx0" brushRef="#br0">1 0 24575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38:50.563"/>
    </inkml:context>
    <inkml:brush xml:id="br0">
      <inkml:brushProperty name="width" value="0.1" units="cm"/>
      <inkml:brushProperty name="height" value="0.1" units="cm"/>
      <inkml:brushProperty name="color" value="#5BB557"/>
    </inkml:brush>
  </inkml:definitions>
  <inkml:trace contextRef="#ctx0" brushRef="#br0">1 0 24575,'0'0'0,"0"4"0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38:52.031"/>
    </inkml:context>
    <inkml:brush xml:id="br0">
      <inkml:brushProperty name="width" value="0.1" units="cm"/>
      <inkml:brushProperty name="height" value="0.1" units="cm"/>
      <inkml:brushProperty name="color" value="#5BB557"/>
    </inkml:brush>
  </inkml:definitions>
  <inkml:trace contextRef="#ctx0" brushRef="#br0">1 0 24575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38:53.891"/>
    </inkml:context>
    <inkml:brush xml:id="br0">
      <inkml:brushProperty name="width" value="0.1" units="cm"/>
      <inkml:brushProperty name="height" value="0.1" units="cm"/>
      <inkml:brushProperty name="color" value="#5BB557"/>
    </inkml:brush>
  </inkml:definitions>
  <inkml:trace contextRef="#ctx0" brushRef="#br0">0 0 24575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38:55.421"/>
    </inkml:context>
    <inkml:brush xml:id="br0">
      <inkml:brushProperty name="width" value="0.1" units="cm"/>
      <inkml:brushProperty name="height" value="0.1" units="cm"/>
      <inkml:brushProperty name="color" value="#5BB557"/>
    </inkml:brush>
  </inkml:definitions>
  <inkml:trace contextRef="#ctx0" brushRef="#br0">0 0 24575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38:56.874"/>
    </inkml:context>
    <inkml:brush xml:id="br0">
      <inkml:brushProperty name="width" value="0.1" units="cm"/>
      <inkml:brushProperty name="height" value="0.1" units="cm"/>
      <inkml:brushProperty name="color" value="#5BB557"/>
    </inkml:brush>
  </inkml:definitions>
  <inkml:trace contextRef="#ctx0" brushRef="#br0">1 1 24575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38:58.186"/>
    </inkml:context>
    <inkml:brush xml:id="br0">
      <inkml:brushProperty name="width" value="0.1" units="cm"/>
      <inkml:brushProperty name="height" value="0.1" units="cm"/>
      <inkml:brushProperty name="color" value="#5BB557"/>
    </inkml:brush>
  </inkml:definitions>
  <inkml:trace contextRef="#ctx0" brushRef="#br0">0 1 24575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38:59.385"/>
    </inkml:context>
    <inkml:brush xml:id="br0">
      <inkml:brushProperty name="width" value="0.1" units="cm"/>
      <inkml:brushProperty name="height" value="0.1" units="cm"/>
      <inkml:brushProperty name="color" value="#5BB557"/>
    </inkml:brush>
  </inkml:definitions>
  <inkml:trace contextRef="#ctx0" brushRef="#br0">0 1 24575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39:02.432"/>
    </inkml:context>
    <inkml:brush xml:id="br0">
      <inkml:brushProperty name="width" value="0.1" units="cm"/>
      <inkml:brushProperty name="height" value="0.1" units="cm"/>
      <inkml:brushProperty name="color" value="#5BB557"/>
    </inkml:brush>
  </inkml:definitions>
  <inkml:trace contextRef="#ctx0" brushRef="#br0">1 1 24575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39:03.916"/>
    </inkml:context>
    <inkml:brush xml:id="br0">
      <inkml:brushProperty name="width" value="0.1" units="cm"/>
      <inkml:brushProperty name="height" value="0.1" units="cm"/>
      <inkml:brushProperty name="color" value="#5BB557"/>
    </inkml:brush>
  </inkml:definitions>
  <inkml:trace contextRef="#ctx0" brushRef="#br0">0 1 24575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39:05.916"/>
    </inkml:context>
    <inkml:brush xml:id="br0">
      <inkml:brushProperty name="width" value="0.1" units="cm"/>
      <inkml:brushProperty name="height" value="0.1" units="cm"/>
      <inkml:brushProperty name="color" value="#5BB557"/>
    </inkml:brush>
  </inkml:definitions>
  <inkml:trace contextRef="#ctx0" brushRef="#br0">0 0 24575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39:08.446"/>
    </inkml:context>
    <inkml:brush xml:id="br0">
      <inkml:brushProperty name="width" value="0.1" units="cm"/>
      <inkml:brushProperty name="height" value="0.1" units="cm"/>
      <inkml:brushProperty name="color" value="#5BB557"/>
    </inkml:brush>
  </inkml:definitions>
  <inkml:trace contextRef="#ctx0" brushRef="#br0">0 0 24575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40:15.492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0 1 24575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41:06.249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5 221 24575,'-4'-76'0,"4"-29"0,5 65-1365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41:12.607"/>
    </inkml:context>
    <inkml:brush xml:id="br0">
      <inkml:brushProperty name="width" value="0.05" units="cm"/>
      <inkml:brushProperty name="height" value="0.05" units="cm"/>
      <inkml:brushProperty name="color" value="#F07E30"/>
    </inkml:brush>
  </inkml:definitions>
  <inkml:trace contextRef="#ctx0" brushRef="#br0">1 1 24575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41:21.043"/>
    </inkml:context>
    <inkml:brush xml:id="br0">
      <inkml:brushProperty name="width" value="0.05" units="cm"/>
      <inkml:brushProperty name="height" value="0.05" units="cm"/>
      <inkml:brushProperty name="color" value="#F07E30"/>
    </inkml:brush>
  </inkml:definitions>
  <inkml:trace contextRef="#ctx0" brushRef="#br0">1 1 24575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41:23.698"/>
    </inkml:context>
    <inkml:brush xml:id="br0">
      <inkml:brushProperty name="width" value="0.05" units="cm"/>
      <inkml:brushProperty name="height" value="0.05" units="cm"/>
      <inkml:brushProperty name="color" value="#F07E30"/>
    </inkml:brush>
  </inkml:definitions>
  <inkml:trace contextRef="#ctx0" brushRef="#br0">1 0 24575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41:25.339"/>
    </inkml:context>
    <inkml:brush xml:id="br0">
      <inkml:brushProperty name="width" value="0.05" units="cm"/>
      <inkml:brushProperty name="height" value="0.05" units="cm"/>
      <inkml:brushProperty name="color" value="#F07E30"/>
    </inkml:brush>
  </inkml:definitions>
  <inkml:trace contextRef="#ctx0" brushRef="#br0">0 0 24575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41:27.041"/>
    </inkml:context>
    <inkml:brush xml:id="br0">
      <inkml:brushProperty name="width" value="0.05" units="cm"/>
      <inkml:brushProperty name="height" value="0.05" units="cm"/>
      <inkml:brushProperty name="color" value="#F07E30"/>
    </inkml:brush>
  </inkml:definitions>
  <inkml:trace contextRef="#ctx0" brushRef="#br0">0 0 24575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41:29.635"/>
    </inkml:context>
    <inkml:brush xml:id="br0">
      <inkml:brushProperty name="width" value="0.05" units="cm"/>
      <inkml:brushProperty name="height" value="0.05" units="cm"/>
      <inkml:brushProperty name="color" value="#F07E30"/>
    </inkml:brush>
  </inkml:definitions>
  <inkml:trace contextRef="#ctx0" brushRef="#br0">1 0 24575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39:17.918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1 1 24575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39:20.449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39:22.261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0 0 24575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39:23.948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39:26.214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1 1 24575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39:28.651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39:31.441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39:39.48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1 1 24575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39:41.001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39:43.188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1 1 24575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39:46.609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39:47.765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39:48.640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1 1 24575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39:49.484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1 1 24575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39:50.54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39:53.748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0 1 24575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39:56.592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1 1 24575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39:59.653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40:02.324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0 1 24575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40:04.401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0 0 24575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40:06.77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0 1 24575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40:07.775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0 1 24575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41:58.308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1 287 24575,'1'-46'0,"-1"-35"0,-1-31 134,1 64-1633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42:41.547"/>
    </inkml:context>
    <inkml:brush xml:id="br0">
      <inkml:brushProperty name="width" value="0.025" units="cm"/>
      <inkml:brushProperty name="height" value="0.025" units="cm"/>
      <inkml:brushProperty name="color" value="#62B060"/>
    </inkml:brush>
  </inkml:definitions>
  <inkml:trace contextRef="#ctx0" brushRef="#br0">31 149 24575,'-2'-11'0,"-2"-7"0,-1-3 0,0-1 0,1 3 0,1 2 0,0 4 0,1 3 0,1 3 0,0 1 0,0 2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43:36.995"/>
    </inkml:context>
    <inkml:brush xml:id="br0">
      <inkml:brushProperty name="width" value="0.05" units="cm"/>
      <inkml:brushProperty name="height" value="0.05" units="cm"/>
      <inkml:brushProperty name="color" value="#62B060"/>
    </inkml:brush>
  </inkml:definitions>
  <inkml:trace contextRef="#ctx0" brushRef="#br0">26 418 24575,'0'-27'0,"-1"2"0,1 1 0,1-1 0,1 0 0,2 1 0,9-38 0,-12 58 0,1-1 0,0 0 0,0 0 0,0-1 0,-1 1 0,0 0 0,0 0 0,0-1 0,-1 1 0,0-1 0,0 1 0,0-1 0,-2-4 0,3 43 0,12 105 0,-12-192 0,-1 16 0,0-1 0,-10-59 0,10 98 0,0 0 0,0 0 0,0 0 0,0 0 0,0 0 0,0 0 0,0-1 0,0 1 0,0 0 0,0 0 0,0 0 0,0 0 0,0 0 0,0 0 0,0 0 0,0-1 0,0 1 0,0 0 0,0 0 0,0 0 0,0 0 0,0 0 0,0 0 0,0 0 0,0 0 0,-1 0 0,1 0 0,0-1 0,0 1 0,0 0 0,0 0 0,0 0 0,0 0 0,0 0 0,0 0 0,-1 0 0,1 0 0,0 0 0,0 0 0,0 0 0,0 0 0,0 0 0,0 0 0,0 0 0,-1 0 0,1 0 0,0 0 0,0 0 0,0 0 0,0 0 0,0 0 0,0 0 0,0 0 0,-6 7 0,-2 10 0,-1 18 0,3 0 0,1 0 0,-2 63 0,-6-221 0,13 89 0,0 32 0,0 20 0,-2 32 0,1-30 0,0 1 0,2 0 0,4 33 0,-3-45 0,-1-1 0,1 0 0,0 0 0,0-1 0,7 16 0,-5-23 0,0-7 0,1-12 0,-4 18 0,9-40 0,-2-1 0,-2 0 0,-1 0 0,-2-61 0,0 94 0,3 9 0,6 15 0,1 17 0,-1 1 0,-1 0 0,-2 0 0,-2 1 0,5 46 0,-15-53 0,3-26 0,0 1 0,0-1 0,0 1 0,-1-1 0,1 1 0,-1-1 0,1 0 0,-1 1 0,0-1 0,1 1 0,-1-1 0,0 0 0,0 0 0,-1 2 0,1-4 0,0-1 0,0 1 0,0-1 0,0 1 0,1-1 0,-1 0 0,1 1 0,-1-1 0,1 0 0,0 0 0,0 1 0,0-3 0,-9-61 0,1 8 0,-2-82 0,0 215 0,4-45 0,-8 38 0,-3 24 0,18-91 0,1-6 0,6-16 0,9-24 0,-8 16 0,1-3 0,-2 0 0,0 0 0,4-41 0,-12 68 0,0 0 0,1-1 0,-1 0 0,0 0 0,0 1 0,-1-1 0,0 0 0,-1-7 0,13 43 0,-1 1 0,11 62 0,-19-82 0,-1 1 0,-1 17 0,1 8 0,2-33 0,1-13 0,1-16 0,-4 0 0,-1 1 0,-6-44 0,4 48 0,2-3 0,3-36 0,-2 45 0,-2 76 0,0-25 0,4 57 0,1-61 0,-3-16 0,1 0 0,1 0 0,7 23 0,-9-106 0,4-247 0,-5 312 0,0 0 0,0 0 0,0 0 0,0 0 0,0 0 0,0 0 0,0 0 0,0 0 0,0 0 0,0 0 0,0 0 0,0 0 0,0 0 0,1 0 0,-1 0 0,0 0 0,0 0 0,0 0 0,0 0 0,0 0 0,0 0 0,0 0 0,0 0 0,0 0 0,0 0 0,0 0 0,0 0 0,5 17 0,3 22 0,4 101 0,-9-75 0,1-40 0,-3-19 0,0 0 0,0 0 0,0 1 0,-1-1 0,0 0 0,0 0 0,-1 0 0,-1 7 0,-1-49 0,2-16 0,2-53 0,17 43 0,-17 49 0,0 5 0,0 0 0,0 0 0,-1 0 0,0 0 0,-1 0 0,1 1 0,-2-1 0,-2-13 0,4 21 0,0 0 0,0-1 0,0 1 0,0 0 0,0 0 0,0 0 0,0 0 0,-1 0 0,1 0 0,0 0 0,0 0 0,0 0 0,0-1 0,0 1 0,0 0 0,0 0 0,0 0 0,0 0 0,0 0 0,0 0 0,0 0 0,0 0 0,0 0 0,0 0 0,0 0 0,0 0 0,-1-1 0,1 1 0,0 0 0,0 0 0,0 0 0,0 0 0,0 0 0,0 0 0,0 0 0,0 0 0,0 0 0,-1 0 0,1 0 0,0 0 0,0 0 0,0 0 0,0 0 0,0 0 0,0 0 0,0 0 0,0 0 0,-1 0 0,1 0 0,0 0 0,0 0 0,0 1 0,0-1 0,0 0 0,0 0 0,0 0 0,0 0 0,0 0 0,0 0 0,0 0 0,0 0 0,-1 0 0,1 0 0,0 1 0,-5 9 0,0 13 0,4-16 0,2 0 0,-1 0 0,1 0 0,0 0 0,4 14 0,-3-15 0,0 0 0,-1 0 0,0 0 0,0 1 0,0-1 0,-1 0 0,0 1 0,-1 6 0,-1 8 0,0 1 0,3 36 0,1-12 0,-1-32 0,0 0 0,2 0 0,4 19 0,-6-54 0,0 20 0,-1-1 0,0 0 0,1 0 0,-1 1 0,0-1 0,0 0 0,0 1 0,0-1 0,0 0 0,-1 0 0,1 1 0,0-1 0,-1 0 0,1 1 0,-1-1 0,0 0 0,1 1 0,-1-1 0,-1-1 0,-1-2 0,0 1 0,1-1 0,-1 0 0,1 0 0,1 0 0,-1 0 0,1 0 0,0 0 0,-1-10 0,1 2 0,0 0 0,3-25 0,5-10 0,-3 21 0,-1 0 0,-1-1 0,-2-32 0,-2 57 0,0 9 0,0 13 0,6 14 0,-2 0 0,-3 48 0,2 33 0,4-92 280,-4-19-430,0 0 1,0 0-1,-1 0 1,1 0-1,-1 0 1,1 0-1,-1 0 1,0 0-1,0 0 0,-1 6 1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44:24.414"/>
    </inkml:context>
    <inkml:brush xml:id="br0">
      <inkml:brushProperty name="width" value="0.025" units="cm"/>
      <inkml:brushProperty name="height" value="0.025" units="cm"/>
      <inkml:brushProperty name="color" value="#62B060"/>
    </inkml:brush>
  </inkml:definitions>
  <inkml:trace contextRef="#ctx0" brushRef="#br0">0 1 24575,'0'1'0,"0"0"0,0 2 0,0 1 0,0 0 0,0 0 0,0 1 0,0-1 0,0 1 0,0-1 0,0 1 0,0-1 0,0 1 0,0-1 0,0 1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44:30.069"/>
    </inkml:context>
    <inkml:brush xml:id="br0">
      <inkml:brushProperty name="width" value="0.025" units="cm"/>
      <inkml:brushProperty name="height" value="0.025" units="cm"/>
      <inkml:brushProperty name="color" value="#62B060"/>
    </inkml:brush>
  </inkml:definitions>
  <inkml:trace contextRef="#ctx0" brushRef="#br0">14 1 24575,'4'84'0,"-4"-69"0,1-5 0,-1 0 0,0 0 0,-1 0 0,0 0 0,-1 0 0,-5 19 0,5-22 0,1 0 0,-1-1 0,2 1 0,-1 0 0,1 0 0,1 13 0,-2 22 0,0-25-1365,1-13-5461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44:40.770"/>
    </inkml:context>
    <inkml:brush xml:id="br0">
      <inkml:brushProperty name="width" value="0.025" units="cm"/>
      <inkml:brushProperty name="height" value="0.025" units="cm"/>
      <inkml:brushProperty name="color" value="#62B060"/>
    </inkml:brush>
  </inkml:definitions>
  <inkml:trace contextRef="#ctx0" brushRef="#br0">1 274 24575,'0'-14'0,"1"-1"0,0 1 0,1 0 0,5-17 0,9-39 0,-16 67 0,0-1 0,0 1 0,0 0 0,0-1 0,-1 1 0,-1-5 0,-1-13 0,2-5 293,0 21-569,0-1-1,1 1 1,0-1 0,0 1-1,2-8 1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44:48.768"/>
    </inkml:context>
    <inkml:brush xml:id="br0">
      <inkml:brushProperty name="width" value="0.025" units="cm"/>
      <inkml:brushProperty name="height" value="0.025" units="cm"/>
      <inkml:brushProperty name="color" value="#62B060"/>
    </inkml:brush>
  </inkml:definitions>
  <inkml:trace contextRef="#ctx0" brushRef="#br0">15 240 24575,'-1'-37'0,"-10"-72"0,9 22-1365,1 80-5461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44:53.985"/>
    </inkml:context>
    <inkml:brush xml:id="br0">
      <inkml:brushProperty name="width" value="0.025" units="cm"/>
      <inkml:brushProperty name="height" value="0.025" units="cm"/>
      <inkml:brushProperty name="color" value="#62B060"/>
    </inkml:brush>
  </inkml:definitions>
  <inkml:trace contextRef="#ctx0" brushRef="#br0">9 111 24575,'1'-25'149,"0"16"-317,-1 1 0,0 0 0,0-1-1,-1 1 1,0 0 0,0 0-1,-1-1 1,-3-10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45:02.568"/>
    </inkml:context>
    <inkml:brush xml:id="br0">
      <inkml:brushProperty name="width" value="0.025" units="cm"/>
      <inkml:brushProperty name="height" value="0.025" units="cm"/>
      <inkml:brushProperty name="color" value="#62B060"/>
    </inkml:brush>
  </inkml:definitions>
  <inkml:trace contextRef="#ctx0" brushRef="#br0">1 248 24575,'3'-35'0,"-2"29"0,0-1 0,0 0 0,-1 0 0,0 0 0,-1-7 0,-1-12 0,0 0 0,4-37 0,-1 30 0,-3 17-1365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47:37.074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0 1 24575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47:49.694"/>
    </inkml:context>
    <inkml:brush xml:id="br0">
      <inkml:brushProperty name="width" value="0.2" units="cm"/>
      <inkml:brushProperty name="height" value="0.2" units="cm"/>
      <inkml:brushProperty name="color" value="#FFC114"/>
    </inkml:brush>
  </inkml:definitions>
  <inkml:trace contextRef="#ctx0" brushRef="#br0">0 1 24575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8.png"/><Relationship Id="rId18" Type="http://schemas.openxmlformats.org/officeDocument/2006/relationships/customXml" Target="../ink/ink8.xml"/><Relationship Id="rId26" Type="http://schemas.openxmlformats.org/officeDocument/2006/relationships/customXml" Target="../ink/ink12.xml"/><Relationship Id="rId39" Type="http://schemas.openxmlformats.org/officeDocument/2006/relationships/customXml" Target="../ink/ink20.xml"/><Relationship Id="rId3" Type="http://schemas.openxmlformats.org/officeDocument/2006/relationships/image" Target="../media/image3.png"/><Relationship Id="rId21" Type="http://schemas.openxmlformats.org/officeDocument/2006/relationships/image" Target="../media/image12.png"/><Relationship Id="rId34" Type="http://schemas.openxmlformats.org/officeDocument/2006/relationships/image" Target="../media/image17.png"/><Relationship Id="rId7" Type="http://schemas.openxmlformats.org/officeDocument/2006/relationships/image" Target="../media/image5.png"/><Relationship Id="rId12" Type="http://schemas.openxmlformats.org/officeDocument/2006/relationships/customXml" Target="../ink/ink5.xml"/><Relationship Id="rId17" Type="http://schemas.openxmlformats.org/officeDocument/2006/relationships/image" Target="../media/image10.png"/><Relationship Id="rId25" Type="http://schemas.openxmlformats.org/officeDocument/2006/relationships/image" Target="../media/image14.png"/><Relationship Id="rId33" Type="http://schemas.openxmlformats.org/officeDocument/2006/relationships/customXml" Target="../ink/ink17.xml"/><Relationship Id="rId38" Type="http://schemas.openxmlformats.org/officeDocument/2006/relationships/image" Target="../media/image19.png"/><Relationship Id="rId2" Type="http://schemas.openxmlformats.org/officeDocument/2006/relationships/image" Target="../media/image2.png"/><Relationship Id="rId16" Type="http://schemas.openxmlformats.org/officeDocument/2006/relationships/customXml" Target="../ink/ink7.xml"/><Relationship Id="rId20" Type="http://schemas.openxmlformats.org/officeDocument/2006/relationships/customXml" Target="../ink/ink9.xml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11" Type="http://schemas.openxmlformats.org/officeDocument/2006/relationships/image" Target="../media/image7.png"/><Relationship Id="rId24" Type="http://schemas.openxmlformats.org/officeDocument/2006/relationships/customXml" Target="../ink/ink11.xml"/><Relationship Id="rId32" Type="http://schemas.openxmlformats.org/officeDocument/2006/relationships/customXml" Target="../ink/ink16.xml"/><Relationship Id="rId37" Type="http://schemas.openxmlformats.org/officeDocument/2006/relationships/customXml" Target="../ink/ink19.xml"/><Relationship Id="rId40" Type="http://schemas.openxmlformats.org/officeDocument/2006/relationships/customXml" Target="../ink/ink21.xml"/><Relationship Id="rId5" Type="http://schemas.openxmlformats.org/officeDocument/2006/relationships/image" Target="../media/image4.png"/><Relationship Id="rId15" Type="http://schemas.openxmlformats.org/officeDocument/2006/relationships/image" Target="../media/image9.png"/><Relationship Id="rId23" Type="http://schemas.openxmlformats.org/officeDocument/2006/relationships/image" Target="../media/image13.png"/><Relationship Id="rId28" Type="http://schemas.openxmlformats.org/officeDocument/2006/relationships/customXml" Target="../ink/ink14.xml"/><Relationship Id="rId36" Type="http://schemas.openxmlformats.org/officeDocument/2006/relationships/image" Target="../media/image18.png"/><Relationship Id="rId10" Type="http://schemas.openxmlformats.org/officeDocument/2006/relationships/customXml" Target="../ink/ink4.xml"/><Relationship Id="rId19" Type="http://schemas.openxmlformats.org/officeDocument/2006/relationships/image" Target="../media/image11.png"/><Relationship Id="rId31" Type="http://schemas.openxmlformats.org/officeDocument/2006/relationships/image" Target="../media/image16.png"/><Relationship Id="rId4" Type="http://schemas.openxmlformats.org/officeDocument/2006/relationships/customXml" Target="../ink/ink1.xml"/><Relationship Id="rId9" Type="http://schemas.openxmlformats.org/officeDocument/2006/relationships/image" Target="../media/image6.png"/><Relationship Id="rId14" Type="http://schemas.openxmlformats.org/officeDocument/2006/relationships/customXml" Target="../ink/ink6.xml"/><Relationship Id="rId22" Type="http://schemas.openxmlformats.org/officeDocument/2006/relationships/customXml" Target="../ink/ink10.xml"/><Relationship Id="rId27" Type="http://schemas.openxmlformats.org/officeDocument/2006/relationships/customXml" Target="../ink/ink13.xml"/><Relationship Id="rId30" Type="http://schemas.openxmlformats.org/officeDocument/2006/relationships/customXml" Target="../ink/ink15.xml"/><Relationship Id="rId35" Type="http://schemas.openxmlformats.org/officeDocument/2006/relationships/customXml" Target="../ink/ink18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customXml" Target="../ink/ink27.xml"/><Relationship Id="rId18" Type="http://schemas.openxmlformats.org/officeDocument/2006/relationships/customXml" Target="../ink/ink32.xml"/><Relationship Id="rId26" Type="http://schemas.openxmlformats.org/officeDocument/2006/relationships/image" Target="../media/image27.png"/><Relationship Id="rId39" Type="http://schemas.openxmlformats.org/officeDocument/2006/relationships/customXml" Target="../ink/ink50.xml"/><Relationship Id="rId21" Type="http://schemas.openxmlformats.org/officeDocument/2006/relationships/customXml" Target="../ink/ink35.xml"/><Relationship Id="rId34" Type="http://schemas.openxmlformats.org/officeDocument/2006/relationships/customXml" Target="../ink/ink45.xml"/><Relationship Id="rId42" Type="http://schemas.openxmlformats.org/officeDocument/2006/relationships/customXml" Target="../ink/ink53.xml"/><Relationship Id="rId47" Type="http://schemas.openxmlformats.org/officeDocument/2006/relationships/customXml" Target="../ink/ink58.xml"/><Relationship Id="rId50" Type="http://schemas.openxmlformats.org/officeDocument/2006/relationships/customXml" Target="../ink/ink61.xml"/><Relationship Id="rId55" Type="http://schemas.openxmlformats.org/officeDocument/2006/relationships/customXml" Target="../ink/ink66.xml"/><Relationship Id="rId63" Type="http://schemas.openxmlformats.org/officeDocument/2006/relationships/image" Target="../media/image32.png"/><Relationship Id="rId68" Type="http://schemas.openxmlformats.org/officeDocument/2006/relationships/customXml" Target="../ink/ink73.xml"/><Relationship Id="rId76" Type="http://schemas.openxmlformats.org/officeDocument/2006/relationships/customXml" Target="../ink/ink77.xml"/><Relationship Id="rId7" Type="http://schemas.openxmlformats.org/officeDocument/2006/relationships/customXml" Target="../ink/ink24.xml"/><Relationship Id="rId71" Type="http://schemas.openxmlformats.org/officeDocument/2006/relationships/image" Target="../media/image36.png"/><Relationship Id="rId2" Type="http://schemas.openxmlformats.org/officeDocument/2006/relationships/image" Target="../media/image20.png"/><Relationship Id="rId16" Type="http://schemas.openxmlformats.org/officeDocument/2006/relationships/customXml" Target="../ink/ink30.xml"/><Relationship Id="rId29" Type="http://schemas.openxmlformats.org/officeDocument/2006/relationships/customXml" Target="../ink/ink40.xml"/><Relationship Id="rId11" Type="http://schemas.openxmlformats.org/officeDocument/2006/relationships/customXml" Target="../ink/ink26.xml"/><Relationship Id="rId24" Type="http://schemas.openxmlformats.org/officeDocument/2006/relationships/image" Target="../media/image26.png"/><Relationship Id="rId32" Type="http://schemas.openxmlformats.org/officeDocument/2006/relationships/customXml" Target="../ink/ink43.xml"/><Relationship Id="rId37" Type="http://schemas.openxmlformats.org/officeDocument/2006/relationships/customXml" Target="../ink/ink48.xml"/><Relationship Id="rId40" Type="http://schemas.openxmlformats.org/officeDocument/2006/relationships/customXml" Target="../ink/ink51.xml"/><Relationship Id="rId45" Type="http://schemas.openxmlformats.org/officeDocument/2006/relationships/customXml" Target="../ink/ink56.xml"/><Relationship Id="rId53" Type="http://schemas.openxmlformats.org/officeDocument/2006/relationships/customXml" Target="../ink/ink64.xml"/><Relationship Id="rId58" Type="http://schemas.openxmlformats.org/officeDocument/2006/relationships/customXml" Target="../ink/ink68.xml"/><Relationship Id="rId66" Type="http://schemas.openxmlformats.org/officeDocument/2006/relationships/customXml" Target="../ink/ink72.xml"/><Relationship Id="rId74" Type="http://schemas.openxmlformats.org/officeDocument/2006/relationships/customXml" Target="../ink/ink76.xml"/><Relationship Id="rId5" Type="http://schemas.openxmlformats.org/officeDocument/2006/relationships/customXml" Target="../ink/ink23.xml"/><Relationship Id="rId15" Type="http://schemas.openxmlformats.org/officeDocument/2006/relationships/customXml" Target="../ink/ink29.xml"/><Relationship Id="rId23" Type="http://schemas.openxmlformats.org/officeDocument/2006/relationships/customXml" Target="../ink/ink37.xml"/><Relationship Id="rId28" Type="http://schemas.openxmlformats.org/officeDocument/2006/relationships/image" Target="../media/image28.png"/><Relationship Id="rId36" Type="http://schemas.openxmlformats.org/officeDocument/2006/relationships/customXml" Target="../ink/ink47.xml"/><Relationship Id="rId49" Type="http://schemas.openxmlformats.org/officeDocument/2006/relationships/customXml" Target="../ink/ink60.xml"/><Relationship Id="rId57" Type="http://schemas.openxmlformats.org/officeDocument/2006/relationships/image" Target="../media/image29.png"/><Relationship Id="rId61" Type="http://schemas.openxmlformats.org/officeDocument/2006/relationships/image" Target="../media/image31.png"/><Relationship Id="rId10" Type="http://schemas.openxmlformats.org/officeDocument/2006/relationships/image" Target="../media/image24.png"/><Relationship Id="rId19" Type="http://schemas.openxmlformats.org/officeDocument/2006/relationships/customXml" Target="../ink/ink33.xml"/><Relationship Id="rId31" Type="http://schemas.openxmlformats.org/officeDocument/2006/relationships/customXml" Target="../ink/ink42.xml"/><Relationship Id="rId44" Type="http://schemas.openxmlformats.org/officeDocument/2006/relationships/customXml" Target="../ink/ink55.xml"/><Relationship Id="rId52" Type="http://schemas.openxmlformats.org/officeDocument/2006/relationships/customXml" Target="../ink/ink63.xml"/><Relationship Id="rId60" Type="http://schemas.openxmlformats.org/officeDocument/2006/relationships/customXml" Target="../ink/ink69.xml"/><Relationship Id="rId65" Type="http://schemas.openxmlformats.org/officeDocument/2006/relationships/image" Target="../media/image33.png"/><Relationship Id="rId73" Type="http://schemas.openxmlformats.org/officeDocument/2006/relationships/image" Target="../media/image37.png"/><Relationship Id="rId4" Type="http://schemas.openxmlformats.org/officeDocument/2006/relationships/image" Target="../media/image21.png"/><Relationship Id="rId9" Type="http://schemas.openxmlformats.org/officeDocument/2006/relationships/customXml" Target="../ink/ink25.xml"/><Relationship Id="rId14" Type="http://schemas.openxmlformats.org/officeDocument/2006/relationships/customXml" Target="../ink/ink28.xml"/><Relationship Id="rId22" Type="http://schemas.openxmlformats.org/officeDocument/2006/relationships/customXml" Target="../ink/ink36.xml"/><Relationship Id="rId27" Type="http://schemas.openxmlformats.org/officeDocument/2006/relationships/customXml" Target="../ink/ink39.xml"/><Relationship Id="rId30" Type="http://schemas.openxmlformats.org/officeDocument/2006/relationships/customXml" Target="../ink/ink41.xml"/><Relationship Id="rId35" Type="http://schemas.openxmlformats.org/officeDocument/2006/relationships/customXml" Target="../ink/ink46.xml"/><Relationship Id="rId43" Type="http://schemas.openxmlformats.org/officeDocument/2006/relationships/customXml" Target="../ink/ink54.xml"/><Relationship Id="rId48" Type="http://schemas.openxmlformats.org/officeDocument/2006/relationships/customXml" Target="../ink/ink59.xml"/><Relationship Id="rId56" Type="http://schemas.openxmlformats.org/officeDocument/2006/relationships/customXml" Target="../ink/ink67.xml"/><Relationship Id="rId64" Type="http://schemas.openxmlformats.org/officeDocument/2006/relationships/customXml" Target="../ink/ink71.xml"/><Relationship Id="rId69" Type="http://schemas.openxmlformats.org/officeDocument/2006/relationships/image" Target="../media/image35.png"/><Relationship Id="rId77" Type="http://schemas.openxmlformats.org/officeDocument/2006/relationships/image" Target="../media/image10.png"/><Relationship Id="rId8" Type="http://schemas.openxmlformats.org/officeDocument/2006/relationships/image" Target="../media/image23.png"/><Relationship Id="rId51" Type="http://schemas.openxmlformats.org/officeDocument/2006/relationships/customXml" Target="../ink/ink62.xml"/><Relationship Id="rId72" Type="http://schemas.openxmlformats.org/officeDocument/2006/relationships/customXml" Target="../ink/ink75.xml"/><Relationship Id="rId3" Type="http://schemas.openxmlformats.org/officeDocument/2006/relationships/customXml" Target="../ink/ink22.xml"/><Relationship Id="rId12" Type="http://schemas.openxmlformats.org/officeDocument/2006/relationships/image" Target="../media/image25.png"/><Relationship Id="rId17" Type="http://schemas.openxmlformats.org/officeDocument/2006/relationships/customXml" Target="../ink/ink31.xml"/><Relationship Id="rId25" Type="http://schemas.openxmlformats.org/officeDocument/2006/relationships/customXml" Target="../ink/ink38.xml"/><Relationship Id="rId33" Type="http://schemas.openxmlformats.org/officeDocument/2006/relationships/customXml" Target="../ink/ink44.xml"/><Relationship Id="rId38" Type="http://schemas.openxmlformats.org/officeDocument/2006/relationships/customXml" Target="../ink/ink49.xml"/><Relationship Id="rId46" Type="http://schemas.openxmlformats.org/officeDocument/2006/relationships/customXml" Target="../ink/ink57.xml"/><Relationship Id="rId59" Type="http://schemas.openxmlformats.org/officeDocument/2006/relationships/image" Target="../media/image30.png"/><Relationship Id="rId67" Type="http://schemas.openxmlformats.org/officeDocument/2006/relationships/image" Target="../media/image34.png"/><Relationship Id="rId20" Type="http://schemas.openxmlformats.org/officeDocument/2006/relationships/customXml" Target="../ink/ink34.xml"/><Relationship Id="rId41" Type="http://schemas.openxmlformats.org/officeDocument/2006/relationships/customXml" Target="../ink/ink52.xml"/><Relationship Id="rId54" Type="http://schemas.openxmlformats.org/officeDocument/2006/relationships/customXml" Target="../ink/ink65.xml"/><Relationship Id="rId62" Type="http://schemas.openxmlformats.org/officeDocument/2006/relationships/customXml" Target="../ink/ink70.xml"/><Relationship Id="rId70" Type="http://schemas.openxmlformats.org/officeDocument/2006/relationships/customXml" Target="../ink/ink74.xml"/><Relationship Id="rId75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3E119F79-044B-4E30-A99B-CD656F2964EB}"/>
              </a:ext>
            </a:extLst>
          </p:cNvPr>
          <p:cNvSpPr txBox="1"/>
          <p:nvPr/>
        </p:nvSpPr>
        <p:spPr>
          <a:xfrm>
            <a:off x="287524" y="411510"/>
            <a:ext cx="8568952" cy="76944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PERFIL DEL FUMADOR QUE ACUDE A UNA CONSULTA ESPECIALIZADA DE TABAQUISMO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A9A7B6D-CF69-4CF9-B0D4-D31171B95C6D}"/>
              </a:ext>
            </a:extLst>
          </p:cNvPr>
          <p:cNvSpPr txBox="1"/>
          <p:nvPr/>
        </p:nvSpPr>
        <p:spPr>
          <a:xfrm>
            <a:off x="122452" y="1150346"/>
            <a:ext cx="885647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500" dirty="0"/>
              <a:t>A.P. Arenas Polo</a:t>
            </a:r>
            <a:r>
              <a:rPr lang="es-ES" sz="1500" baseline="30000" dirty="0"/>
              <a:t>1</a:t>
            </a:r>
            <a:r>
              <a:rPr lang="es-ES" sz="1500" dirty="0"/>
              <a:t>, C. Montaño Montaño</a:t>
            </a:r>
            <a:r>
              <a:rPr lang="es-ES" sz="1500" baseline="30000" dirty="0"/>
              <a:t>1</a:t>
            </a:r>
            <a:r>
              <a:rPr lang="es-ES" sz="1500" dirty="0"/>
              <a:t>, C. Cabanillas Díez-Madroñero</a:t>
            </a:r>
            <a:r>
              <a:rPr lang="es-ES" sz="1500" baseline="30000" dirty="0"/>
              <a:t>1</a:t>
            </a:r>
            <a:r>
              <a:rPr lang="es-ES" sz="1500" dirty="0"/>
              <a:t>, M.E. Ruíz Carretero</a:t>
            </a:r>
            <a:r>
              <a:rPr lang="es-ES" sz="1500" baseline="30000" dirty="0"/>
              <a:t>1</a:t>
            </a:r>
            <a:r>
              <a:rPr lang="es-ES" sz="1500" dirty="0"/>
              <a:t>, C. De Dios Calama</a:t>
            </a:r>
            <a:r>
              <a:rPr lang="es-ES" sz="1500" baseline="30000" dirty="0"/>
              <a:t>1</a:t>
            </a:r>
            <a:r>
              <a:rPr lang="es-ES" sz="1500" dirty="0"/>
              <a:t>, M. Cebrián Romero</a:t>
            </a:r>
            <a:r>
              <a:rPr lang="es-ES" sz="1500" baseline="30000" dirty="0"/>
              <a:t>1</a:t>
            </a:r>
            <a:r>
              <a:rPr lang="es-ES" sz="1500" dirty="0"/>
              <a:t>, C.P. Batres Erazo</a:t>
            </a:r>
            <a:r>
              <a:rPr lang="es-ES" sz="1500" baseline="30000" dirty="0"/>
              <a:t>1</a:t>
            </a:r>
            <a:r>
              <a:rPr lang="es-ES" sz="1500" dirty="0"/>
              <a:t>, G. García Rubio</a:t>
            </a:r>
            <a:r>
              <a:rPr lang="es-ES" sz="1500" baseline="30000" dirty="0"/>
              <a:t>1</a:t>
            </a:r>
            <a:r>
              <a:rPr lang="es-ES" sz="1500" dirty="0"/>
              <a:t>, A. Nacarino Burgos</a:t>
            </a:r>
            <a:r>
              <a:rPr lang="es-ES" sz="1500" baseline="30000" dirty="0"/>
              <a:t>2</a:t>
            </a:r>
            <a:r>
              <a:rPr lang="es-ES" sz="1500" dirty="0"/>
              <a:t>, J. A. Riesco Miranda</a:t>
            </a:r>
            <a:r>
              <a:rPr lang="es-ES" sz="1500" baseline="30000" dirty="0"/>
              <a:t>1</a:t>
            </a:r>
            <a:r>
              <a:rPr lang="es-ES" sz="1500" dirty="0"/>
              <a:t>. </a:t>
            </a:r>
            <a:r>
              <a:rPr lang="es-ES" sz="1500" baseline="30000" dirty="0"/>
              <a:t>1</a:t>
            </a:r>
            <a:r>
              <a:rPr lang="es-ES" sz="1500" dirty="0"/>
              <a:t>Servicio de Neumología del Complejo Hospitalario Universitario de Cáceres. </a:t>
            </a:r>
            <a:r>
              <a:rPr lang="es-ES" sz="1500" baseline="30000" dirty="0"/>
              <a:t>2</a:t>
            </a:r>
            <a:r>
              <a:rPr lang="es-ES" sz="1500" dirty="0"/>
              <a:t>Universidad de Extremadura.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B6EC0B8-CD26-49A5-8C3F-4D2FF98E4979}"/>
              </a:ext>
            </a:extLst>
          </p:cNvPr>
          <p:cNvSpPr txBox="1"/>
          <p:nvPr/>
        </p:nvSpPr>
        <p:spPr>
          <a:xfrm>
            <a:off x="360001" y="1928820"/>
            <a:ext cx="4032448" cy="132343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accent5">
                <a:lumMod val="75000"/>
              </a:schemeClr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Objetivo</a:t>
            </a:r>
          </a:p>
          <a:p>
            <a:pPr algn="just"/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Describir el perfil del fumador que acude a nuestra unidad especializada de tabaquismo.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264FBF3-35B8-4050-B9D2-3EEBA5BE8713}"/>
              </a:ext>
            </a:extLst>
          </p:cNvPr>
          <p:cNvSpPr txBox="1"/>
          <p:nvPr/>
        </p:nvSpPr>
        <p:spPr>
          <a:xfrm>
            <a:off x="369379" y="3564385"/>
            <a:ext cx="4028881" cy="132343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Metodología</a:t>
            </a:r>
          </a:p>
          <a:p>
            <a:pPr algn="just"/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Estudio </a:t>
            </a:r>
            <a:r>
              <a:rPr lang="es-ES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restrospectivo</a:t>
            </a:r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desde octubre del 2020 hasta octubre 2021.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C1310D3D-AB75-4098-99E0-E237F449B036}"/>
              </a:ext>
            </a:extLst>
          </p:cNvPr>
          <p:cNvSpPr/>
          <p:nvPr/>
        </p:nvSpPr>
        <p:spPr>
          <a:xfrm>
            <a:off x="4572000" y="1919787"/>
            <a:ext cx="4428238" cy="29832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1F49ED6-73A3-45A9-BABF-07BB200B6570}"/>
              </a:ext>
            </a:extLst>
          </p:cNvPr>
          <p:cNvSpPr txBox="1"/>
          <p:nvPr/>
        </p:nvSpPr>
        <p:spPr>
          <a:xfrm>
            <a:off x="5381963" y="1929352"/>
            <a:ext cx="2808312" cy="400110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8CA06117-1526-4125-B89B-C7131558F1C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42" r="17659"/>
          <a:stretch/>
        </p:blipFill>
        <p:spPr bwMode="auto">
          <a:xfrm>
            <a:off x="4765199" y="2425857"/>
            <a:ext cx="1805149" cy="2376641"/>
          </a:xfrm>
          <a:prstGeom prst="rect">
            <a:avLst/>
          </a:prstGeom>
          <a:noFill/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B4FBF375-929C-4815-9AAE-B98BE0F05CF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59" r="16495"/>
          <a:stretch/>
        </p:blipFill>
        <p:spPr bwMode="auto">
          <a:xfrm>
            <a:off x="6948141" y="2423665"/>
            <a:ext cx="1805148" cy="2376640"/>
          </a:xfrm>
          <a:prstGeom prst="rect">
            <a:avLst/>
          </a:prstGeom>
          <a:noFill/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6" name="Entrada de lápiz 15">
                <a:extLst>
                  <a:ext uri="{FF2B5EF4-FFF2-40B4-BE49-F238E27FC236}">
                    <a16:creationId xmlns:a16="http://schemas.microsoft.com/office/drawing/2014/main" id="{2A9B050F-0A7D-417E-9099-D546B28A92AF}"/>
                  </a:ext>
                </a:extLst>
              </p14:cNvPr>
              <p14:cNvContentPartPr/>
              <p14:nvPr/>
            </p14:nvContentPartPr>
            <p14:xfrm>
              <a:off x="5013033" y="3183308"/>
              <a:ext cx="278280" cy="172080"/>
            </p14:xfrm>
          </p:contentPart>
        </mc:Choice>
        <mc:Fallback>
          <p:pic>
            <p:nvPicPr>
              <p:cNvPr id="16" name="Entrada de lápiz 15">
                <a:extLst>
                  <a:ext uri="{FF2B5EF4-FFF2-40B4-BE49-F238E27FC236}">
                    <a16:creationId xmlns:a16="http://schemas.microsoft.com/office/drawing/2014/main" id="{2A9B050F-0A7D-417E-9099-D546B28A92A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004393" y="3174308"/>
                <a:ext cx="295920" cy="189720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CuadroTexto 14">
            <a:extLst>
              <a:ext uri="{FF2B5EF4-FFF2-40B4-BE49-F238E27FC236}">
                <a16:creationId xmlns:a16="http://schemas.microsoft.com/office/drawing/2014/main" id="{C5D2A0F3-1E0C-45DF-94AC-2D869103781F}"/>
              </a:ext>
            </a:extLst>
          </p:cNvPr>
          <p:cNvSpPr txBox="1"/>
          <p:nvPr/>
        </p:nvSpPr>
        <p:spPr>
          <a:xfrm>
            <a:off x="4999169" y="3155333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32%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0" name="Entrada de lápiz 19">
                <a:extLst>
                  <a:ext uri="{FF2B5EF4-FFF2-40B4-BE49-F238E27FC236}">
                    <a16:creationId xmlns:a16="http://schemas.microsoft.com/office/drawing/2014/main" id="{F5A02F4E-C686-4E26-BDB9-9F35501E01EA}"/>
                  </a:ext>
                </a:extLst>
              </p14:cNvPr>
              <p14:cNvContentPartPr/>
              <p14:nvPr/>
            </p14:nvContentPartPr>
            <p14:xfrm>
              <a:off x="6116433" y="3895028"/>
              <a:ext cx="223200" cy="133560"/>
            </p14:xfrm>
          </p:contentPart>
        </mc:Choice>
        <mc:Fallback>
          <p:pic>
            <p:nvPicPr>
              <p:cNvPr id="20" name="Entrada de lápiz 19">
                <a:extLst>
                  <a:ext uri="{FF2B5EF4-FFF2-40B4-BE49-F238E27FC236}">
                    <a16:creationId xmlns:a16="http://schemas.microsoft.com/office/drawing/2014/main" id="{F5A02F4E-C686-4E26-BDB9-9F35501E01E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107433" y="3886388"/>
                <a:ext cx="240840" cy="151200"/>
              </a:xfrm>
              <a:prstGeom prst="rect">
                <a:avLst/>
              </a:prstGeom>
            </p:spPr>
          </p:pic>
        </mc:Fallback>
      </mc:AlternateContent>
      <p:sp>
        <p:nvSpPr>
          <p:cNvPr id="18" name="CuadroTexto 17">
            <a:extLst>
              <a:ext uri="{FF2B5EF4-FFF2-40B4-BE49-F238E27FC236}">
                <a16:creationId xmlns:a16="http://schemas.microsoft.com/office/drawing/2014/main" id="{FD20283E-201C-4DCF-9092-184E95D7E821}"/>
              </a:ext>
            </a:extLst>
          </p:cNvPr>
          <p:cNvSpPr txBox="1"/>
          <p:nvPr/>
        </p:nvSpPr>
        <p:spPr>
          <a:xfrm>
            <a:off x="5710356" y="3523075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68%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22" name="Entrada de lápiz 21">
                <a:extLst>
                  <a:ext uri="{FF2B5EF4-FFF2-40B4-BE49-F238E27FC236}">
                    <a16:creationId xmlns:a16="http://schemas.microsoft.com/office/drawing/2014/main" id="{F6D4DA1F-13D0-4416-BAF3-39A2B068F495}"/>
                  </a:ext>
                </a:extLst>
              </p14:cNvPr>
              <p14:cNvContentPartPr/>
              <p14:nvPr/>
            </p14:nvContentPartPr>
            <p14:xfrm>
              <a:off x="5586153" y="2532788"/>
              <a:ext cx="254160" cy="95400"/>
            </p14:xfrm>
          </p:contentPart>
        </mc:Choice>
        <mc:Fallback>
          <p:pic>
            <p:nvPicPr>
              <p:cNvPr id="22" name="Entrada de lápiz 21">
                <a:extLst>
                  <a:ext uri="{FF2B5EF4-FFF2-40B4-BE49-F238E27FC236}">
                    <a16:creationId xmlns:a16="http://schemas.microsoft.com/office/drawing/2014/main" id="{F6D4DA1F-13D0-4416-BAF3-39A2B068F49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523513" y="2469788"/>
                <a:ext cx="379800" cy="221040"/>
              </a:xfrm>
              <a:prstGeom prst="rect">
                <a:avLst/>
              </a:prstGeom>
            </p:spPr>
          </p:pic>
        </mc:Fallback>
      </mc:AlternateContent>
      <p:sp>
        <p:nvSpPr>
          <p:cNvPr id="23" name="CuadroTexto 22">
            <a:extLst>
              <a:ext uri="{FF2B5EF4-FFF2-40B4-BE49-F238E27FC236}">
                <a16:creationId xmlns:a16="http://schemas.microsoft.com/office/drawing/2014/main" id="{F4DC78BD-C613-49D9-AE79-4594F2E09EA0}"/>
              </a:ext>
            </a:extLst>
          </p:cNvPr>
          <p:cNvSpPr txBox="1"/>
          <p:nvPr/>
        </p:nvSpPr>
        <p:spPr>
          <a:xfrm>
            <a:off x="5286383" y="2390485"/>
            <a:ext cx="9352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Sexo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24" name="Entrada de lápiz 23">
                <a:extLst>
                  <a:ext uri="{FF2B5EF4-FFF2-40B4-BE49-F238E27FC236}">
                    <a16:creationId xmlns:a16="http://schemas.microsoft.com/office/drawing/2014/main" id="{2D1EAB8E-D765-4787-9AD8-0323CD6A5BB8}"/>
                  </a:ext>
                </a:extLst>
              </p14:cNvPr>
              <p14:cNvContentPartPr/>
              <p14:nvPr/>
            </p14:nvContentPartPr>
            <p14:xfrm>
              <a:off x="5194113" y="4517828"/>
              <a:ext cx="360" cy="360"/>
            </p14:xfrm>
          </p:contentPart>
        </mc:Choice>
        <mc:Fallback>
          <p:pic>
            <p:nvPicPr>
              <p:cNvPr id="24" name="Entrada de lápiz 23">
                <a:extLst>
                  <a:ext uri="{FF2B5EF4-FFF2-40B4-BE49-F238E27FC236}">
                    <a16:creationId xmlns:a16="http://schemas.microsoft.com/office/drawing/2014/main" id="{2D1EAB8E-D765-4787-9AD8-0323CD6A5BB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131473" y="4455188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26" name="Entrada de lápiz 25">
                <a:extLst>
                  <a:ext uri="{FF2B5EF4-FFF2-40B4-BE49-F238E27FC236}">
                    <a16:creationId xmlns:a16="http://schemas.microsoft.com/office/drawing/2014/main" id="{831539B4-7A99-4F3E-ADA9-C8153C04C408}"/>
                  </a:ext>
                </a:extLst>
              </p14:cNvPr>
              <p14:cNvContentPartPr/>
              <p14:nvPr/>
            </p14:nvContentPartPr>
            <p14:xfrm>
              <a:off x="5275473" y="4632668"/>
              <a:ext cx="902880" cy="17640"/>
            </p14:xfrm>
          </p:contentPart>
        </mc:Choice>
        <mc:Fallback>
          <p:pic>
            <p:nvPicPr>
              <p:cNvPr id="26" name="Entrada de lápiz 25">
                <a:extLst>
                  <a:ext uri="{FF2B5EF4-FFF2-40B4-BE49-F238E27FC236}">
                    <a16:creationId xmlns:a16="http://schemas.microsoft.com/office/drawing/2014/main" id="{831539B4-7A99-4F3E-ADA9-C8153C04C408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212473" y="4570028"/>
                <a:ext cx="1028520" cy="14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30" name="Entrada de lápiz 29">
                <a:extLst>
                  <a:ext uri="{FF2B5EF4-FFF2-40B4-BE49-F238E27FC236}">
                    <a16:creationId xmlns:a16="http://schemas.microsoft.com/office/drawing/2014/main" id="{22A14E6C-F528-4633-9525-8809B0664CEC}"/>
                  </a:ext>
                </a:extLst>
              </p14:cNvPr>
              <p14:cNvContentPartPr/>
              <p14:nvPr/>
            </p14:nvContentPartPr>
            <p14:xfrm>
              <a:off x="4879113" y="4602428"/>
              <a:ext cx="360" cy="360"/>
            </p14:xfrm>
          </p:contentPart>
        </mc:Choice>
        <mc:Fallback>
          <p:pic>
            <p:nvPicPr>
              <p:cNvPr id="30" name="Entrada de lápiz 29">
                <a:extLst>
                  <a:ext uri="{FF2B5EF4-FFF2-40B4-BE49-F238E27FC236}">
                    <a16:creationId xmlns:a16="http://schemas.microsoft.com/office/drawing/2014/main" id="{22A14E6C-F528-4633-9525-8809B0664CEC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843473" y="4566428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32" name="Entrada de lápiz 31">
                <a:extLst>
                  <a:ext uri="{FF2B5EF4-FFF2-40B4-BE49-F238E27FC236}">
                    <a16:creationId xmlns:a16="http://schemas.microsoft.com/office/drawing/2014/main" id="{9BF543D1-DD81-416D-98FB-E1DA93349CF9}"/>
                  </a:ext>
                </a:extLst>
              </p14:cNvPr>
              <p14:cNvContentPartPr/>
              <p14:nvPr/>
            </p14:nvContentPartPr>
            <p14:xfrm>
              <a:off x="5901153" y="4609988"/>
              <a:ext cx="360" cy="360"/>
            </p14:xfrm>
          </p:contentPart>
        </mc:Choice>
        <mc:Fallback>
          <p:pic>
            <p:nvPicPr>
              <p:cNvPr id="32" name="Entrada de lápiz 31">
                <a:extLst>
                  <a:ext uri="{FF2B5EF4-FFF2-40B4-BE49-F238E27FC236}">
                    <a16:creationId xmlns:a16="http://schemas.microsoft.com/office/drawing/2014/main" id="{9BF543D1-DD81-416D-98FB-E1DA93349CF9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865513" y="4573988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33" name="Entrada de lápiz 32">
                <a:extLst>
                  <a:ext uri="{FF2B5EF4-FFF2-40B4-BE49-F238E27FC236}">
                    <a16:creationId xmlns:a16="http://schemas.microsoft.com/office/drawing/2014/main" id="{A5FA19EF-4FD9-48D8-A1C4-02FC3C0EB329}"/>
                  </a:ext>
                </a:extLst>
              </p14:cNvPr>
              <p14:cNvContentPartPr/>
              <p14:nvPr/>
            </p14:nvContentPartPr>
            <p14:xfrm>
              <a:off x="7714833" y="2565548"/>
              <a:ext cx="237960" cy="62640"/>
            </p14:xfrm>
          </p:contentPart>
        </mc:Choice>
        <mc:Fallback>
          <p:pic>
            <p:nvPicPr>
              <p:cNvPr id="33" name="Entrada de lápiz 32">
                <a:extLst>
                  <a:ext uri="{FF2B5EF4-FFF2-40B4-BE49-F238E27FC236}">
                    <a16:creationId xmlns:a16="http://schemas.microsoft.com/office/drawing/2014/main" id="{A5FA19EF-4FD9-48D8-A1C4-02FC3C0EB329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678833" y="2529908"/>
                <a:ext cx="309600" cy="134280"/>
              </a:xfrm>
              <a:prstGeom prst="rect">
                <a:avLst/>
              </a:prstGeom>
            </p:spPr>
          </p:pic>
        </mc:Fallback>
      </mc:AlternateContent>
      <p:sp>
        <p:nvSpPr>
          <p:cNvPr id="35" name="CuadroTexto 34">
            <a:extLst>
              <a:ext uri="{FF2B5EF4-FFF2-40B4-BE49-F238E27FC236}">
                <a16:creationId xmlns:a16="http://schemas.microsoft.com/office/drawing/2014/main" id="{BD21B498-3145-48E2-850D-DA5E0FB1F9A8}"/>
              </a:ext>
            </a:extLst>
          </p:cNvPr>
          <p:cNvSpPr txBox="1"/>
          <p:nvPr/>
        </p:nvSpPr>
        <p:spPr>
          <a:xfrm>
            <a:off x="7524328" y="2390485"/>
            <a:ext cx="9352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DLP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36" name="Entrada de lápiz 35">
                <a:extLst>
                  <a:ext uri="{FF2B5EF4-FFF2-40B4-BE49-F238E27FC236}">
                    <a16:creationId xmlns:a16="http://schemas.microsoft.com/office/drawing/2014/main" id="{C92B9A2F-2E2E-406E-869D-FADEB6EEFAD9}"/>
                  </a:ext>
                </a:extLst>
              </p14:cNvPr>
              <p14:cNvContentPartPr/>
              <p14:nvPr/>
            </p14:nvContentPartPr>
            <p14:xfrm>
              <a:off x="7307313" y="3455108"/>
              <a:ext cx="217440" cy="186840"/>
            </p14:xfrm>
          </p:contentPart>
        </mc:Choice>
        <mc:Fallback>
          <p:pic>
            <p:nvPicPr>
              <p:cNvPr id="36" name="Entrada de lápiz 35">
                <a:extLst>
                  <a:ext uri="{FF2B5EF4-FFF2-40B4-BE49-F238E27FC236}">
                    <a16:creationId xmlns:a16="http://schemas.microsoft.com/office/drawing/2014/main" id="{C92B9A2F-2E2E-406E-869D-FADEB6EEFAD9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271673" y="3419468"/>
                <a:ext cx="289080" cy="258480"/>
              </a:xfrm>
              <a:prstGeom prst="rect">
                <a:avLst/>
              </a:prstGeom>
            </p:spPr>
          </p:pic>
        </mc:Fallback>
      </mc:AlternateContent>
      <p:sp>
        <p:nvSpPr>
          <p:cNvPr id="38" name="CuadroTexto 37">
            <a:extLst>
              <a:ext uri="{FF2B5EF4-FFF2-40B4-BE49-F238E27FC236}">
                <a16:creationId xmlns:a16="http://schemas.microsoft.com/office/drawing/2014/main" id="{5928B35A-9B37-4FCD-8DF3-74C3C7703280}"/>
              </a:ext>
            </a:extLst>
          </p:cNvPr>
          <p:cNvSpPr txBox="1"/>
          <p:nvPr/>
        </p:nvSpPr>
        <p:spPr>
          <a:xfrm>
            <a:off x="7065213" y="3261264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43%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39" name="Entrada de lápiz 38">
                <a:extLst>
                  <a:ext uri="{FF2B5EF4-FFF2-40B4-BE49-F238E27FC236}">
                    <a16:creationId xmlns:a16="http://schemas.microsoft.com/office/drawing/2014/main" id="{6C866867-39F8-428B-AE3C-31F4C496FE97}"/>
                  </a:ext>
                </a:extLst>
              </p14:cNvPr>
              <p14:cNvContentPartPr/>
              <p14:nvPr/>
            </p14:nvContentPartPr>
            <p14:xfrm>
              <a:off x="8152593" y="3680108"/>
              <a:ext cx="171000" cy="52920"/>
            </p14:xfrm>
          </p:contentPart>
        </mc:Choice>
        <mc:Fallback>
          <p:pic>
            <p:nvPicPr>
              <p:cNvPr id="39" name="Entrada de lápiz 38">
                <a:extLst>
                  <a:ext uri="{FF2B5EF4-FFF2-40B4-BE49-F238E27FC236}">
                    <a16:creationId xmlns:a16="http://schemas.microsoft.com/office/drawing/2014/main" id="{6C866867-39F8-428B-AE3C-31F4C496FE97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8116953" y="3644468"/>
                <a:ext cx="242640" cy="124560"/>
              </a:xfrm>
              <a:prstGeom prst="rect">
                <a:avLst/>
              </a:prstGeom>
            </p:spPr>
          </p:pic>
        </mc:Fallback>
      </mc:AlternateContent>
      <p:sp>
        <p:nvSpPr>
          <p:cNvPr id="40" name="CuadroTexto 39">
            <a:extLst>
              <a:ext uri="{FF2B5EF4-FFF2-40B4-BE49-F238E27FC236}">
                <a16:creationId xmlns:a16="http://schemas.microsoft.com/office/drawing/2014/main" id="{698892A6-6762-4140-8013-6B0ACBDDC665}"/>
              </a:ext>
            </a:extLst>
          </p:cNvPr>
          <p:cNvSpPr txBox="1"/>
          <p:nvPr/>
        </p:nvSpPr>
        <p:spPr>
          <a:xfrm>
            <a:off x="7878053" y="3532973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57%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41" name="Entrada de lápiz 40">
                <a:extLst>
                  <a:ext uri="{FF2B5EF4-FFF2-40B4-BE49-F238E27FC236}">
                    <a16:creationId xmlns:a16="http://schemas.microsoft.com/office/drawing/2014/main" id="{FD697485-BCAE-4088-B28A-A3D1F1925F29}"/>
                  </a:ext>
                </a:extLst>
              </p14:cNvPr>
              <p14:cNvContentPartPr/>
              <p14:nvPr/>
            </p14:nvContentPartPr>
            <p14:xfrm>
              <a:off x="7651113" y="4588748"/>
              <a:ext cx="501840" cy="83880"/>
            </p14:xfrm>
          </p:contentPart>
        </mc:Choice>
        <mc:Fallback>
          <p:pic>
            <p:nvPicPr>
              <p:cNvPr id="41" name="Entrada de lápiz 40">
                <a:extLst>
                  <a:ext uri="{FF2B5EF4-FFF2-40B4-BE49-F238E27FC236}">
                    <a16:creationId xmlns:a16="http://schemas.microsoft.com/office/drawing/2014/main" id="{FD697485-BCAE-4088-B28A-A3D1F1925F2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7615473" y="4552748"/>
                <a:ext cx="573480" cy="155520"/>
              </a:xfrm>
              <a:prstGeom prst="rect">
                <a:avLst/>
              </a:prstGeom>
            </p:spPr>
          </p:pic>
        </mc:Fallback>
      </mc:AlternateContent>
      <p:sp>
        <p:nvSpPr>
          <p:cNvPr id="42" name="CuadroTexto 41">
            <a:extLst>
              <a:ext uri="{FF2B5EF4-FFF2-40B4-BE49-F238E27FC236}">
                <a16:creationId xmlns:a16="http://schemas.microsoft.com/office/drawing/2014/main" id="{2F4996CD-9D2F-461A-A083-70A8B64E0009}"/>
              </a:ext>
            </a:extLst>
          </p:cNvPr>
          <p:cNvSpPr txBox="1"/>
          <p:nvPr/>
        </p:nvSpPr>
        <p:spPr>
          <a:xfrm>
            <a:off x="6804691" y="4414777"/>
            <a:ext cx="1985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       No                Sí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44" name="Entrada de lápiz 43">
                <a:extLst>
                  <a:ext uri="{FF2B5EF4-FFF2-40B4-BE49-F238E27FC236}">
                    <a16:creationId xmlns:a16="http://schemas.microsoft.com/office/drawing/2014/main" id="{47E30A0B-324D-41BA-8FCB-1080BF16C610}"/>
                  </a:ext>
                </a:extLst>
              </p14:cNvPr>
              <p14:cNvContentPartPr/>
              <p14:nvPr/>
            </p14:nvContentPartPr>
            <p14:xfrm>
              <a:off x="7153593" y="4594508"/>
              <a:ext cx="360" cy="360"/>
            </p14:xfrm>
          </p:contentPart>
        </mc:Choice>
        <mc:Fallback>
          <p:pic>
            <p:nvPicPr>
              <p:cNvPr id="44" name="Entrada de lápiz 43">
                <a:extLst>
                  <a:ext uri="{FF2B5EF4-FFF2-40B4-BE49-F238E27FC236}">
                    <a16:creationId xmlns:a16="http://schemas.microsoft.com/office/drawing/2014/main" id="{47E30A0B-324D-41BA-8FCB-1080BF16C610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117953" y="4558868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48" name="Entrada de lápiz 47">
                <a:extLst>
                  <a:ext uri="{FF2B5EF4-FFF2-40B4-BE49-F238E27FC236}">
                    <a16:creationId xmlns:a16="http://schemas.microsoft.com/office/drawing/2014/main" id="{EF423789-BCDB-48E8-8B75-4D7D63125BAC}"/>
                  </a:ext>
                </a:extLst>
              </p14:cNvPr>
              <p14:cNvContentPartPr/>
              <p14:nvPr/>
            </p14:nvContentPartPr>
            <p14:xfrm>
              <a:off x="8144673" y="4609988"/>
              <a:ext cx="360" cy="360"/>
            </p14:xfrm>
          </p:contentPart>
        </mc:Choice>
        <mc:Fallback>
          <p:pic>
            <p:nvPicPr>
              <p:cNvPr id="48" name="Entrada de lápiz 47">
                <a:extLst>
                  <a:ext uri="{FF2B5EF4-FFF2-40B4-BE49-F238E27FC236}">
                    <a16:creationId xmlns:a16="http://schemas.microsoft.com/office/drawing/2014/main" id="{EF423789-BCDB-48E8-8B75-4D7D63125BAC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109033" y="4573988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50" name="Entrada de lápiz 49">
                <a:extLst>
                  <a:ext uri="{FF2B5EF4-FFF2-40B4-BE49-F238E27FC236}">
                    <a16:creationId xmlns:a16="http://schemas.microsoft.com/office/drawing/2014/main" id="{E727CDC4-D734-44E7-B2CA-A45EB2DC0CFA}"/>
                  </a:ext>
                </a:extLst>
              </p14:cNvPr>
              <p14:cNvContentPartPr/>
              <p14:nvPr/>
            </p14:nvContentPartPr>
            <p14:xfrm>
              <a:off x="7100233" y="4555409"/>
              <a:ext cx="57600" cy="96480"/>
            </p14:xfrm>
          </p:contentPart>
        </mc:Choice>
        <mc:Fallback>
          <p:pic>
            <p:nvPicPr>
              <p:cNvPr id="50" name="Entrada de lápiz 49">
                <a:extLst>
                  <a:ext uri="{FF2B5EF4-FFF2-40B4-BE49-F238E27FC236}">
                    <a16:creationId xmlns:a16="http://schemas.microsoft.com/office/drawing/2014/main" id="{E727CDC4-D734-44E7-B2CA-A45EB2DC0CFA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7064233" y="4519769"/>
                <a:ext cx="129240" cy="16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51" name="Entrada de lápiz 50">
                <a:extLst>
                  <a:ext uri="{FF2B5EF4-FFF2-40B4-BE49-F238E27FC236}">
                    <a16:creationId xmlns:a16="http://schemas.microsoft.com/office/drawing/2014/main" id="{5130903E-6593-4633-A49F-347F2DAD37F8}"/>
                  </a:ext>
                </a:extLst>
              </p14:cNvPr>
              <p14:cNvContentPartPr/>
              <p14:nvPr/>
            </p14:nvContentPartPr>
            <p14:xfrm>
              <a:off x="8100673" y="4581329"/>
              <a:ext cx="71280" cy="30240"/>
            </p14:xfrm>
          </p:contentPart>
        </mc:Choice>
        <mc:Fallback>
          <p:pic>
            <p:nvPicPr>
              <p:cNvPr id="51" name="Entrada de lápiz 50">
                <a:extLst>
                  <a:ext uri="{FF2B5EF4-FFF2-40B4-BE49-F238E27FC236}">
                    <a16:creationId xmlns:a16="http://schemas.microsoft.com/office/drawing/2014/main" id="{5130903E-6593-4633-A49F-347F2DAD37F8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8064673" y="4545689"/>
                <a:ext cx="142920" cy="10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53" name="Entrada de lápiz 52">
                <a:extLst>
                  <a:ext uri="{FF2B5EF4-FFF2-40B4-BE49-F238E27FC236}">
                    <a16:creationId xmlns:a16="http://schemas.microsoft.com/office/drawing/2014/main" id="{9F5DB4F2-8C5F-4A19-B3A5-4DAE747FDA00}"/>
                  </a:ext>
                </a:extLst>
              </p14:cNvPr>
              <p14:cNvContentPartPr/>
              <p14:nvPr/>
            </p14:nvContentPartPr>
            <p14:xfrm>
              <a:off x="7179793" y="4619129"/>
              <a:ext cx="360" cy="360"/>
            </p14:xfrm>
          </p:contentPart>
        </mc:Choice>
        <mc:Fallback>
          <p:pic>
            <p:nvPicPr>
              <p:cNvPr id="53" name="Entrada de lápiz 52">
                <a:extLst>
                  <a:ext uri="{FF2B5EF4-FFF2-40B4-BE49-F238E27FC236}">
                    <a16:creationId xmlns:a16="http://schemas.microsoft.com/office/drawing/2014/main" id="{9F5DB4F2-8C5F-4A19-B3A5-4DAE747FDA00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7144153" y="4583489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54" name="Entrada de lápiz 53">
                <a:extLst>
                  <a:ext uri="{FF2B5EF4-FFF2-40B4-BE49-F238E27FC236}">
                    <a16:creationId xmlns:a16="http://schemas.microsoft.com/office/drawing/2014/main" id="{14C89125-1385-4253-A61E-F24DEE3459C1}"/>
                  </a:ext>
                </a:extLst>
              </p14:cNvPr>
              <p14:cNvContentPartPr/>
              <p14:nvPr/>
            </p14:nvContentPartPr>
            <p14:xfrm>
              <a:off x="8285353" y="4619129"/>
              <a:ext cx="360" cy="360"/>
            </p14:xfrm>
          </p:contentPart>
        </mc:Choice>
        <mc:Fallback>
          <p:pic>
            <p:nvPicPr>
              <p:cNvPr id="54" name="Entrada de lápiz 53">
                <a:extLst>
                  <a:ext uri="{FF2B5EF4-FFF2-40B4-BE49-F238E27FC236}">
                    <a16:creationId xmlns:a16="http://schemas.microsoft.com/office/drawing/2014/main" id="{14C89125-1385-4253-A61E-F24DEE3459C1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8249353" y="4583489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55" name="Entrada de lápiz 54">
                <a:extLst>
                  <a:ext uri="{FF2B5EF4-FFF2-40B4-BE49-F238E27FC236}">
                    <a16:creationId xmlns:a16="http://schemas.microsoft.com/office/drawing/2014/main" id="{9536D961-A753-4F4E-9181-2C5DFABA3918}"/>
                  </a:ext>
                </a:extLst>
              </p14:cNvPr>
              <p14:cNvContentPartPr/>
              <p14:nvPr/>
            </p14:nvContentPartPr>
            <p14:xfrm>
              <a:off x="5882353" y="4563689"/>
              <a:ext cx="48960" cy="81360"/>
            </p14:xfrm>
          </p:contentPart>
        </mc:Choice>
        <mc:Fallback>
          <p:pic>
            <p:nvPicPr>
              <p:cNvPr id="55" name="Entrada de lápiz 54">
                <a:extLst>
                  <a:ext uri="{FF2B5EF4-FFF2-40B4-BE49-F238E27FC236}">
                    <a16:creationId xmlns:a16="http://schemas.microsoft.com/office/drawing/2014/main" id="{9536D961-A753-4F4E-9181-2C5DFABA3918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5846353" y="4528049"/>
                <a:ext cx="120600" cy="15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">
            <p14:nvContentPartPr>
              <p14:cNvPr id="56" name="Entrada de lápiz 55">
                <a:extLst>
                  <a:ext uri="{FF2B5EF4-FFF2-40B4-BE49-F238E27FC236}">
                    <a16:creationId xmlns:a16="http://schemas.microsoft.com/office/drawing/2014/main" id="{AE3B20AD-3BA6-497B-88FA-EA587815987B}"/>
                  </a:ext>
                </a:extLst>
              </p14:cNvPr>
              <p14:cNvContentPartPr/>
              <p14:nvPr/>
            </p14:nvContentPartPr>
            <p14:xfrm>
              <a:off x="4834753" y="4299809"/>
              <a:ext cx="48240" cy="359640"/>
            </p14:xfrm>
          </p:contentPart>
        </mc:Choice>
        <mc:Fallback>
          <p:pic>
            <p:nvPicPr>
              <p:cNvPr id="56" name="Entrada de lápiz 55">
                <a:extLst>
                  <a:ext uri="{FF2B5EF4-FFF2-40B4-BE49-F238E27FC236}">
                    <a16:creationId xmlns:a16="http://schemas.microsoft.com/office/drawing/2014/main" id="{AE3B20AD-3BA6-497B-88FA-EA587815987B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4798753" y="4264169"/>
                <a:ext cx="119880" cy="431280"/>
              </a:xfrm>
              <a:prstGeom prst="rect">
                <a:avLst/>
              </a:prstGeom>
            </p:spPr>
          </p:pic>
        </mc:Fallback>
      </mc:AlternateContent>
      <p:sp>
        <p:nvSpPr>
          <p:cNvPr id="28" name="CuadroTexto 27">
            <a:extLst>
              <a:ext uri="{FF2B5EF4-FFF2-40B4-BE49-F238E27FC236}">
                <a16:creationId xmlns:a16="http://schemas.microsoft.com/office/drawing/2014/main" id="{338ADAAE-C867-40FC-8E80-3B63D509027C}"/>
              </a:ext>
            </a:extLst>
          </p:cNvPr>
          <p:cNvSpPr txBox="1"/>
          <p:nvPr/>
        </p:nvSpPr>
        <p:spPr>
          <a:xfrm>
            <a:off x="4715536" y="4414777"/>
            <a:ext cx="1985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    Mujer    Hombre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9">
            <p14:nvContentPartPr>
              <p14:cNvPr id="58" name="Entrada de lápiz 57">
                <a:extLst>
                  <a:ext uri="{FF2B5EF4-FFF2-40B4-BE49-F238E27FC236}">
                    <a16:creationId xmlns:a16="http://schemas.microsoft.com/office/drawing/2014/main" id="{3DF7E6F5-C74B-4083-BDD3-F43EC4AC2577}"/>
                  </a:ext>
                </a:extLst>
              </p14:cNvPr>
              <p14:cNvContentPartPr/>
              <p14:nvPr/>
            </p14:nvContentPartPr>
            <p14:xfrm>
              <a:off x="4937713" y="4627409"/>
              <a:ext cx="360" cy="360"/>
            </p14:xfrm>
          </p:contentPart>
        </mc:Choice>
        <mc:Fallback>
          <p:pic>
            <p:nvPicPr>
              <p:cNvPr id="58" name="Entrada de lápiz 57">
                <a:extLst>
                  <a:ext uri="{FF2B5EF4-FFF2-40B4-BE49-F238E27FC236}">
                    <a16:creationId xmlns:a16="http://schemas.microsoft.com/office/drawing/2014/main" id="{3DF7E6F5-C74B-4083-BDD3-F43EC4AC2577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901713" y="4591409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62" name="Entrada de lápiz 61">
                <a:extLst>
                  <a:ext uri="{FF2B5EF4-FFF2-40B4-BE49-F238E27FC236}">
                    <a16:creationId xmlns:a16="http://schemas.microsoft.com/office/drawing/2014/main" id="{B9A58BBE-3CC6-44B4-BC70-573109E0E8DB}"/>
                  </a:ext>
                </a:extLst>
              </p14:cNvPr>
              <p14:cNvContentPartPr/>
              <p14:nvPr/>
            </p14:nvContentPartPr>
            <p14:xfrm>
              <a:off x="5708833" y="4619129"/>
              <a:ext cx="360" cy="360"/>
            </p14:xfrm>
          </p:contentPart>
        </mc:Choice>
        <mc:Fallback>
          <p:pic>
            <p:nvPicPr>
              <p:cNvPr id="62" name="Entrada de lápiz 61">
                <a:extLst>
                  <a:ext uri="{FF2B5EF4-FFF2-40B4-BE49-F238E27FC236}">
                    <a16:creationId xmlns:a16="http://schemas.microsoft.com/office/drawing/2014/main" id="{B9A58BBE-3CC6-44B4-BC70-573109E0E8DB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5673193" y="4583489"/>
                <a:ext cx="72000" cy="72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ángulo 28">
            <a:extLst>
              <a:ext uri="{FF2B5EF4-FFF2-40B4-BE49-F238E27FC236}">
                <a16:creationId xmlns:a16="http://schemas.microsoft.com/office/drawing/2014/main" id="{E57E7B5B-E6E7-4801-8BAA-8116CD433160}"/>
              </a:ext>
            </a:extLst>
          </p:cNvPr>
          <p:cNvSpPr/>
          <p:nvPr/>
        </p:nvSpPr>
        <p:spPr>
          <a:xfrm>
            <a:off x="143762" y="557802"/>
            <a:ext cx="3994176" cy="425839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A5E87AB9-7B47-4CC3-8594-88BA03B2FD0A}"/>
              </a:ext>
            </a:extLst>
          </p:cNvPr>
          <p:cNvSpPr txBox="1"/>
          <p:nvPr/>
        </p:nvSpPr>
        <p:spPr>
          <a:xfrm>
            <a:off x="261840" y="522882"/>
            <a:ext cx="391437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59% fumaban entre 11-20 c/d con una mediana de 40 años de hábito tabáquico. 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76% presentó un test de </a:t>
            </a:r>
            <a:r>
              <a:rPr lang="es-ES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Fagerström</a:t>
            </a:r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7.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0586C4E0-29DB-4EED-B05A-718CB3C4A731}"/>
              </a:ext>
            </a:extLst>
          </p:cNvPr>
          <p:cNvSpPr/>
          <p:nvPr/>
        </p:nvSpPr>
        <p:spPr>
          <a:xfrm>
            <a:off x="4283968" y="555526"/>
            <a:ext cx="4716270" cy="42606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018912B-BA6F-40DE-BEC3-AD1EC5A935F4}"/>
              </a:ext>
            </a:extLst>
          </p:cNvPr>
          <p:cNvSpPr txBox="1"/>
          <p:nvPr/>
        </p:nvSpPr>
        <p:spPr>
          <a:xfrm>
            <a:off x="4283968" y="1142618"/>
            <a:ext cx="4608512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perfil del paciente que acude a nuestra consulta corresponde a un varón con comorbilidades, elevada dependencia a la nicotina y grado de tabaquismo severo que ha realizado intento previo de abandono tabáquico sin recibir tratamiento farmacológico.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de cada 2 paciente dejó de fumar y 1 de cada 3 con recaída lo hizo durante el tratamiento.</a:t>
            </a:r>
          </a:p>
          <a:p>
            <a:pPr marL="342900" indent="-342900">
              <a:buAutoNum type="arabicPeriod"/>
            </a:pPr>
            <a:endParaRPr lang="es-ES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365E1C1-9F4E-4978-884A-697BB473EB35}"/>
              </a:ext>
            </a:extLst>
          </p:cNvPr>
          <p:cNvSpPr txBox="1"/>
          <p:nvPr/>
        </p:nvSpPr>
        <p:spPr>
          <a:xfrm>
            <a:off x="5508104" y="540385"/>
            <a:ext cx="216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Conclusiones</a:t>
            </a: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30196DFE-6E2A-4817-A37C-99B905C03D5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78" r="17598" b="11488"/>
          <a:stretch/>
        </p:blipFill>
        <p:spPr bwMode="auto">
          <a:xfrm>
            <a:off x="1054965" y="2461199"/>
            <a:ext cx="2171770" cy="2337190"/>
          </a:xfrm>
          <a:prstGeom prst="rect">
            <a:avLst/>
          </a:prstGeom>
          <a:noFill/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11" name="Entrada de lápiz 10">
                <a:extLst>
                  <a:ext uri="{FF2B5EF4-FFF2-40B4-BE49-F238E27FC236}">
                    <a16:creationId xmlns:a16="http://schemas.microsoft.com/office/drawing/2014/main" id="{E21DC7B4-5E17-423A-A61E-451FABE15F95}"/>
                  </a:ext>
                </a:extLst>
              </p14:cNvPr>
              <p14:cNvContentPartPr/>
              <p14:nvPr/>
            </p14:nvContentPartPr>
            <p14:xfrm>
              <a:off x="1594473" y="3764708"/>
              <a:ext cx="150120" cy="122400"/>
            </p14:xfrm>
          </p:contentPart>
        </mc:Choice>
        <mc:Fallback>
          <p:pic>
            <p:nvPicPr>
              <p:cNvPr id="11" name="Entrada de lápiz 10">
                <a:extLst>
                  <a:ext uri="{FF2B5EF4-FFF2-40B4-BE49-F238E27FC236}">
                    <a16:creationId xmlns:a16="http://schemas.microsoft.com/office/drawing/2014/main" id="{E21DC7B4-5E17-423A-A61E-451FABE15F9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558833" y="3728708"/>
                <a:ext cx="221760" cy="194040"/>
              </a:xfrm>
              <a:prstGeom prst="rect">
                <a:avLst/>
              </a:prstGeom>
            </p:spPr>
          </p:pic>
        </mc:Fallback>
      </mc:AlternateContent>
      <p:sp>
        <p:nvSpPr>
          <p:cNvPr id="33" name="CuadroTexto 32">
            <a:extLst>
              <a:ext uri="{FF2B5EF4-FFF2-40B4-BE49-F238E27FC236}">
                <a16:creationId xmlns:a16="http://schemas.microsoft.com/office/drawing/2014/main" id="{5653564B-F4D3-4888-8242-7C90F87D910A}"/>
              </a:ext>
            </a:extLst>
          </p:cNvPr>
          <p:cNvSpPr txBox="1"/>
          <p:nvPr/>
        </p:nvSpPr>
        <p:spPr>
          <a:xfrm>
            <a:off x="1384553" y="3595309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46%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2" name="Entrada de lápiz 11">
                <a:extLst>
                  <a:ext uri="{FF2B5EF4-FFF2-40B4-BE49-F238E27FC236}">
                    <a16:creationId xmlns:a16="http://schemas.microsoft.com/office/drawing/2014/main" id="{DB0608EB-0F5B-42E1-9A6D-48443CBB7ECB}"/>
                  </a:ext>
                </a:extLst>
              </p14:cNvPr>
              <p14:cNvContentPartPr/>
              <p14:nvPr/>
            </p14:nvContentPartPr>
            <p14:xfrm>
              <a:off x="2504553" y="3733388"/>
              <a:ext cx="268200" cy="81360"/>
            </p14:xfrm>
          </p:contentPart>
        </mc:Choice>
        <mc:Fallback>
          <p:pic>
            <p:nvPicPr>
              <p:cNvPr id="12" name="Entrada de lápiz 11">
                <a:extLst>
                  <a:ext uri="{FF2B5EF4-FFF2-40B4-BE49-F238E27FC236}">
                    <a16:creationId xmlns:a16="http://schemas.microsoft.com/office/drawing/2014/main" id="{DB0608EB-0F5B-42E1-9A6D-48443CBB7EC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468553" y="3697388"/>
                <a:ext cx="339840" cy="153000"/>
              </a:xfrm>
              <a:prstGeom prst="rect">
                <a:avLst/>
              </a:prstGeom>
            </p:spPr>
          </p:pic>
        </mc:Fallback>
      </mc:AlternateContent>
      <p:sp>
        <p:nvSpPr>
          <p:cNvPr id="35" name="CuadroTexto 34">
            <a:extLst>
              <a:ext uri="{FF2B5EF4-FFF2-40B4-BE49-F238E27FC236}">
                <a16:creationId xmlns:a16="http://schemas.microsoft.com/office/drawing/2014/main" id="{F0ECDD65-3789-4654-B076-A40904D6F56C}"/>
              </a:ext>
            </a:extLst>
          </p:cNvPr>
          <p:cNvSpPr txBox="1"/>
          <p:nvPr/>
        </p:nvSpPr>
        <p:spPr>
          <a:xfrm>
            <a:off x="2346575" y="3625853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51%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3" name="Entrada de lápiz 12">
                <a:extLst>
                  <a:ext uri="{FF2B5EF4-FFF2-40B4-BE49-F238E27FC236}">
                    <a16:creationId xmlns:a16="http://schemas.microsoft.com/office/drawing/2014/main" id="{617B9ADB-0F46-48EA-BE35-DF26383FDCD2}"/>
                  </a:ext>
                </a:extLst>
              </p14:cNvPr>
              <p14:cNvContentPartPr/>
              <p14:nvPr/>
            </p14:nvContentPartPr>
            <p14:xfrm>
              <a:off x="1382793" y="2556908"/>
              <a:ext cx="1500840" cy="122040"/>
            </p14:xfrm>
          </p:contentPart>
        </mc:Choice>
        <mc:Fallback>
          <p:pic>
            <p:nvPicPr>
              <p:cNvPr id="13" name="Entrada de lápiz 12">
                <a:extLst>
                  <a:ext uri="{FF2B5EF4-FFF2-40B4-BE49-F238E27FC236}">
                    <a16:creationId xmlns:a16="http://schemas.microsoft.com/office/drawing/2014/main" id="{617B9ADB-0F46-48EA-BE35-DF26383FDCD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346793" y="2520908"/>
                <a:ext cx="1572480" cy="193680"/>
              </a:xfrm>
              <a:prstGeom prst="rect">
                <a:avLst/>
              </a:prstGeom>
            </p:spPr>
          </p:pic>
        </mc:Fallback>
      </mc:AlternateContent>
      <p:sp>
        <p:nvSpPr>
          <p:cNvPr id="37" name="CuadroTexto 36">
            <a:extLst>
              <a:ext uri="{FF2B5EF4-FFF2-40B4-BE49-F238E27FC236}">
                <a16:creationId xmlns:a16="http://schemas.microsoft.com/office/drawing/2014/main" id="{BD0092F3-0A25-42F1-9589-E12BE877D7AB}"/>
              </a:ext>
            </a:extLst>
          </p:cNvPr>
          <p:cNvSpPr txBox="1"/>
          <p:nvPr/>
        </p:nvSpPr>
        <p:spPr>
          <a:xfrm>
            <a:off x="1262670" y="2431218"/>
            <a:ext cx="2037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Éxito en el </a:t>
            </a:r>
            <a:r>
              <a:rPr lang="es-ES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tto</a:t>
            </a:r>
            <a:endParaRPr lang="es-E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59" name="Grupo 58">
            <a:extLst>
              <a:ext uri="{FF2B5EF4-FFF2-40B4-BE49-F238E27FC236}">
                <a16:creationId xmlns:a16="http://schemas.microsoft.com/office/drawing/2014/main" id="{70927D83-AC40-4437-A088-ABDE8419FA12}"/>
              </a:ext>
            </a:extLst>
          </p:cNvPr>
          <p:cNvGrpSpPr/>
          <p:nvPr/>
        </p:nvGrpSpPr>
        <p:grpSpPr>
          <a:xfrm>
            <a:off x="2028273" y="2950028"/>
            <a:ext cx="77040" cy="85320"/>
            <a:chOff x="2028273" y="2950028"/>
            <a:chExt cx="77040" cy="85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19" name="Entrada de lápiz 18">
                  <a:extLst>
                    <a:ext uri="{FF2B5EF4-FFF2-40B4-BE49-F238E27FC236}">
                      <a16:creationId xmlns:a16="http://schemas.microsoft.com/office/drawing/2014/main" id="{0C67F8DF-6F6C-4DD9-9B6B-EDE30A331CAD}"/>
                    </a:ext>
                  </a:extLst>
                </p14:cNvPr>
                <p14:cNvContentPartPr/>
                <p14:nvPr/>
              </p14:nvContentPartPr>
              <p14:xfrm>
                <a:off x="2028273" y="2988908"/>
                <a:ext cx="360" cy="360"/>
              </p14:xfrm>
            </p:contentPart>
          </mc:Choice>
          <mc:Fallback>
            <p:pic>
              <p:nvPicPr>
                <p:cNvPr id="19" name="Entrada de lápiz 18">
                  <a:extLst>
                    <a:ext uri="{FF2B5EF4-FFF2-40B4-BE49-F238E27FC236}">
                      <a16:creationId xmlns:a16="http://schemas.microsoft.com/office/drawing/2014/main" id="{0C67F8DF-6F6C-4DD9-9B6B-EDE30A331CA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010633" y="2970908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21" name="Entrada de lápiz 20">
                  <a:extLst>
                    <a:ext uri="{FF2B5EF4-FFF2-40B4-BE49-F238E27FC236}">
                      <a16:creationId xmlns:a16="http://schemas.microsoft.com/office/drawing/2014/main" id="{D1DC9EBA-45E4-4F5C-818D-B67DB7B9E4EE}"/>
                    </a:ext>
                  </a:extLst>
                </p14:cNvPr>
                <p14:cNvContentPartPr/>
                <p14:nvPr/>
              </p14:nvContentPartPr>
              <p14:xfrm>
                <a:off x="2028273" y="2988908"/>
                <a:ext cx="360" cy="1440"/>
              </p14:xfrm>
            </p:contentPart>
          </mc:Choice>
          <mc:Fallback>
            <p:pic>
              <p:nvPicPr>
                <p:cNvPr id="21" name="Entrada de lápiz 20">
                  <a:extLst>
                    <a:ext uri="{FF2B5EF4-FFF2-40B4-BE49-F238E27FC236}">
                      <a16:creationId xmlns:a16="http://schemas.microsoft.com/office/drawing/2014/main" id="{D1DC9EBA-45E4-4F5C-818D-B67DB7B9E4EE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010633" y="2970908"/>
                  <a:ext cx="3600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25" name="Entrada de lápiz 24">
                  <a:extLst>
                    <a:ext uri="{FF2B5EF4-FFF2-40B4-BE49-F238E27FC236}">
                      <a16:creationId xmlns:a16="http://schemas.microsoft.com/office/drawing/2014/main" id="{7DACA592-38DB-4737-ABBB-9C4D0DB333A0}"/>
                    </a:ext>
                  </a:extLst>
                </p14:cNvPr>
                <p14:cNvContentPartPr/>
                <p14:nvPr/>
              </p14:nvContentPartPr>
              <p14:xfrm>
                <a:off x="2028273" y="3019508"/>
                <a:ext cx="360" cy="360"/>
              </p14:xfrm>
            </p:contentPart>
          </mc:Choice>
          <mc:Fallback>
            <p:pic>
              <p:nvPicPr>
                <p:cNvPr id="25" name="Entrada de lápiz 24">
                  <a:extLst>
                    <a:ext uri="{FF2B5EF4-FFF2-40B4-BE49-F238E27FC236}">
                      <a16:creationId xmlns:a16="http://schemas.microsoft.com/office/drawing/2014/main" id="{7DACA592-38DB-4737-ABBB-9C4D0DB333A0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010633" y="3001508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41" name="Entrada de lápiz 40">
                  <a:extLst>
                    <a:ext uri="{FF2B5EF4-FFF2-40B4-BE49-F238E27FC236}">
                      <a16:creationId xmlns:a16="http://schemas.microsoft.com/office/drawing/2014/main" id="{4FD842ED-BD76-4BAA-82D1-A54164FC80BF}"/>
                    </a:ext>
                  </a:extLst>
                </p14:cNvPr>
                <p14:cNvContentPartPr/>
                <p14:nvPr/>
              </p14:nvContentPartPr>
              <p14:xfrm>
                <a:off x="2074713" y="3011948"/>
                <a:ext cx="360" cy="360"/>
              </p14:xfrm>
            </p:contentPart>
          </mc:Choice>
          <mc:Fallback>
            <p:pic>
              <p:nvPicPr>
                <p:cNvPr id="41" name="Entrada de lápiz 40">
                  <a:extLst>
                    <a:ext uri="{FF2B5EF4-FFF2-40B4-BE49-F238E27FC236}">
                      <a16:creationId xmlns:a16="http://schemas.microsoft.com/office/drawing/2014/main" id="{4FD842ED-BD76-4BAA-82D1-A54164FC80BF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056713" y="2993948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44" name="Entrada de lápiz 43">
                  <a:extLst>
                    <a:ext uri="{FF2B5EF4-FFF2-40B4-BE49-F238E27FC236}">
                      <a16:creationId xmlns:a16="http://schemas.microsoft.com/office/drawing/2014/main" id="{F081161C-18E3-4CD9-89C8-E53646CEFDD4}"/>
                    </a:ext>
                  </a:extLst>
                </p14:cNvPr>
                <p14:cNvContentPartPr/>
                <p14:nvPr/>
              </p14:nvContentPartPr>
              <p14:xfrm>
                <a:off x="2035833" y="2957948"/>
                <a:ext cx="360" cy="360"/>
              </p14:xfrm>
            </p:contentPart>
          </mc:Choice>
          <mc:Fallback>
            <p:pic>
              <p:nvPicPr>
                <p:cNvPr id="44" name="Entrada de lápiz 43">
                  <a:extLst>
                    <a:ext uri="{FF2B5EF4-FFF2-40B4-BE49-F238E27FC236}">
                      <a16:creationId xmlns:a16="http://schemas.microsoft.com/office/drawing/2014/main" id="{F081161C-18E3-4CD9-89C8-E53646CEFDD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017833" y="2939948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46" name="Entrada de lápiz 45">
                  <a:extLst>
                    <a:ext uri="{FF2B5EF4-FFF2-40B4-BE49-F238E27FC236}">
                      <a16:creationId xmlns:a16="http://schemas.microsoft.com/office/drawing/2014/main" id="{E3C5C8E4-8C9B-4AAE-8DD8-8523FB0AEA48}"/>
                    </a:ext>
                  </a:extLst>
                </p14:cNvPr>
                <p14:cNvContentPartPr/>
                <p14:nvPr/>
              </p14:nvContentPartPr>
              <p14:xfrm>
                <a:off x="2104953" y="2950028"/>
                <a:ext cx="360" cy="360"/>
              </p14:xfrm>
            </p:contentPart>
          </mc:Choice>
          <mc:Fallback>
            <p:pic>
              <p:nvPicPr>
                <p:cNvPr id="46" name="Entrada de lápiz 45">
                  <a:extLst>
                    <a:ext uri="{FF2B5EF4-FFF2-40B4-BE49-F238E27FC236}">
                      <a16:creationId xmlns:a16="http://schemas.microsoft.com/office/drawing/2014/main" id="{E3C5C8E4-8C9B-4AAE-8DD8-8523FB0AEA48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087313" y="2932388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48" name="Entrada de lápiz 47">
                  <a:extLst>
                    <a:ext uri="{FF2B5EF4-FFF2-40B4-BE49-F238E27FC236}">
                      <a16:creationId xmlns:a16="http://schemas.microsoft.com/office/drawing/2014/main" id="{4D9C2408-FE2F-4702-9387-495352221238}"/>
                    </a:ext>
                  </a:extLst>
                </p14:cNvPr>
                <p14:cNvContentPartPr/>
                <p14:nvPr/>
              </p14:nvContentPartPr>
              <p14:xfrm>
                <a:off x="2066793" y="2996108"/>
                <a:ext cx="360" cy="360"/>
              </p14:xfrm>
            </p:contentPart>
          </mc:Choice>
          <mc:Fallback>
            <p:pic>
              <p:nvPicPr>
                <p:cNvPr id="48" name="Entrada de lápiz 47">
                  <a:extLst>
                    <a:ext uri="{FF2B5EF4-FFF2-40B4-BE49-F238E27FC236}">
                      <a16:creationId xmlns:a16="http://schemas.microsoft.com/office/drawing/2014/main" id="{4D9C2408-FE2F-4702-9387-495352221238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048793" y="2978468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50" name="Entrada de lápiz 49">
                  <a:extLst>
                    <a:ext uri="{FF2B5EF4-FFF2-40B4-BE49-F238E27FC236}">
                      <a16:creationId xmlns:a16="http://schemas.microsoft.com/office/drawing/2014/main" id="{7FC9BE16-E6A8-49EE-B526-E7C6DB14D096}"/>
                    </a:ext>
                  </a:extLst>
                </p14:cNvPr>
                <p14:cNvContentPartPr/>
                <p14:nvPr/>
              </p14:nvContentPartPr>
              <p14:xfrm>
                <a:off x="2066793" y="2973068"/>
                <a:ext cx="360" cy="360"/>
              </p14:xfrm>
            </p:contentPart>
          </mc:Choice>
          <mc:Fallback>
            <p:pic>
              <p:nvPicPr>
                <p:cNvPr id="50" name="Entrada de lápiz 49">
                  <a:extLst>
                    <a:ext uri="{FF2B5EF4-FFF2-40B4-BE49-F238E27FC236}">
                      <a16:creationId xmlns:a16="http://schemas.microsoft.com/office/drawing/2014/main" id="{7FC9BE16-E6A8-49EE-B526-E7C6DB14D096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048793" y="2955428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52" name="Entrada de lápiz 51">
                  <a:extLst>
                    <a:ext uri="{FF2B5EF4-FFF2-40B4-BE49-F238E27FC236}">
                      <a16:creationId xmlns:a16="http://schemas.microsoft.com/office/drawing/2014/main" id="{EFF0EC2D-305F-4BE4-BB55-A8E4B34AFF3B}"/>
                    </a:ext>
                  </a:extLst>
                </p14:cNvPr>
                <p14:cNvContentPartPr/>
                <p14:nvPr/>
              </p14:nvContentPartPr>
              <p14:xfrm>
                <a:off x="2104953" y="2980988"/>
                <a:ext cx="360" cy="360"/>
              </p14:xfrm>
            </p:contentPart>
          </mc:Choice>
          <mc:Fallback>
            <p:pic>
              <p:nvPicPr>
                <p:cNvPr id="52" name="Entrada de lápiz 51">
                  <a:extLst>
                    <a:ext uri="{FF2B5EF4-FFF2-40B4-BE49-F238E27FC236}">
                      <a16:creationId xmlns:a16="http://schemas.microsoft.com/office/drawing/2014/main" id="{EFF0EC2D-305F-4BE4-BB55-A8E4B34AFF3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087313" y="2963348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54" name="Entrada de lápiz 53">
                  <a:extLst>
                    <a:ext uri="{FF2B5EF4-FFF2-40B4-BE49-F238E27FC236}">
                      <a16:creationId xmlns:a16="http://schemas.microsoft.com/office/drawing/2014/main" id="{D2970752-E428-4B14-8B83-66FD473FA6C9}"/>
                    </a:ext>
                  </a:extLst>
                </p14:cNvPr>
                <p14:cNvContentPartPr/>
                <p14:nvPr/>
              </p14:nvContentPartPr>
              <p14:xfrm>
                <a:off x="2035833" y="3034988"/>
                <a:ext cx="360" cy="360"/>
              </p14:xfrm>
            </p:contentPart>
          </mc:Choice>
          <mc:Fallback>
            <p:pic>
              <p:nvPicPr>
                <p:cNvPr id="54" name="Entrada de lápiz 53">
                  <a:extLst>
                    <a:ext uri="{FF2B5EF4-FFF2-40B4-BE49-F238E27FC236}">
                      <a16:creationId xmlns:a16="http://schemas.microsoft.com/office/drawing/2014/main" id="{D2970752-E428-4B14-8B83-66FD473FA6C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017833" y="3017348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56" name="Entrada de lápiz 55">
                  <a:extLst>
                    <a:ext uri="{FF2B5EF4-FFF2-40B4-BE49-F238E27FC236}">
                      <a16:creationId xmlns:a16="http://schemas.microsoft.com/office/drawing/2014/main" id="{642CF016-DD49-426D-998B-C1332539E0D9}"/>
                    </a:ext>
                  </a:extLst>
                </p14:cNvPr>
                <p14:cNvContentPartPr/>
                <p14:nvPr/>
              </p14:nvContentPartPr>
              <p14:xfrm>
                <a:off x="2066793" y="3019508"/>
                <a:ext cx="360" cy="360"/>
              </p14:xfrm>
            </p:contentPart>
          </mc:Choice>
          <mc:Fallback>
            <p:pic>
              <p:nvPicPr>
                <p:cNvPr id="56" name="Entrada de lápiz 55">
                  <a:extLst>
                    <a:ext uri="{FF2B5EF4-FFF2-40B4-BE49-F238E27FC236}">
                      <a16:creationId xmlns:a16="http://schemas.microsoft.com/office/drawing/2014/main" id="{642CF016-DD49-426D-998B-C1332539E0D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048793" y="3001508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58" name="Entrada de lápiz 57">
                  <a:extLst>
                    <a:ext uri="{FF2B5EF4-FFF2-40B4-BE49-F238E27FC236}">
                      <a16:creationId xmlns:a16="http://schemas.microsoft.com/office/drawing/2014/main" id="{B9F0D559-CBCF-4121-995B-244984E8014F}"/>
                    </a:ext>
                  </a:extLst>
                </p14:cNvPr>
                <p14:cNvContentPartPr/>
                <p14:nvPr/>
              </p14:nvContentPartPr>
              <p14:xfrm>
                <a:off x="2097753" y="3019508"/>
                <a:ext cx="360" cy="360"/>
              </p14:xfrm>
            </p:contentPart>
          </mc:Choice>
          <mc:Fallback>
            <p:pic>
              <p:nvPicPr>
                <p:cNvPr id="58" name="Entrada de lápiz 57">
                  <a:extLst>
                    <a:ext uri="{FF2B5EF4-FFF2-40B4-BE49-F238E27FC236}">
                      <a16:creationId xmlns:a16="http://schemas.microsoft.com/office/drawing/2014/main" id="{B9F0D559-CBCF-4121-995B-244984E8014F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079753" y="3001508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102" name="Entrada de lápiz 101">
                <a:extLst>
                  <a:ext uri="{FF2B5EF4-FFF2-40B4-BE49-F238E27FC236}">
                    <a16:creationId xmlns:a16="http://schemas.microsoft.com/office/drawing/2014/main" id="{75C2F4EA-AB2A-4C4F-8620-991C4B0198BD}"/>
                  </a:ext>
                </a:extLst>
              </p14:cNvPr>
              <p14:cNvContentPartPr/>
              <p14:nvPr/>
            </p14:nvContentPartPr>
            <p14:xfrm>
              <a:off x="2120433" y="2973068"/>
              <a:ext cx="360" cy="360"/>
            </p14:xfrm>
          </p:contentPart>
        </mc:Choice>
        <mc:Fallback>
          <p:pic>
            <p:nvPicPr>
              <p:cNvPr id="102" name="Entrada de lápiz 101">
                <a:extLst>
                  <a:ext uri="{FF2B5EF4-FFF2-40B4-BE49-F238E27FC236}">
                    <a16:creationId xmlns:a16="http://schemas.microsoft.com/office/drawing/2014/main" id="{75C2F4EA-AB2A-4C4F-8620-991C4B0198BD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2116113" y="2968748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104" name="Entrada de lápiz 103">
                <a:extLst>
                  <a:ext uri="{FF2B5EF4-FFF2-40B4-BE49-F238E27FC236}">
                    <a16:creationId xmlns:a16="http://schemas.microsoft.com/office/drawing/2014/main" id="{C61122AD-4124-4882-97DB-83D1AE2DF966}"/>
                  </a:ext>
                </a:extLst>
              </p14:cNvPr>
              <p14:cNvContentPartPr/>
              <p14:nvPr/>
            </p14:nvContentPartPr>
            <p14:xfrm>
              <a:off x="2133240" y="2951088"/>
              <a:ext cx="2160" cy="79560"/>
            </p14:xfrm>
          </p:contentPart>
        </mc:Choice>
        <mc:Fallback>
          <p:pic>
            <p:nvPicPr>
              <p:cNvPr id="104" name="Entrada de lápiz 103">
                <a:extLst>
                  <a:ext uri="{FF2B5EF4-FFF2-40B4-BE49-F238E27FC236}">
                    <a16:creationId xmlns:a16="http://schemas.microsoft.com/office/drawing/2014/main" id="{C61122AD-4124-4882-97DB-83D1AE2DF966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2124600" y="2942088"/>
                <a:ext cx="19800" cy="9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106" name="Entrada de lápiz 105">
                <a:extLst>
                  <a:ext uri="{FF2B5EF4-FFF2-40B4-BE49-F238E27FC236}">
                    <a16:creationId xmlns:a16="http://schemas.microsoft.com/office/drawing/2014/main" id="{69B61868-CB2B-40A7-8DBC-51E9829E0546}"/>
                  </a:ext>
                </a:extLst>
              </p14:cNvPr>
              <p14:cNvContentPartPr/>
              <p14:nvPr/>
            </p14:nvContentPartPr>
            <p14:xfrm>
              <a:off x="2166720" y="3019128"/>
              <a:ext cx="360" cy="360"/>
            </p14:xfrm>
          </p:contentPart>
        </mc:Choice>
        <mc:Fallback>
          <p:pic>
            <p:nvPicPr>
              <p:cNvPr id="106" name="Entrada de lápiz 105">
                <a:extLst>
                  <a:ext uri="{FF2B5EF4-FFF2-40B4-BE49-F238E27FC236}">
                    <a16:creationId xmlns:a16="http://schemas.microsoft.com/office/drawing/2014/main" id="{69B61868-CB2B-40A7-8DBC-51E9829E0546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2158080" y="3010488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13" name="Grupo 112">
            <a:extLst>
              <a:ext uri="{FF2B5EF4-FFF2-40B4-BE49-F238E27FC236}">
                <a16:creationId xmlns:a16="http://schemas.microsoft.com/office/drawing/2014/main" id="{15F5BA4E-E7A5-4028-8EBD-228163F725AA}"/>
              </a:ext>
            </a:extLst>
          </p:cNvPr>
          <p:cNvGrpSpPr/>
          <p:nvPr/>
        </p:nvGrpSpPr>
        <p:grpSpPr>
          <a:xfrm>
            <a:off x="2155560" y="3019128"/>
            <a:ext cx="360" cy="10080"/>
            <a:chOff x="2155560" y="3019128"/>
            <a:chExt cx="360" cy="10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11" name="Entrada de lápiz 110">
                  <a:extLst>
                    <a:ext uri="{FF2B5EF4-FFF2-40B4-BE49-F238E27FC236}">
                      <a16:creationId xmlns:a16="http://schemas.microsoft.com/office/drawing/2014/main" id="{32611F63-F6A7-461E-ADD1-0917076FBC40}"/>
                    </a:ext>
                  </a:extLst>
                </p14:cNvPr>
                <p14:cNvContentPartPr/>
                <p14:nvPr/>
              </p14:nvContentPartPr>
              <p14:xfrm>
                <a:off x="2155560" y="3019128"/>
                <a:ext cx="360" cy="360"/>
              </p14:xfrm>
            </p:contentPart>
          </mc:Choice>
          <mc:Fallback>
            <p:pic>
              <p:nvPicPr>
                <p:cNvPr id="111" name="Entrada de lápiz 110">
                  <a:extLst>
                    <a:ext uri="{FF2B5EF4-FFF2-40B4-BE49-F238E27FC236}">
                      <a16:creationId xmlns:a16="http://schemas.microsoft.com/office/drawing/2014/main" id="{32611F63-F6A7-461E-ADD1-0917076FBC40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146920" y="3010488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112" name="Entrada de lápiz 111">
                  <a:extLst>
                    <a:ext uri="{FF2B5EF4-FFF2-40B4-BE49-F238E27FC236}">
                      <a16:creationId xmlns:a16="http://schemas.microsoft.com/office/drawing/2014/main" id="{8A26ECC5-12FB-4468-91AD-E982BBF19B34}"/>
                    </a:ext>
                  </a:extLst>
                </p14:cNvPr>
                <p14:cNvContentPartPr/>
                <p14:nvPr/>
              </p14:nvContentPartPr>
              <p14:xfrm>
                <a:off x="2155560" y="3028848"/>
                <a:ext cx="360" cy="360"/>
              </p14:xfrm>
            </p:contentPart>
          </mc:Choice>
          <mc:Fallback>
            <p:pic>
              <p:nvPicPr>
                <p:cNvPr id="112" name="Entrada de lápiz 111">
                  <a:extLst>
                    <a:ext uri="{FF2B5EF4-FFF2-40B4-BE49-F238E27FC236}">
                      <a16:creationId xmlns:a16="http://schemas.microsoft.com/office/drawing/2014/main" id="{8A26ECC5-12FB-4468-91AD-E982BBF19B34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146920" y="3019848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8" name="Grupo 117">
            <a:extLst>
              <a:ext uri="{FF2B5EF4-FFF2-40B4-BE49-F238E27FC236}">
                <a16:creationId xmlns:a16="http://schemas.microsoft.com/office/drawing/2014/main" id="{E2E69F05-E678-4B57-A981-618E7850D6AE}"/>
              </a:ext>
            </a:extLst>
          </p:cNvPr>
          <p:cNvGrpSpPr/>
          <p:nvPr/>
        </p:nvGrpSpPr>
        <p:grpSpPr>
          <a:xfrm>
            <a:off x="2152320" y="2955768"/>
            <a:ext cx="2160" cy="46440"/>
            <a:chOff x="2152320" y="2955768"/>
            <a:chExt cx="2160" cy="46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14" name="Entrada de lápiz 113">
                  <a:extLst>
                    <a:ext uri="{FF2B5EF4-FFF2-40B4-BE49-F238E27FC236}">
                      <a16:creationId xmlns:a16="http://schemas.microsoft.com/office/drawing/2014/main" id="{CADAB1C7-283D-4374-BA3A-75F84B8E997C}"/>
                    </a:ext>
                  </a:extLst>
                </p14:cNvPr>
                <p14:cNvContentPartPr/>
                <p14:nvPr/>
              </p14:nvContentPartPr>
              <p14:xfrm>
                <a:off x="2154120" y="3001848"/>
                <a:ext cx="360" cy="360"/>
              </p14:xfrm>
            </p:contentPart>
          </mc:Choice>
          <mc:Fallback>
            <p:pic>
              <p:nvPicPr>
                <p:cNvPr id="114" name="Entrada de lápiz 113">
                  <a:extLst>
                    <a:ext uri="{FF2B5EF4-FFF2-40B4-BE49-F238E27FC236}">
                      <a16:creationId xmlns:a16="http://schemas.microsoft.com/office/drawing/2014/main" id="{CADAB1C7-283D-4374-BA3A-75F84B8E997C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145120" y="2992848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115" name="Entrada de lápiz 114">
                  <a:extLst>
                    <a:ext uri="{FF2B5EF4-FFF2-40B4-BE49-F238E27FC236}">
                      <a16:creationId xmlns:a16="http://schemas.microsoft.com/office/drawing/2014/main" id="{0DD25305-AEEC-4C03-84A1-8B51C2F3ED21}"/>
                    </a:ext>
                  </a:extLst>
                </p14:cNvPr>
                <p14:cNvContentPartPr/>
                <p14:nvPr/>
              </p14:nvContentPartPr>
              <p14:xfrm>
                <a:off x="2154120" y="2979528"/>
                <a:ext cx="360" cy="360"/>
              </p14:xfrm>
            </p:contentPart>
          </mc:Choice>
          <mc:Fallback>
            <p:pic>
              <p:nvPicPr>
                <p:cNvPr id="115" name="Entrada de lápiz 114">
                  <a:extLst>
                    <a:ext uri="{FF2B5EF4-FFF2-40B4-BE49-F238E27FC236}">
                      <a16:creationId xmlns:a16="http://schemas.microsoft.com/office/drawing/2014/main" id="{0DD25305-AEEC-4C03-84A1-8B51C2F3ED21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145120" y="2970528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17" name="Entrada de lápiz 116">
                  <a:extLst>
                    <a:ext uri="{FF2B5EF4-FFF2-40B4-BE49-F238E27FC236}">
                      <a16:creationId xmlns:a16="http://schemas.microsoft.com/office/drawing/2014/main" id="{A0CB599E-5377-404D-AC25-B029E68183B6}"/>
                    </a:ext>
                  </a:extLst>
                </p14:cNvPr>
                <p14:cNvContentPartPr/>
                <p14:nvPr/>
              </p14:nvContentPartPr>
              <p14:xfrm>
                <a:off x="2152320" y="2955768"/>
                <a:ext cx="360" cy="360"/>
              </p14:xfrm>
            </p:contentPart>
          </mc:Choice>
          <mc:Fallback>
            <p:pic>
              <p:nvPicPr>
                <p:cNvPr id="117" name="Entrada de lápiz 116">
                  <a:extLst>
                    <a:ext uri="{FF2B5EF4-FFF2-40B4-BE49-F238E27FC236}">
                      <a16:creationId xmlns:a16="http://schemas.microsoft.com/office/drawing/2014/main" id="{A0CB599E-5377-404D-AC25-B029E68183B6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143680" y="2946768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2" name="Grupo 121">
            <a:extLst>
              <a:ext uri="{FF2B5EF4-FFF2-40B4-BE49-F238E27FC236}">
                <a16:creationId xmlns:a16="http://schemas.microsoft.com/office/drawing/2014/main" id="{DB1FD217-B600-41F2-B9DB-40A1B21A6FE1}"/>
              </a:ext>
            </a:extLst>
          </p:cNvPr>
          <p:cNvGrpSpPr/>
          <p:nvPr/>
        </p:nvGrpSpPr>
        <p:grpSpPr>
          <a:xfrm>
            <a:off x="2127993" y="2933448"/>
            <a:ext cx="15840" cy="103680"/>
            <a:chOff x="2127993" y="2933448"/>
            <a:chExt cx="15840" cy="103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60" name="Entrada de lápiz 59">
                  <a:extLst>
                    <a:ext uri="{FF2B5EF4-FFF2-40B4-BE49-F238E27FC236}">
                      <a16:creationId xmlns:a16="http://schemas.microsoft.com/office/drawing/2014/main" id="{59DF1041-146B-4CC3-8EA4-5EF3A2860659}"/>
                    </a:ext>
                  </a:extLst>
                </p14:cNvPr>
                <p14:cNvContentPartPr/>
                <p14:nvPr/>
              </p14:nvContentPartPr>
              <p14:xfrm>
                <a:off x="2127993" y="2996108"/>
                <a:ext cx="360" cy="360"/>
              </p14:xfrm>
            </p:contentPart>
          </mc:Choice>
          <mc:Fallback>
            <p:pic>
              <p:nvPicPr>
                <p:cNvPr id="60" name="Entrada de lápiz 59">
                  <a:extLst>
                    <a:ext uri="{FF2B5EF4-FFF2-40B4-BE49-F238E27FC236}">
                      <a16:creationId xmlns:a16="http://schemas.microsoft.com/office/drawing/2014/main" id="{59DF1041-146B-4CC3-8EA4-5EF3A2860659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123673" y="2991788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61" name="Entrada de lápiz 60">
                  <a:extLst>
                    <a:ext uri="{FF2B5EF4-FFF2-40B4-BE49-F238E27FC236}">
                      <a16:creationId xmlns:a16="http://schemas.microsoft.com/office/drawing/2014/main" id="{CEE68A21-B551-42A2-B344-9FEF5C3ABE0A}"/>
                    </a:ext>
                  </a:extLst>
                </p14:cNvPr>
                <p14:cNvContentPartPr/>
                <p14:nvPr/>
              </p14:nvContentPartPr>
              <p14:xfrm>
                <a:off x="2135913" y="3011948"/>
                <a:ext cx="360" cy="360"/>
              </p14:xfrm>
            </p:contentPart>
          </mc:Choice>
          <mc:Fallback>
            <p:pic>
              <p:nvPicPr>
                <p:cNvPr id="61" name="Entrada de lápiz 60">
                  <a:extLst>
                    <a:ext uri="{FF2B5EF4-FFF2-40B4-BE49-F238E27FC236}">
                      <a16:creationId xmlns:a16="http://schemas.microsoft.com/office/drawing/2014/main" id="{CEE68A21-B551-42A2-B344-9FEF5C3ABE0A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131593" y="3007628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63" name="Entrada de lápiz 62">
                  <a:extLst>
                    <a:ext uri="{FF2B5EF4-FFF2-40B4-BE49-F238E27FC236}">
                      <a16:creationId xmlns:a16="http://schemas.microsoft.com/office/drawing/2014/main" id="{6F73DBAA-3DE1-427B-9ABC-3F72F0891385}"/>
                    </a:ext>
                  </a:extLst>
                </p14:cNvPr>
                <p14:cNvContentPartPr/>
                <p14:nvPr/>
              </p14:nvContentPartPr>
              <p14:xfrm>
                <a:off x="2143473" y="2957948"/>
                <a:ext cx="360" cy="360"/>
              </p14:xfrm>
            </p:contentPart>
          </mc:Choice>
          <mc:Fallback>
            <p:pic>
              <p:nvPicPr>
                <p:cNvPr id="63" name="Entrada de lápiz 62">
                  <a:extLst>
                    <a:ext uri="{FF2B5EF4-FFF2-40B4-BE49-F238E27FC236}">
                      <a16:creationId xmlns:a16="http://schemas.microsoft.com/office/drawing/2014/main" id="{6F73DBAA-3DE1-427B-9ABC-3F72F0891385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139153" y="2953628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64" name="Entrada de lápiz 63">
                  <a:extLst>
                    <a:ext uri="{FF2B5EF4-FFF2-40B4-BE49-F238E27FC236}">
                      <a16:creationId xmlns:a16="http://schemas.microsoft.com/office/drawing/2014/main" id="{DDC6A3B5-8936-4D03-BD10-0B60F04F0390}"/>
                    </a:ext>
                  </a:extLst>
                </p14:cNvPr>
                <p14:cNvContentPartPr/>
                <p14:nvPr/>
              </p14:nvContentPartPr>
              <p14:xfrm>
                <a:off x="2135913" y="3019508"/>
                <a:ext cx="360" cy="360"/>
              </p14:xfrm>
            </p:contentPart>
          </mc:Choice>
          <mc:Fallback>
            <p:pic>
              <p:nvPicPr>
                <p:cNvPr id="64" name="Entrada de lápiz 63">
                  <a:extLst>
                    <a:ext uri="{FF2B5EF4-FFF2-40B4-BE49-F238E27FC236}">
                      <a16:creationId xmlns:a16="http://schemas.microsoft.com/office/drawing/2014/main" id="{DDC6A3B5-8936-4D03-BD10-0B60F04F0390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131593" y="3015188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6" name="Entrada de lápiz 65">
                  <a:extLst>
                    <a:ext uri="{FF2B5EF4-FFF2-40B4-BE49-F238E27FC236}">
                      <a16:creationId xmlns:a16="http://schemas.microsoft.com/office/drawing/2014/main" id="{957FAF51-771A-4B34-9269-D1F3D2459DAD}"/>
                    </a:ext>
                  </a:extLst>
                </p14:cNvPr>
                <p14:cNvContentPartPr/>
                <p14:nvPr/>
              </p14:nvContentPartPr>
              <p14:xfrm>
                <a:off x="2135913" y="2980988"/>
                <a:ext cx="360" cy="360"/>
              </p14:xfrm>
            </p:contentPart>
          </mc:Choice>
          <mc:Fallback>
            <p:pic>
              <p:nvPicPr>
                <p:cNvPr id="66" name="Entrada de lápiz 65">
                  <a:extLst>
                    <a:ext uri="{FF2B5EF4-FFF2-40B4-BE49-F238E27FC236}">
                      <a16:creationId xmlns:a16="http://schemas.microsoft.com/office/drawing/2014/main" id="{957FAF51-771A-4B34-9269-D1F3D2459DAD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131593" y="2976668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68" name="Entrada de lápiz 67">
                  <a:extLst>
                    <a:ext uri="{FF2B5EF4-FFF2-40B4-BE49-F238E27FC236}">
                      <a16:creationId xmlns:a16="http://schemas.microsoft.com/office/drawing/2014/main" id="{01E94F2C-9B96-4934-9129-7DE6868E5A95}"/>
                    </a:ext>
                  </a:extLst>
                </p14:cNvPr>
                <p14:cNvContentPartPr/>
                <p14:nvPr/>
              </p14:nvContentPartPr>
              <p14:xfrm>
                <a:off x="2135913" y="2965868"/>
                <a:ext cx="360" cy="360"/>
              </p14:xfrm>
            </p:contentPart>
          </mc:Choice>
          <mc:Fallback>
            <p:pic>
              <p:nvPicPr>
                <p:cNvPr id="68" name="Entrada de lápiz 67">
                  <a:extLst>
                    <a:ext uri="{FF2B5EF4-FFF2-40B4-BE49-F238E27FC236}">
                      <a16:creationId xmlns:a16="http://schemas.microsoft.com/office/drawing/2014/main" id="{01E94F2C-9B96-4934-9129-7DE6868E5A95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131593" y="2961548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70" name="Entrada de lápiz 69">
                  <a:extLst>
                    <a:ext uri="{FF2B5EF4-FFF2-40B4-BE49-F238E27FC236}">
                      <a16:creationId xmlns:a16="http://schemas.microsoft.com/office/drawing/2014/main" id="{A3905F7B-E0C6-4A4C-9E5C-C59652116A19}"/>
                    </a:ext>
                  </a:extLst>
                </p14:cNvPr>
                <p14:cNvContentPartPr/>
                <p14:nvPr/>
              </p14:nvContentPartPr>
              <p14:xfrm>
                <a:off x="2127993" y="2957948"/>
                <a:ext cx="360" cy="360"/>
              </p14:xfrm>
            </p:contentPart>
          </mc:Choice>
          <mc:Fallback>
            <p:pic>
              <p:nvPicPr>
                <p:cNvPr id="70" name="Entrada de lápiz 69">
                  <a:extLst>
                    <a:ext uri="{FF2B5EF4-FFF2-40B4-BE49-F238E27FC236}">
                      <a16:creationId xmlns:a16="http://schemas.microsoft.com/office/drawing/2014/main" id="{A3905F7B-E0C6-4A4C-9E5C-C59652116A19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123673" y="2953628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74" name="Entrada de lápiz 73">
                  <a:extLst>
                    <a:ext uri="{FF2B5EF4-FFF2-40B4-BE49-F238E27FC236}">
                      <a16:creationId xmlns:a16="http://schemas.microsoft.com/office/drawing/2014/main" id="{3BBAD4DC-205C-496C-A6A4-C137A2242FB1}"/>
                    </a:ext>
                  </a:extLst>
                </p14:cNvPr>
                <p14:cNvContentPartPr/>
                <p14:nvPr/>
              </p14:nvContentPartPr>
              <p14:xfrm>
                <a:off x="2135913" y="3004028"/>
                <a:ext cx="360" cy="360"/>
              </p14:xfrm>
            </p:contentPart>
          </mc:Choice>
          <mc:Fallback>
            <p:pic>
              <p:nvPicPr>
                <p:cNvPr id="74" name="Entrada de lápiz 73">
                  <a:extLst>
                    <a:ext uri="{FF2B5EF4-FFF2-40B4-BE49-F238E27FC236}">
                      <a16:creationId xmlns:a16="http://schemas.microsoft.com/office/drawing/2014/main" id="{3BBAD4DC-205C-496C-A6A4-C137A2242FB1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131593" y="2999708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76" name="Entrada de lápiz 75">
                  <a:extLst>
                    <a:ext uri="{FF2B5EF4-FFF2-40B4-BE49-F238E27FC236}">
                      <a16:creationId xmlns:a16="http://schemas.microsoft.com/office/drawing/2014/main" id="{2C9D3828-310D-4AE6-8EFC-5355A38994CE}"/>
                    </a:ext>
                  </a:extLst>
                </p14:cNvPr>
                <p14:cNvContentPartPr/>
                <p14:nvPr/>
              </p14:nvContentPartPr>
              <p14:xfrm>
                <a:off x="2135913" y="3011948"/>
                <a:ext cx="360" cy="360"/>
              </p14:xfrm>
            </p:contentPart>
          </mc:Choice>
          <mc:Fallback>
            <p:pic>
              <p:nvPicPr>
                <p:cNvPr id="76" name="Entrada de lápiz 75">
                  <a:extLst>
                    <a:ext uri="{FF2B5EF4-FFF2-40B4-BE49-F238E27FC236}">
                      <a16:creationId xmlns:a16="http://schemas.microsoft.com/office/drawing/2014/main" id="{2C9D3828-310D-4AE6-8EFC-5355A38994CE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131593" y="3007628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78" name="Entrada de lápiz 77">
                  <a:extLst>
                    <a:ext uri="{FF2B5EF4-FFF2-40B4-BE49-F238E27FC236}">
                      <a16:creationId xmlns:a16="http://schemas.microsoft.com/office/drawing/2014/main" id="{30B0E19B-BC77-42A5-8E5D-8A52C638E185}"/>
                    </a:ext>
                  </a:extLst>
                </p14:cNvPr>
                <p14:cNvContentPartPr/>
                <p14:nvPr/>
              </p14:nvContentPartPr>
              <p14:xfrm>
                <a:off x="2135913" y="3034988"/>
                <a:ext cx="360" cy="360"/>
              </p14:xfrm>
            </p:contentPart>
          </mc:Choice>
          <mc:Fallback>
            <p:pic>
              <p:nvPicPr>
                <p:cNvPr id="78" name="Entrada de lápiz 77">
                  <a:extLst>
                    <a:ext uri="{FF2B5EF4-FFF2-40B4-BE49-F238E27FC236}">
                      <a16:creationId xmlns:a16="http://schemas.microsoft.com/office/drawing/2014/main" id="{30B0E19B-BC77-42A5-8E5D-8A52C638E185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131593" y="3030668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80" name="Entrada de lápiz 79">
                  <a:extLst>
                    <a:ext uri="{FF2B5EF4-FFF2-40B4-BE49-F238E27FC236}">
                      <a16:creationId xmlns:a16="http://schemas.microsoft.com/office/drawing/2014/main" id="{7101FDE0-7A37-46B9-AC18-3142FEF63F4C}"/>
                    </a:ext>
                  </a:extLst>
                </p14:cNvPr>
                <p14:cNvContentPartPr/>
                <p14:nvPr/>
              </p14:nvContentPartPr>
              <p14:xfrm>
                <a:off x="2135913" y="3019508"/>
                <a:ext cx="360" cy="360"/>
              </p14:xfrm>
            </p:contentPart>
          </mc:Choice>
          <mc:Fallback>
            <p:pic>
              <p:nvPicPr>
                <p:cNvPr id="80" name="Entrada de lápiz 79">
                  <a:extLst>
                    <a:ext uri="{FF2B5EF4-FFF2-40B4-BE49-F238E27FC236}">
                      <a16:creationId xmlns:a16="http://schemas.microsoft.com/office/drawing/2014/main" id="{7101FDE0-7A37-46B9-AC18-3142FEF63F4C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131593" y="3015188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82" name="Entrada de lápiz 81">
                  <a:extLst>
                    <a:ext uri="{FF2B5EF4-FFF2-40B4-BE49-F238E27FC236}">
                      <a16:creationId xmlns:a16="http://schemas.microsoft.com/office/drawing/2014/main" id="{A5D47846-4B84-4E23-B0A1-AF15FA9C90D7}"/>
                    </a:ext>
                  </a:extLst>
                </p14:cNvPr>
                <p14:cNvContentPartPr/>
                <p14:nvPr/>
              </p14:nvContentPartPr>
              <p14:xfrm>
                <a:off x="2135913" y="3011948"/>
                <a:ext cx="360" cy="360"/>
              </p14:xfrm>
            </p:contentPart>
          </mc:Choice>
          <mc:Fallback>
            <p:pic>
              <p:nvPicPr>
                <p:cNvPr id="82" name="Entrada de lápiz 81">
                  <a:extLst>
                    <a:ext uri="{FF2B5EF4-FFF2-40B4-BE49-F238E27FC236}">
                      <a16:creationId xmlns:a16="http://schemas.microsoft.com/office/drawing/2014/main" id="{A5D47846-4B84-4E23-B0A1-AF15FA9C90D7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131593" y="3007628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84" name="Entrada de lápiz 83">
                  <a:extLst>
                    <a:ext uri="{FF2B5EF4-FFF2-40B4-BE49-F238E27FC236}">
                      <a16:creationId xmlns:a16="http://schemas.microsoft.com/office/drawing/2014/main" id="{E0DFF114-62AD-44C6-B94C-A4B9F8E894DB}"/>
                    </a:ext>
                  </a:extLst>
                </p14:cNvPr>
                <p14:cNvContentPartPr/>
                <p14:nvPr/>
              </p14:nvContentPartPr>
              <p14:xfrm>
                <a:off x="2135913" y="2996108"/>
                <a:ext cx="360" cy="360"/>
              </p14:xfrm>
            </p:contentPart>
          </mc:Choice>
          <mc:Fallback>
            <p:pic>
              <p:nvPicPr>
                <p:cNvPr id="84" name="Entrada de lápiz 83">
                  <a:extLst>
                    <a:ext uri="{FF2B5EF4-FFF2-40B4-BE49-F238E27FC236}">
                      <a16:creationId xmlns:a16="http://schemas.microsoft.com/office/drawing/2014/main" id="{E0DFF114-62AD-44C6-B94C-A4B9F8E894DB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131593" y="2991788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85" name="Entrada de lápiz 84">
                  <a:extLst>
                    <a:ext uri="{FF2B5EF4-FFF2-40B4-BE49-F238E27FC236}">
                      <a16:creationId xmlns:a16="http://schemas.microsoft.com/office/drawing/2014/main" id="{57A86AB6-9587-49AE-AE9B-5391A210D238}"/>
                    </a:ext>
                  </a:extLst>
                </p14:cNvPr>
                <p14:cNvContentPartPr/>
                <p14:nvPr/>
              </p14:nvContentPartPr>
              <p14:xfrm>
                <a:off x="2135913" y="2950028"/>
                <a:ext cx="360" cy="360"/>
              </p14:xfrm>
            </p:contentPart>
          </mc:Choice>
          <mc:Fallback>
            <p:pic>
              <p:nvPicPr>
                <p:cNvPr id="85" name="Entrada de lápiz 84">
                  <a:extLst>
                    <a:ext uri="{FF2B5EF4-FFF2-40B4-BE49-F238E27FC236}">
                      <a16:creationId xmlns:a16="http://schemas.microsoft.com/office/drawing/2014/main" id="{57A86AB6-9587-49AE-AE9B-5391A210D238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131593" y="2945708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87" name="Entrada de lápiz 86">
                  <a:extLst>
                    <a:ext uri="{FF2B5EF4-FFF2-40B4-BE49-F238E27FC236}">
                      <a16:creationId xmlns:a16="http://schemas.microsoft.com/office/drawing/2014/main" id="{BD683E1F-4DAB-4834-9395-A6B3FE2A29A9}"/>
                    </a:ext>
                  </a:extLst>
                </p14:cNvPr>
                <p14:cNvContentPartPr/>
                <p14:nvPr/>
              </p14:nvContentPartPr>
              <p14:xfrm>
                <a:off x="2135913" y="2957948"/>
                <a:ext cx="360" cy="360"/>
              </p14:xfrm>
            </p:contentPart>
          </mc:Choice>
          <mc:Fallback>
            <p:pic>
              <p:nvPicPr>
                <p:cNvPr id="87" name="Entrada de lápiz 86">
                  <a:extLst>
                    <a:ext uri="{FF2B5EF4-FFF2-40B4-BE49-F238E27FC236}">
                      <a16:creationId xmlns:a16="http://schemas.microsoft.com/office/drawing/2014/main" id="{BD683E1F-4DAB-4834-9395-A6B3FE2A29A9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131593" y="2953628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89" name="Entrada de lápiz 88">
                  <a:extLst>
                    <a:ext uri="{FF2B5EF4-FFF2-40B4-BE49-F238E27FC236}">
                      <a16:creationId xmlns:a16="http://schemas.microsoft.com/office/drawing/2014/main" id="{75ECEB91-87F3-4B2C-A189-6B9C34834D2A}"/>
                    </a:ext>
                  </a:extLst>
                </p14:cNvPr>
                <p14:cNvContentPartPr/>
                <p14:nvPr/>
              </p14:nvContentPartPr>
              <p14:xfrm>
                <a:off x="2143473" y="2980988"/>
                <a:ext cx="360" cy="360"/>
              </p14:xfrm>
            </p:contentPart>
          </mc:Choice>
          <mc:Fallback>
            <p:pic>
              <p:nvPicPr>
                <p:cNvPr id="89" name="Entrada de lápiz 88">
                  <a:extLst>
                    <a:ext uri="{FF2B5EF4-FFF2-40B4-BE49-F238E27FC236}">
                      <a16:creationId xmlns:a16="http://schemas.microsoft.com/office/drawing/2014/main" id="{75ECEB91-87F3-4B2C-A189-6B9C34834D2A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139153" y="2976668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91" name="Entrada de lápiz 90">
                  <a:extLst>
                    <a:ext uri="{FF2B5EF4-FFF2-40B4-BE49-F238E27FC236}">
                      <a16:creationId xmlns:a16="http://schemas.microsoft.com/office/drawing/2014/main" id="{DE3D8F3A-ACB8-4F02-B935-DBA7BB09A98B}"/>
                    </a:ext>
                  </a:extLst>
                </p14:cNvPr>
                <p14:cNvContentPartPr/>
                <p14:nvPr/>
              </p14:nvContentPartPr>
              <p14:xfrm>
                <a:off x="2127993" y="2973068"/>
                <a:ext cx="360" cy="360"/>
              </p14:xfrm>
            </p:contentPart>
          </mc:Choice>
          <mc:Fallback>
            <p:pic>
              <p:nvPicPr>
                <p:cNvPr id="91" name="Entrada de lápiz 90">
                  <a:extLst>
                    <a:ext uri="{FF2B5EF4-FFF2-40B4-BE49-F238E27FC236}">
                      <a16:creationId xmlns:a16="http://schemas.microsoft.com/office/drawing/2014/main" id="{DE3D8F3A-ACB8-4F02-B935-DBA7BB09A98B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123673" y="2968748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93" name="Entrada de lápiz 92">
                  <a:extLst>
                    <a:ext uri="{FF2B5EF4-FFF2-40B4-BE49-F238E27FC236}">
                      <a16:creationId xmlns:a16="http://schemas.microsoft.com/office/drawing/2014/main" id="{21E45C94-91BB-44D3-BF1D-EE14246CACBF}"/>
                    </a:ext>
                  </a:extLst>
                </p14:cNvPr>
                <p14:cNvContentPartPr/>
                <p14:nvPr/>
              </p14:nvContentPartPr>
              <p14:xfrm>
                <a:off x="2135913" y="3019508"/>
                <a:ext cx="360" cy="360"/>
              </p14:xfrm>
            </p:contentPart>
          </mc:Choice>
          <mc:Fallback>
            <p:pic>
              <p:nvPicPr>
                <p:cNvPr id="93" name="Entrada de lápiz 92">
                  <a:extLst>
                    <a:ext uri="{FF2B5EF4-FFF2-40B4-BE49-F238E27FC236}">
                      <a16:creationId xmlns:a16="http://schemas.microsoft.com/office/drawing/2014/main" id="{21E45C94-91BB-44D3-BF1D-EE14246CACBF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131593" y="3015188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95" name="Entrada de lápiz 94">
                  <a:extLst>
                    <a:ext uri="{FF2B5EF4-FFF2-40B4-BE49-F238E27FC236}">
                      <a16:creationId xmlns:a16="http://schemas.microsoft.com/office/drawing/2014/main" id="{1366E0DA-5911-4B1D-8C15-95F91D771780}"/>
                    </a:ext>
                  </a:extLst>
                </p14:cNvPr>
                <p14:cNvContentPartPr/>
                <p14:nvPr/>
              </p14:nvContentPartPr>
              <p14:xfrm>
                <a:off x="2143473" y="2980988"/>
                <a:ext cx="360" cy="360"/>
              </p14:xfrm>
            </p:contentPart>
          </mc:Choice>
          <mc:Fallback>
            <p:pic>
              <p:nvPicPr>
                <p:cNvPr id="95" name="Entrada de lápiz 94">
                  <a:extLst>
                    <a:ext uri="{FF2B5EF4-FFF2-40B4-BE49-F238E27FC236}">
                      <a16:creationId xmlns:a16="http://schemas.microsoft.com/office/drawing/2014/main" id="{1366E0DA-5911-4B1D-8C15-95F91D771780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139153" y="2976668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97" name="Entrada de lápiz 96">
                  <a:extLst>
                    <a:ext uri="{FF2B5EF4-FFF2-40B4-BE49-F238E27FC236}">
                      <a16:creationId xmlns:a16="http://schemas.microsoft.com/office/drawing/2014/main" id="{913B67A0-4DDA-40EA-B5EF-D24DDE697F57}"/>
                    </a:ext>
                  </a:extLst>
                </p14:cNvPr>
                <p14:cNvContentPartPr/>
                <p14:nvPr/>
              </p14:nvContentPartPr>
              <p14:xfrm>
                <a:off x="2143473" y="3011948"/>
                <a:ext cx="360" cy="360"/>
              </p14:xfrm>
            </p:contentPart>
          </mc:Choice>
          <mc:Fallback>
            <p:pic>
              <p:nvPicPr>
                <p:cNvPr id="97" name="Entrada de lápiz 96">
                  <a:extLst>
                    <a:ext uri="{FF2B5EF4-FFF2-40B4-BE49-F238E27FC236}">
                      <a16:creationId xmlns:a16="http://schemas.microsoft.com/office/drawing/2014/main" id="{913B67A0-4DDA-40EA-B5EF-D24DDE697F57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139153" y="3007628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99" name="Entrada de lápiz 98">
                  <a:extLst>
                    <a:ext uri="{FF2B5EF4-FFF2-40B4-BE49-F238E27FC236}">
                      <a16:creationId xmlns:a16="http://schemas.microsoft.com/office/drawing/2014/main" id="{DB436ED3-D9F6-4D27-A1AC-B4BA7ABA3336}"/>
                    </a:ext>
                  </a:extLst>
                </p14:cNvPr>
                <p14:cNvContentPartPr/>
                <p14:nvPr/>
              </p14:nvContentPartPr>
              <p14:xfrm>
                <a:off x="2143473" y="3027068"/>
                <a:ext cx="360" cy="360"/>
              </p14:xfrm>
            </p:contentPart>
          </mc:Choice>
          <mc:Fallback>
            <p:pic>
              <p:nvPicPr>
                <p:cNvPr id="99" name="Entrada de lápiz 98">
                  <a:extLst>
                    <a:ext uri="{FF2B5EF4-FFF2-40B4-BE49-F238E27FC236}">
                      <a16:creationId xmlns:a16="http://schemas.microsoft.com/office/drawing/2014/main" id="{DB436ED3-D9F6-4D27-A1AC-B4BA7ABA3336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139153" y="3022748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100" name="Entrada de lápiz 99">
                  <a:extLst>
                    <a:ext uri="{FF2B5EF4-FFF2-40B4-BE49-F238E27FC236}">
                      <a16:creationId xmlns:a16="http://schemas.microsoft.com/office/drawing/2014/main" id="{85EB08F1-61A2-4E47-A515-4C26C19559E6}"/>
                    </a:ext>
                  </a:extLst>
                </p14:cNvPr>
                <p14:cNvContentPartPr/>
                <p14:nvPr/>
              </p14:nvContentPartPr>
              <p14:xfrm>
                <a:off x="2143473" y="3027068"/>
                <a:ext cx="360" cy="360"/>
              </p14:xfrm>
            </p:contentPart>
          </mc:Choice>
          <mc:Fallback>
            <p:pic>
              <p:nvPicPr>
                <p:cNvPr id="100" name="Entrada de lápiz 99">
                  <a:extLst>
                    <a:ext uri="{FF2B5EF4-FFF2-40B4-BE49-F238E27FC236}">
                      <a16:creationId xmlns:a16="http://schemas.microsoft.com/office/drawing/2014/main" id="{85EB08F1-61A2-4E47-A515-4C26C19559E6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139153" y="3022748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121" name="Entrada de lápiz 120">
                  <a:extLst>
                    <a:ext uri="{FF2B5EF4-FFF2-40B4-BE49-F238E27FC236}">
                      <a16:creationId xmlns:a16="http://schemas.microsoft.com/office/drawing/2014/main" id="{C1F3CA74-7ECA-43BB-9C47-935B7F7C952B}"/>
                    </a:ext>
                  </a:extLst>
                </p14:cNvPr>
                <p14:cNvContentPartPr/>
                <p14:nvPr/>
              </p14:nvContentPartPr>
              <p14:xfrm>
                <a:off x="2137920" y="2933448"/>
                <a:ext cx="1080" cy="103680"/>
              </p14:xfrm>
            </p:contentPart>
          </mc:Choice>
          <mc:Fallback>
            <p:pic>
              <p:nvPicPr>
                <p:cNvPr id="121" name="Entrada de lápiz 120">
                  <a:extLst>
                    <a:ext uri="{FF2B5EF4-FFF2-40B4-BE49-F238E27FC236}">
                      <a16:creationId xmlns:a16="http://schemas.microsoft.com/office/drawing/2014/main" id="{C1F3CA74-7ECA-43BB-9C47-935B7F7C952B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2133600" y="2929128"/>
                  <a:ext cx="9720" cy="112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8">
            <p14:nvContentPartPr>
              <p14:cNvPr id="124" name="Entrada de lápiz 123">
                <a:extLst>
                  <a:ext uri="{FF2B5EF4-FFF2-40B4-BE49-F238E27FC236}">
                    <a16:creationId xmlns:a16="http://schemas.microsoft.com/office/drawing/2014/main" id="{F2B2265E-C6AF-4BDB-9BD3-82DF24433D65}"/>
                  </a:ext>
                </a:extLst>
              </p14:cNvPr>
              <p14:cNvContentPartPr/>
              <p14:nvPr/>
            </p14:nvContentPartPr>
            <p14:xfrm>
              <a:off x="2052600" y="2987808"/>
              <a:ext cx="11520" cy="54000"/>
            </p14:xfrm>
          </p:contentPart>
        </mc:Choice>
        <mc:Fallback>
          <p:pic>
            <p:nvPicPr>
              <p:cNvPr id="124" name="Entrada de lápiz 123">
                <a:extLst>
                  <a:ext uri="{FF2B5EF4-FFF2-40B4-BE49-F238E27FC236}">
                    <a16:creationId xmlns:a16="http://schemas.microsoft.com/office/drawing/2014/main" id="{F2B2265E-C6AF-4BDB-9BD3-82DF24433D65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2048280" y="2983488"/>
                <a:ext cx="20160" cy="6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0">
            <p14:nvContentPartPr>
              <p14:cNvPr id="126" name="Entrada de lápiz 125">
                <a:extLst>
                  <a:ext uri="{FF2B5EF4-FFF2-40B4-BE49-F238E27FC236}">
                    <a16:creationId xmlns:a16="http://schemas.microsoft.com/office/drawing/2014/main" id="{5FAA6BFA-C758-48F1-A40F-1C9F1CDD1D24}"/>
                  </a:ext>
                </a:extLst>
              </p14:cNvPr>
              <p14:cNvContentPartPr/>
              <p14:nvPr/>
            </p14:nvContentPartPr>
            <p14:xfrm>
              <a:off x="2016240" y="2915088"/>
              <a:ext cx="99360" cy="150480"/>
            </p14:xfrm>
          </p:contentPart>
        </mc:Choice>
        <mc:Fallback>
          <p:pic>
            <p:nvPicPr>
              <p:cNvPr id="126" name="Entrada de lápiz 125">
                <a:extLst>
                  <a:ext uri="{FF2B5EF4-FFF2-40B4-BE49-F238E27FC236}">
                    <a16:creationId xmlns:a16="http://schemas.microsoft.com/office/drawing/2014/main" id="{5FAA6BFA-C758-48F1-A40F-1C9F1CDD1D24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2007240" y="2906088"/>
                <a:ext cx="117000" cy="16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2">
            <p14:nvContentPartPr>
              <p14:cNvPr id="128" name="Entrada de lápiz 127">
                <a:extLst>
                  <a:ext uri="{FF2B5EF4-FFF2-40B4-BE49-F238E27FC236}">
                    <a16:creationId xmlns:a16="http://schemas.microsoft.com/office/drawing/2014/main" id="{C18BD395-519C-49D4-8418-5313741A096E}"/>
                  </a:ext>
                </a:extLst>
              </p14:cNvPr>
              <p14:cNvContentPartPr/>
              <p14:nvPr/>
            </p14:nvContentPartPr>
            <p14:xfrm>
              <a:off x="2109658" y="2911083"/>
              <a:ext cx="360" cy="21240"/>
            </p14:xfrm>
          </p:contentPart>
        </mc:Choice>
        <mc:Fallback>
          <p:pic>
            <p:nvPicPr>
              <p:cNvPr id="128" name="Entrada de lápiz 127">
                <a:extLst>
                  <a:ext uri="{FF2B5EF4-FFF2-40B4-BE49-F238E27FC236}">
                    <a16:creationId xmlns:a16="http://schemas.microsoft.com/office/drawing/2014/main" id="{C18BD395-519C-49D4-8418-5313741A096E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2105338" y="2906763"/>
                <a:ext cx="9000" cy="2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4">
            <p14:nvContentPartPr>
              <p14:cNvPr id="129" name="Entrada de lápiz 128">
                <a:extLst>
                  <a:ext uri="{FF2B5EF4-FFF2-40B4-BE49-F238E27FC236}">
                    <a16:creationId xmlns:a16="http://schemas.microsoft.com/office/drawing/2014/main" id="{9B3BA91D-8659-4401-959E-03CA629D4FEF}"/>
                  </a:ext>
                </a:extLst>
              </p14:cNvPr>
              <p14:cNvContentPartPr/>
              <p14:nvPr/>
            </p14:nvContentPartPr>
            <p14:xfrm>
              <a:off x="2111098" y="2919003"/>
              <a:ext cx="7200" cy="112680"/>
            </p14:xfrm>
          </p:contentPart>
        </mc:Choice>
        <mc:Fallback>
          <p:pic>
            <p:nvPicPr>
              <p:cNvPr id="129" name="Entrada de lápiz 128">
                <a:extLst>
                  <a:ext uri="{FF2B5EF4-FFF2-40B4-BE49-F238E27FC236}">
                    <a16:creationId xmlns:a16="http://schemas.microsoft.com/office/drawing/2014/main" id="{9B3BA91D-8659-4401-959E-03CA629D4FEF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2106778" y="2914683"/>
                <a:ext cx="15840" cy="12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6">
            <p14:nvContentPartPr>
              <p14:cNvPr id="130" name="Entrada de lápiz 129">
                <a:extLst>
                  <a:ext uri="{FF2B5EF4-FFF2-40B4-BE49-F238E27FC236}">
                    <a16:creationId xmlns:a16="http://schemas.microsoft.com/office/drawing/2014/main" id="{C967FF53-7D04-4437-8379-A4F5B0A0D7FD}"/>
                  </a:ext>
                </a:extLst>
              </p14:cNvPr>
              <p14:cNvContentPartPr/>
              <p14:nvPr/>
            </p14:nvContentPartPr>
            <p14:xfrm>
              <a:off x="2114338" y="2941323"/>
              <a:ext cx="10440" cy="99000"/>
            </p14:xfrm>
          </p:contentPart>
        </mc:Choice>
        <mc:Fallback>
          <p:pic>
            <p:nvPicPr>
              <p:cNvPr id="130" name="Entrada de lápiz 129">
                <a:extLst>
                  <a:ext uri="{FF2B5EF4-FFF2-40B4-BE49-F238E27FC236}">
                    <a16:creationId xmlns:a16="http://schemas.microsoft.com/office/drawing/2014/main" id="{C967FF53-7D04-4437-8379-A4F5B0A0D7FD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2110018" y="2937003"/>
                <a:ext cx="19080" cy="10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8">
            <p14:nvContentPartPr>
              <p14:cNvPr id="131" name="Entrada de lápiz 130">
                <a:extLst>
                  <a:ext uri="{FF2B5EF4-FFF2-40B4-BE49-F238E27FC236}">
                    <a16:creationId xmlns:a16="http://schemas.microsoft.com/office/drawing/2014/main" id="{0465A046-E36D-4AC4-AC50-EACEAF84DD88}"/>
                  </a:ext>
                </a:extLst>
              </p14:cNvPr>
              <p14:cNvContentPartPr/>
              <p14:nvPr/>
            </p14:nvContentPartPr>
            <p14:xfrm>
              <a:off x="2115418" y="2966163"/>
              <a:ext cx="5760" cy="86760"/>
            </p14:xfrm>
          </p:contentPart>
        </mc:Choice>
        <mc:Fallback>
          <p:pic>
            <p:nvPicPr>
              <p:cNvPr id="131" name="Entrada de lápiz 130">
                <a:extLst>
                  <a:ext uri="{FF2B5EF4-FFF2-40B4-BE49-F238E27FC236}">
                    <a16:creationId xmlns:a16="http://schemas.microsoft.com/office/drawing/2014/main" id="{0465A046-E36D-4AC4-AC50-EACEAF84DD88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2111098" y="2961843"/>
                <a:ext cx="14400" cy="9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0">
            <p14:nvContentPartPr>
              <p14:cNvPr id="132" name="Entrada de lápiz 131">
                <a:extLst>
                  <a:ext uri="{FF2B5EF4-FFF2-40B4-BE49-F238E27FC236}">
                    <a16:creationId xmlns:a16="http://schemas.microsoft.com/office/drawing/2014/main" id="{5DE786EB-BD28-4670-971B-7E523106D7CC}"/>
                  </a:ext>
                </a:extLst>
              </p14:cNvPr>
              <p14:cNvContentPartPr/>
              <p14:nvPr/>
            </p14:nvContentPartPr>
            <p14:xfrm>
              <a:off x="2117578" y="3006483"/>
              <a:ext cx="4320" cy="40320"/>
            </p14:xfrm>
          </p:contentPart>
        </mc:Choice>
        <mc:Fallback>
          <p:pic>
            <p:nvPicPr>
              <p:cNvPr id="132" name="Entrada de lápiz 131">
                <a:extLst>
                  <a:ext uri="{FF2B5EF4-FFF2-40B4-BE49-F238E27FC236}">
                    <a16:creationId xmlns:a16="http://schemas.microsoft.com/office/drawing/2014/main" id="{5DE786EB-BD28-4670-971B-7E523106D7CC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2113258" y="3002163"/>
                <a:ext cx="12960" cy="4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2">
            <p14:nvContentPartPr>
              <p14:cNvPr id="133" name="Entrada de lápiz 132">
                <a:extLst>
                  <a:ext uri="{FF2B5EF4-FFF2-40B4-BE49-F238E27FC236}">
                    <a16:creationId xmlns:a16="http://schemas.microsoft.com/office/drawing/2014/main" id="{02337558-8C5E-443F-89DC-E54AF99FF7A2}"/>
                  </a:ext>
                </a:extLst>
              </p14:cNvPr>
              <p14:cNvContentPartPr/>
              <p14:nvPr/>
            </p14:nvContentPartPr>
            <p14:xfrm>
              <a:off x="2122258" y="2950683"/>
              <a:ext cx="2880" cy="89280"/>
            </p14:xfrm>
          </p:contentPart>
        </mc:Choice>
        <mc:Fallback>
          <p:pic>
            <p:nvPicPr>
              <p:cNvPr id="133" name="Entrada de lápiz 132">
                <a:extLst>
                  <a:ext uri="{FF2B5EF4-FFF2-40B4-BE49-F238E27FC236}">
                    <a16:creationId xmlns:a16="http://schemas.microsoft.com/office/drawing/2014/main" id="{02337558-8C5E-443F-89DC-E54AF99FF7A2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2117938" y="2946363"/>
                <a:ext cx="11520" cy="97920"/>
              </a:xfrm>
              <a:prstGeom prst="rect">
                <a:avLst/>
              </a:prstGeom>
            </p:spPr>
          </p:pic>
        </mc:Fallback>
      </mc:AlternateContent>
      <p:sp>
        <p:nvSpPr>
          <p:cNvPr id="134" name="CuadroTexto 133">
            <a:extLst>
              <a:ext uri="{FF2B5EF4-FFF2-40B4-BE49-F238E27FC236}">
                <a16:creationId xmlns:a16="http://schemas.microsoft.com/office/drawing/2014/main" id="{B89E0CB4-9356-40E2-974E-3207A1CBCD7D}"/>
              </a:ext>
            </a:extLst>
          </p:cNvPr>
          <p:cNvSpPr txBox="1"/>
          <p:nvPr/>
        </p:nvSpPr>
        <p:spPr>
          <a:xfrm>
            <a:off x="1174469" y="4446862"/>
            <a:ext cx="2119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               Sí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74">
            <p14:nvContentPartPr>
              <p14:cNvPr id="140" name="Entrada de lápiz 139">
                <a:extLst>
                  <a:ext uri="{FF2B5EF4-FFF2-40B4-BE49-F238E27FC236}">
                    <a16:creationId xmlns:a16="http://schemas.microsoft.com/office/drawing/2014/main" id="{F7868643-31A4-4B50-A7F0-04505AD42A71}"/>
                  </a:ext>
                </a:extLst>
              </p14:cNvPr>
              <p14:cNvContentPartPr/>
              <p14:nvPr/>
            </p14:nvContentPartPr>
            <p14:xfrm>
              <a:off x="2749349" y="4658157"/>
              <a:ext cx="360" cy="360"/>
            </p14:xfrm>
          </p:contentPart>
        </mc:Choice>
        <mc:Fallback>
          <p:pic>
            <p:nvPicPr>
              <p:cNvPr id="140" name="Entrada de lápiz 139">
                <a:extLst>
                  <a:ext uri="{FF2B5EF4-FFF2-40B4-BE49-F238E27FC236}">
                    <a16:creationId xmlns:a16="http://schemas.microsoft.com/office/drawing/2014/main" id="{F7868643-31A4-4B50-A7F0-04505AD42A71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2713349" y="4622517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6">
            <p14:nvContentPartPr>
              <p14:cNvPr id="142" name="Entrada de lápiz 141">
                <a:extLst>
                  <a:ext uri="{FF2B5EF4-FFF2-40B4-BE49-F238E27FC236}">
                    <a16:creationId xmlns:a16="http://schemas.microsoft.com/office/drawing/2014/main" id="{5A2358E6-D009-458C-AD61-1EDFC0649AB2}"/>
                  </a:ext>
                </a:extLst>
              </p14:cNvPr>
              <p14:cNvContentPartPr/>
              <p14:nvPr/>
            </p14:nvContentPartPr>
            <p14:xfrm>
              <a:off x="1161389" y="4645557"/>
              <a:ext cx="360" cy="360"/>
            </p14:xfrm>
          </p:contentPart>
        </mc:Choice>
        <mc:Fallback>
          <p:pic>
            <p:nvPicPr>
              <p:cNvPr id="142" name="Entrada de lápiz 141">
                <a:extLst>
                  <a:ext uri="{FF2B5EF4-FFF2-40B4-BE49-F238E27FC236}">
                    <a16:creationId xmlns:a16="http://schemas.microsoft.com/office/drawing/2014/main" id="{5A2358E6-D009-458C-AD61-1EDFC0649AB2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1125389" y="4609917"/>
                <a:ext cx="72000" cy="72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229</Words>
  <Application>Microsoft Office PowerPoint</Application>
  <PresentationFormat>Presentación en pantalla (16:9)</PresentationFormat>
  <Paragraphs>25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Tahoma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amanda arenas</cp:lastModifiedBy>
  <cp:revision>21</cp:revision>
  <dcterms:created xsi:type="dcterms:W3CDTF">2022-01-11T08:55:46Z</dcterms:created>
  <dcterms:modified xsi:type="dcterms:W3CDTF">2022-04-07T16:54:07Z</dcterms:modified>
</cp:coreProperties>
</file>