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834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21/03/2022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21/03/2022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21/03/2022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21/03/2022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1D5CF0-8F2F-45F2-BAEF-19C3B9DE1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363327"/>
            <a:ext cx="9073008" cy="637579"/>
          </a:xfrm>
        </p:spPr>
        <p:txBody>
          <a:bodyPr>
            <a:noAutofit/>
          </a:bodyPr>
          <a:lstStyle/>
          <a:p>
            <a:r>
              <a:rPr lang="es-ES" sz="1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EVOLUCIÓN Y ADAPTACIÓN DE LOS PACIENTES CON CARDIOPATÍA AL TRATAMIENTO CON CPAP</a:t>
            </a:r>
            <a:endParaRPr lang="es-E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B32FB9A-BC30-4B3B-96CE-ABB943F8DF42}"/>
              </a:ext>
            </a:extLst>
          </p:cNvPr>
          <p:cNvSpPr txBox="1">
            <a:spLocks/>
          </p:cNvSpPr>
          <p:nvPr/>
        </p:nvSpPr>
        <p:spPr>
          <a:xfrm>
            <a:off x="251520" y="717280"/>
            <a:ext cx="8229600" cy="6375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hangingPunct="1"/>
            <a:r>
              <a:rPr lang="es-ES" altLang="es-ES" sz="8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Gómez Rodríguez, N. Reina Marfil, E. Cabrera César, E. Sánchez Álvarez, J.L. Velasco Garrido. Unidad de Neumología. Hospital Universitario Virgen de la Victoria. Málaga</a:t>
            </a:r>
            <a:r>
              <a:rPr lang="es-ES" altLang="es-ES" sz="9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alt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32506131-2E13-4CF9-B38A-A50BC22EEDCF}"/>
              </a:ext>
            </a:extLst>
          </p:cNvPr>
          <p:cNvSpPr/>
          <p:nvPr/>
        </p:nvSpPr>
        <p:spPr>
          <a:xfrm>
            <a:off x="323528" y="1246187"/>
            <a:ext cx="4681537" cy="146957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6" name="Marcador de contenido 10">
            <a:extLst>
              <a:ext uri="{FF2B5EF4-FFF2-40B4-BE49-F238E27FC236}">
                <a16:creationId xmlns:a16="http://schemas.microsoft.com/office/drawing/2014/main" id="{9B6D7D86-D0DA-4E69-8D62-557C03EF4A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537" y="1265113"/>
            <a:ext cx="4681536" cy="1554671"/>
          </a:xfrm>
        </p:spPr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s-ES" altLang="es-ES" sz="1400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  <a:p>
            <a:pPr marL="0" indent="0">
              <a:buNone/>
            </a:pPr>
            <a:r>
              <a:rPr lang="es-ES" sz="12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El síndrome de apnea </a:t>
            </a:r>
            <a:r>
              <a:rPr lang="es-ES" sz="12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hipoapnea</a:t>
            </a:r>
            <a:r>
              <a:rPr lang="es-ES" sz="12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del sueño (SAHS) es considerado un potencial factor de riesgo y se asocia a un peor pronóstico para la enfermedad cardiovascular. Nuestro objetivo en este trabajo es valorar la evolución y adaptación al tratamiento con CPAP de los pacientes con cardiopatía tras un año del diagnóstico del SAHS. </a:t>
            </a:r>
            <a:endParaRPr lang="es-ES" altLang="es-ES" sz="800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F787BAF4-8087-415B-B2AD-ECDD9969E76A}"/>
              </a:ext>
            </a:extLst>
          </p:cNvPr>
          <p:cNvSpPr/>
          <p:nvPr/>
        </p:nvSpPr>
        <p:spPr>
          <a:xfrm>
            <a:off x="323528" y="2960220"/>
            <a:ext cx="4681537" cy="16621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49614FF-163A-48D9-82F1-90300038F8A6}"/>
              </a:ext>
            </a:extLst>
          </p:cNvPr>
          <p:cNvSpPr txBox="1"/>
          <p:nvPr/>
        </p:nvSpPr>
        <p:spPr>
          <a:xfrm>
            <a:off x="372585" y="3064238"/>
            <a:ext cx="46815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s-ES" sz="1400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  <a:p>
            <a:r>
              <a:rPr lang="es-ES" sz="12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 trata de un estudio descriptivo prospectivo donde se analizaron todos los pacientes con cardiopatía que habían sido derivados desde la consulta de Cardiología y fueron diagnosticados de SAHS hace un año. Se revisaron los datos de adaptación de su historia clínica, como el cumplimiento registrado por la empresa de terapias respiratorias. </a:t>
            </a:r>
            <a:br>
              <a:rPr lang="es-ES" sz="11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es-ES" altLang="es-ES" sz="1100" b="1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altLang="es-ES" sz="1400" b="1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altLang="es-ES" sz="1400" b="1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altLang="es-ES" sz="1400" b="1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s-ES" altLang="es-ES" sz="12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29EDE837-304F-4F21-AC9E-895041043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186" y="1131590"/>
            <a:ext cx="3682413" cy="38964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8E4BAB09-9D13-401E-972A-924BE03F390D}"/>
              </a:ext>
            </a:extLst>
          </p:cNvPr>
          <p:cNvSpPr/>
          <p:nvPr/>
        </p:nvSpPr>
        <p:spPr>
          <a:xfrm>
            <a:off x="107504" y="2931790"/>
            <a:ext cx="4824535" cy="201622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CF839E9-3BD5-4E31-A5C3-5841DA0854FD}"/>
              </a:ext>
            </a:extLst>
          </p:cNvPr>
          <p:cNvSpPr txBox="1"/>
          <p:nvPr/>
        </p:nvSpPr>
        <p:spPr>
          <a:xfrm>
            <a:off x="190621" y="2931790"/>
            <a:ext cx="4690927" cy="224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Conclusiones</a:t>
            </a:r>
          </a:p>
          <a:p>
            <a:pPr>
              <a:lnSpc>
                <a:spcPct val="101000"/>
              </a:lnSpc>
            </a:pPr>
            <a:r>
              <a:rPr lang="es-ES" sz="105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 los pacientes con cardiopatía existe una prevalencia muy elevada de SAHS cuyo tratamiento y control es importante sobre todo en patología como las arritmias.</a:t>
            </a:r>
            <a:r>
              <a:rPr lang="es-ES" sz="105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1000"/>
              </a:lnSpc>
            </a:pPr>
            <a:r>
              <a:rPr lang="es-ES" sz="105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Destaca la baja somnolencia que presentan en la escala de </a:t>
            </a:r>
            <a:r>
              <a:rPr lang="es-ES" sz="105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epworth</a:t>
            </a:r>
            <a:r>
              <a:rPr lang="es-ES" sz="105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 que en parte puede influir en el cumplimiento del tratamiento.  </a:t>
            </a:r>
            <a:br>
              <a:rPr lang="es-ES" sz="105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s-ES" sz="105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Dada la baja adherencia que presenta este perfil de paciente, consideramos que podrían beneficiarse de un seguimiento más estrecho y personalizado para detectar precozmente problemas en su adaptación y aumentar su motivación, pudiendo minimizar así abandonos y discontinuidad del tratamiento.</a:t>
            </a:r>
            <a:endParaRPr lang="es-ES" sz="105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EC0D16CB-7AA4-472F-AE5B-6C9431DDB113}"/>
              </a:ext>
            </a:extLst>
          </p:cNvPr>
          <p:cNvSpPr/>
          <p:nvPr/>
        </p:nvSpPr>
        <p:spPr>
          <a:xfrm>
            <a:off x="140131" y="555526"/>
            <a:ext cx="4791908" cy="22474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0C6618-A4E6-4342-AD70-42AF08E577CB}"/>
              </a:ext>
            </a:extLst>
          </p:cNvPr>
          <p:cNvSpPr txBox="1"/>
          <p:nvPr/>
        </p:nvSpPr>
        <p:spPr>
          <a:xfrm>
            <a:off x="251519" y="605175"/>
            <a:ext cx="4680519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2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Resultados</a:t>
            </a:r>
          </a:p>
          <a:p>
            <a:pPr>
              <a:lnSpc>
                <a:spcPct val="100000"/>
              </a:lnSpc>
            </a:pPr>
            <a:r>
              <a:rPr lang="es-ES" sz="11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Consideramos un buen cumplimiento un uso de 4 o más horas durante la noche, cumplimiento parcial si era entre 1 y 4 horas y mal cumplimiento menos de una hora o uso irregular. Presentaron un buen cumplimiento del tratamiento con CPAP 36 pacientes (38%), con una media de uso de 6,27 horas por noche. El 9% (9 pacientes) presentaron un cumplimiento parcial (2,43 horas por noche). El 17% (16 pacientes) eran malos cumplidores (0,27 horas por noche). Abandonaron el tratamiento devolviendo la CPAP por intolerancia a pesar de todas las medidas 3 pacientes (3%). Por último, 31 pacientes (33%) no respondieron a las llamadas de revisión ni acudieron a la consulta por lo que no se pudo cuantificar el cumplimiento.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A2C36AF-919D-46F8-9C2C-F7AEDD551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665" y="1239602"/>
            <a:ext cx="4173549" cy="26642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406</Words>
  <Application>Microsoft Office PowerPoint</Application>
  <PresentationFormat>Presentación en pantalla (16:9)</PresentationFormat>
  <Paragraphs>15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EVOLUCIÓN Y ADAPTACIÓN DE LOS PACIENTES CON CARDIOPATÍA AL TRATAMIENTO CON CPAP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Belen Gomez</cp:lastModifiedBy>
  <cp:revision>10</cp:revision>
  <dcterms:created xsi:type="dcterms:W3CDTF">2022-01-11T08:55:46Z</dcterms:created>
  <dcterms:modified xsi:type="dcterms:W3CDTF">2022-03-21T20:01:39Z</dcterms:modified>
</cp:coreProperties>
</file>