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9"/>
  </p:normalViewPr>
  <p:slideViewPr>
    <p:cSldViewPr>
      <p:cViewPr varScale="1">
        <p:scale>
          <a:sx n="136" d="100"/>
          <a:sy n="136" d="100"/>
        </p:scale>
        <p:origin x="424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3/4/22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26806A0-1DF7-2C49-895F-3902819502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3" t="23233" r="-403" b="22427"/>
          <a:stretch/>
        </p:blipFill>
        <p:spPr>
          <a:xfrm>
            <a:off x="323528" y="505915"/>
            <a:ext cx="1186341" cy="64465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2604668-9EE2-1E48-9FDD-B26BFE10E448}"/>
              </a:ext>
            </a:extLst>
          </p:cNvPr>
          <p:cNvSpPr/>
          <p:nvPr/>
        </p:nvSpPr>
        <p:spPr>
          <a:xfrm>
            <a:off x="1539415" y="627534"/>
            <a:ext cx="7918650" cy="368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00" dirty="0">
                <a:effectLst/>
                <a:latin typeface="Arial" panose="020B0604020202020204" pitchFamily="34" charset="0"/>
                <a:ea typeface="Palatino" pitchFamily="2" charset="77"/>
                <a:cs typeface="Arial" panose="020B0604020202020204" pitchFamily="34" charset="0"/>
              </a:rPr>
              <a:t>Autores: 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Domínguez Blasco M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López Bauzá, 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De Benito Zorrero, E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López Ramírez, C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Mendoza Zambrano, E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;Rodríguez Portal, JA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Unidad Médico-Quirúrgica de Enfermedades Respiratorias. Hospital Universitario Virgen del Rocío, Sevilla. 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FB56B43-2BC2-704E-91F3-D88A8392C2E6}"/>
              </a:ext>
            </a:extLst>
          </p:cNvPr>
          <p:cNvSpPr/>
          <p:nvPr/>
        </p:nvSpPr>
        <p:spPr>
          <a:xfrm>
            <a:off x="1691680" y="73867"/>
            <a:ext cx="6912768" cy="432048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DESCRIPCIÓN DEL USO DE NINTEDANIB EN PACIENTES CON EPID-FP NO FPI</a:t>
            </a:r>
          </a:p>
          <a:p>
            <a:pPr algn="ctr"/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F3C1946-8AE8-1D40-A57E-23C25D264352}"/>
              </a:ext>
            </a:extLst>
          </p:cNvPr>
          <p:cNvSpPr/>
          <p:nvPr/>
        </p:nvSpPr>
        <p:spPr>
          <a:xfrm>
            <a:off x="232622" y="1272187"/>
            <a:ext cx="1368152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OBJETIVO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9A189FA-B1F5-8940-9AD9-650F52118FA8}"/>
              </a:ext>
            </a:extLst>
          </p:cNvPr>
          <p:cNvSpPr/>
          <p:nvPr/>
        </p:nvSpPr>
        <p:spPr>
          <a:xfrm>
            <a:off x="232622" y="1563638"/>
            <a:ext cx="3403274" cy="10115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Describir las características clínicas y funcionales de pacientes con EPID-FP no Fibrosis Pulmonar Idiopática (FPI) en tratamiento con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Nintedanib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en la práctica clínica habitual.</a:t>
            </a:r>
          </a:p>
          <a:p>
            <a:pPr algn="ctr"/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A54E654-F720-FB4E-A7EC-923C5BE93205}"/>
              </a:ext>
            </a:extLst>
          </p:cNvPr>
          <p:cNvSpPr/>
          <p:nvPr/>
        </p:nvSpPr>
        <p:spPr>
          <a:xfrm>
            <a:off x="3878560" y="1133981"/>
            <a:ext cx="1620180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METODOLOGÍA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07A4CEA-9BFF-C84F-B055-48D12DAB39B9}"/>
              </a:ext>
            </a:extLst>
          </p:cNvPr>
          <p:cNvSpPr/>
          <p:nvPr/>
        </p:nvSpPr>
        <p:spPr>
          <a:xfrm>
            <a:off x="3878560" y="1423194"/>
            <a:ext cx="5005098" cy="140586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de 5 pacientes, con EPID-FP no FPI en tratamiento con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Nintedanib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durante al menos 6 meses. </a:t>
            </a:r>
          </a:p>
          <a:p>
            <a:pPr marL="171450" indent="-171450"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progresión de enfermedad se definió por los criterios recogidos en el ensayo INBUILD. </a:t>
            </a:r>
          </a:p>
          <a:p>
            <a:pPr marL="171450" indent="-171450"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Variables analizadas: capacidad viral forzada (FVC) y difusión pulmonar monóxido de carbono (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DLco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) previa al tratamiento, al inicio y a los 6 meses</a:t>
            </a:r>
          </a:p>
          <a:p>
            <a:pPr algn="ctr"/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60AB951-7AB6-A941-8358-78ABD8F3AF8B}"/>
              </a:ext>
            </a:extLst>
          </p:cNvPr>
          <p:cNvSpPr/>
          <p:nvPr/>
        </p:nvSpPr>
        <p:spPr>
          <a:xfrm>
            <a:off x="232622" y="2787774"/>
            <a:ext cx="1620180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RESULTADOS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39ECDA7-ECF1-7741-8706-F1543511E2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36"/>
          <a:stretch/>
        </p:blipFill>
        <p:spPr>
          <a:xfrm>
            <a:off x="395536" y="3075805"/>
            <a:ext cx="4133674" cy="203026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39829D9-6EFE-8544-8AC4-7EB987964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815" y="3003798"/>
            <a:ext cx="4133675" cy="21022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6E1568-AE7C-E742-9F1D-7D61B8F22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33" y="411510"/>
            <a:ext cx="4256643" cy="28494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AF9C1F7-D32C-1D40-98AD-9FE67E1DB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353" y="600148"/>
            <a:ext cx="4448290" cy="26608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A8E8707-2012-A14F-A60A-025DEF4B6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363838"/>
            <a:ext cx="4128833" cy="15621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08B976C-3975-014E-8986-25A668339D7B}"/>
              </a:ext>
            </a:extLst>
          </p:cNvPr>
          <p:cNvSpPr/>
          <p:nvPr/>
        </p:nvSpPr>
        <p:spPr>
          <a:xfrm>
            <a:off x="4499992" y="3621266"/>
            <a:ext cx="1656184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CONCLUSIONES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F2C36DF-F00E-BF4B-8292-C8C52C47D08E}"/>
              </a:ext>
            </a:extLst>
          </p:cNvPr>
          <p:cNvSpPr/>
          <p:nvPr/>
        </p:nvSpPr>
        <p:spPr>
          <a:xfrm>
            <a:off x="4499992" y="3939902"/>
            <a:ext cx="4536504" cy="7409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nuestra muestra, el uso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Nintedanib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en la práctica clínica diaria es bien tolerado independientemente del tratamiento concomitante y del tipo de EPID.</a:t>
            </a:r>
          </a:p>
          <a:p>
            <a:pPr algn="ctr"/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178</Words>
  <Application>Microsoft Macintosh PowerPoint</Application>
  <PresentationFormat>Presentación en pantalla (16:9)</PresentationFormat>
  <Paragraphs>16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2</cp:revision>
  <dcterms:created xsi:type="dcterms:W3CDTF">2022-01-11T08:55:46Z</dcterms:created>
  <dcterms:modified xsi:type="dcterms:W3CDTF">2022-04-03T13:03:01Z</dcterms:modified>
</cp:coreProperties>
</file>