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sldIdLst>
    <p:sldId id="261" r:id="rId3"/>
    <p:sldId id="265" r:id="rId4"/>
  </p:sldIdLst>
  <p:sldSz cx="9144000" cy="5143500" type="screen16x9"/>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26A4285-EE52-438D-8F9D-0DC3E074ECCD}" v="252" dt="2023-03-03T13:20:05.860"/>
  </p1510:revLst>
</p1510:revInfo>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7" d="100"/>
          <a:sy n="107" d="100"/>
        </p:scale>
        <p:origin x="754" y="86"/>
      </p:cViewPr>
      <p:guideLst>
        <p:guide orient="horz" pos="162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1.xml"/><Relationship Id="rId7" Type="http://schemas.openxmlformats.org/officeDocument/2006/relationships/theme" Target="theme/theme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10" Type="http://schemas.microsoft.com/office/2015/10/relationships/revisionInfo" Target="revisionInfo.xml"/><Relationship Id="rId4" Type="http://schemas.openxmlformats.org/officeDocument/2006/relationships/slide" Target="slides/slide2.xml"/><Relationship Id="rId9"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orja ruiz dque" userId="f4d836478ad67017" providerId="LiveId" clId="{B26A4285-EE52-438D-8F9D-0DC3E074ECCD}"/>
    <pc:docChg chg="undo custSel addSld delSld modSld sldOrd">
      <pc:chgData name="borja ruiz dque" userId="f4d836478ad67017" providerId="LiveId" clId="{B26A4285-EE52-438D-8F9D-0DC3E074ECCD}" dt="2023-03-03T13:25:52.247" v="3145" actId="20577"/>
      <pc:docMkLst>
        <pc:docMk/>
      </pc:docMkLst>
      <pc:sldChg chg="addSp delSp modSp del mod ord">
        <pc:chgData name="borja ruiz dque" userId="f4d836478ad67017" providerId="LiveId" clId="{B26A4285-EE52-438D-8F9D-0DC3E074ECCD}" dt="2023-03-02T19:40:37.517" v="489" actId="47"/>
        <pc:sldMkLst>
          <pc:docMk/>
          <pc:sldMk cId="0" sldId="257"/>
        </pc:sldMkLst>
        <pc:spChg chg="add mod">
          <ac:chgData name="borja ruiz dque" userId="f4d836478ad67017" providerId="LiveId" clId="{B26A4285-EE52-438D-8F9D-0DC3E074ECCD}" dt="2023-03-02T18:48:30.527" v="31" actId="1076"/>
          <ac:spMkLst>
            <pc:docMk/>
            <pc:sldMk cId="0" sldId="257"/>
            <ac:spMk id="3" creationId="{883D6643-BA57-6246-1DAD-6084D06C4FE5}"/>
          </ac:spMkLst>
        </pc:spChg>
        <pc:graphicFrameChg chg="mod">
          <ac:chgData name="borja ruiz dque" userId="f4d836478ad67017" providerId="LiveId" clId="{B26A4285-EE52-438D-8F9D-0DC3E074ECCD}" dt="2023-03-02T19:01:36.989" v="119"/>
          <ac:graphicFrameMkLst>
            <pc:docMk/>
            <pc:sldMk cId="0" sldId="257"/>
            <ac:graphicFrameMk id="14" creationId="{D500FAB0-75C0-EF07-64BE-03038FBF9BC5}"/>
          </ac:graphicFrameMkLst>
        </pc:graphicFrameChg>
        <pc:picChg chg="del">
          <ac:chgData name="borja ruiz dque" userId="f4d836478ad67017" providerId="LiveId" clId="{B26A4285-EE52-438D-8F9D-0DC3E074ECCD}" dt="2023-03-02T18:45:47.750" v="0" actId="478"/>
          <ac:picMkLst>
            <pc:docMk/>
            <pc:sldMk cId="0" sldId="257"/>
            <ac:picMk id="4" creationId="{20112A01-8B50-80ED-FE1E-AD3696972E50}"/>
          </ac:picMkLst>
        </pc:picChg>
        <pc:picChg chg="del">
          <ac:chgData name="borja ruiz dque" userId="f4d836478ad67017" providerId="LiveId" clId="{B26A4285-EE52-438D-8F9D-0DC3E074ECCD}" dt="2023-03-02T18:45:50.026" v="2" actId="478"/>
          <ac:picMkLst>
            <pc:docMk/>
            <pc:sldMk cId="0" sldId="257"/>
            <ac:picMk id="10" creationId="{B1E5ED3E-9478-360D-7985-627F31B55FE9}"/>
          </ac:picMkLst>
        </pc:picChg>
        <pc:picChg chg="del">
          <ac:chgData name="borja ruiz dque" userId="f4d836478ad67017" providerId="LiveId" clId="{B26A4285-EE52-438D-8F9D-0DC3E074ECCD}" dt="2023-03-02T18:45:50.837" v="3" actId="478"/>
          <ac:picMkLst>
            <pc:docMk/>
            <pc:sldMk cId="0" sldId="257"/>
            <ac:picMk id="12" creationId="{BC618157-FA07-F9C5-4443-560D9B7275DA}"/>
          </ac:picMkLst>
        </pc:picChg>
        <pc:picChg chg="del">
          <ac:chgData name="borja ruiz dque" userId="f4d836478ad67017" providerId="LiveId" clId="{B26A4285-EE52-438D-8F9D-0DC3E074ECCD}" dt="2023-03-02T18:45:51.703" v="4" actId="478"/>
          <ac:picMkLst>
            <pc:docMk/>
            <pc:sldMk cId="0" sldId="257"/>
            <ac:picMk id="16" creationId="{4A282E31-7C6B-B58B-178C-2B126D1F07AB}"/>
          </ac:picMkLst>
        </pc:picChg>
        <pc:picChg chg="del">
          <ac:chgData name="borja ruiz dque" userId="f4d836478ad67017" providerId="LiveId" clId="{B26A4285-EE52-438D-8F9D-0DC3E074ECCD}" dt="2023-03-02T18:45:48.499" v="1" actId="478"/>
          <ac:picMkLst>
            <pc:docMk/>
            <pc:sldMk cId="0" sldId="257"/>
            <ac:picMk id="1026" creationId="{3F581AF2-2C84-C142-A3F8-1B293247E6DB}"/>
          </ac:picMkLst>
        </pc:picChg>
      </pc:sldChg>
      <pc:sldChg chg="addSp modSp del mod ord">
        <pc:chgData name="borja ruiz dque" userId="f4d836478ad67017" providerId="LiveId" clId="{B26A4285-EE52-438D-8F9D-0DC3E074ECCD}" dt="2023-03-03T13:20:31.444" v="3096" actId="47"/>
        <pc:sldMkLst>
          <pc:docMk/>
          <pc:sldMk cId="3303555334" sldId="260"/>
        </pc:sldMkLst>
        <pc:spChg chg="add mod">
          <ac:chgData name="borja ruiz dque" userId="f4d836478ad67017" providerId="LiveId" clId="{B26A4285-EE52-438D-8F9D-0DC3E074ECCD}" dt="2023-03-03T10:32:07.527" v="642" actId="20577"/>
          <ac:spMkLst>
            <pc:docMk/>
            <pc:sldMk cId="3303555334" sldId="260"/>
            <ac:spMk id="3" creationId="{63E3D4DE-89AB-2A3A-4E22-9B30B782ECCC}"/>
          </ac:spMkLst>
        </pc:spChg>
        <pc:spChg chg="add mod">
          <ac:chgData name="borja ruiz dque" userId="f4d836478ad67017" providerId="LiveId" clId="{B26A4285-EE52-438D-8F9D-0DC3E074ECCD}" dt="2023-03-03T10:32:18.148" v="658" actId="20577"/>
          <ac:spMkLst>
            <pc:docMk/>
            <pc:sldMk cId="3303555334" sldId="260"/>
            <ac:spMk id="7" creationId="{785760E7-2434-C7EC-3E1A-3C5873A0E1F0}"/>
          </ac:spMkLst>
        </pc:spChg>
        <pc:spChg chg="mod">
          <ac:chgData name="borja ruiz dque" userId="f4d836478ad67017" providerId="LiveId" clId="{B26A4285-EE52-438D-8F9D-0DC3E074ECCD}" dt="2023-03-03T10:31:44.922" v="627" actId="404"/>
          <ac:spMkLst>
            <pc:docMk/>
            <pc:sldMk cId="3303555334" sldId="260"/>
            <ac:spMk id="8" creationId="{FF5943B7-879F-B327-8548-FED195C5853C}"/>
          </ac:spMkLst>
        </pc:spChg>
        <pc:spChg chg="mod">
          <ac:chgData name="borja ruiz dque" userId="f4d836478ad67017" providerId="LiveId" clId="{B26A4285-EE52-438D-8F9D-0DC3E074ECCD}" dt="2023-03-03T12:12:01.134" v="1076" actId="1076"/>
          <ac:spMkLst>
            <pc:docMk/>
            <pc:sldMk cId="3303555334" sldId="260"/>
            <ac:spMk id="16" creationId="{7CB2DDEF-2872-5508-583D-F3C04B8A49D3}"/>
          </ac:spMkLst>
        </pc:spChg>
        <pc:spChg chg="mod">
          <ac:chgData name="borja ruiz dque" userId="f4d836478ad67017" providerId="LiveId" clId="{B26A4285-EE52-438D-8F9D-0DC3E074ECCD}" dt="2023-03-03T10:31:56.080" v="628" actId="1076"/>
          <ac:spMkLst>
            <pc:docMk/>
            <pc:sldMk cId="3303555334" sldId="260"/>
            <ac:spMk id="17" creationId="{877A5275-D0BD-EF2C-3A2B-559BE5381BEF}"/>
          </ac:spMkLst>
        </pc:spChg>
        <pc:spChg chg="mod">
          <ac:chgData name="borja ruiz dque" userId="f4d836478ad67017" providerId="LiveId" clId="{B26A4285-EE52-438D-8F9D-0DC3E074ECCD}" dt="2023-03-03T10:26:41.430" v="577" actId="1076"/>
          <ac:spMkLst>
            <pc:docMk/>
            <pc:sldMk cId="3303555334" sldId="260"/>
            <ac:spMk id="19" creationId="{A89BBEE7-9DC9-EC81-97FD-C2CF7A77E113}"/>
          </ac:spMkLst>
        </pc:spChg>
        <pc:graphicFrameChg chg="add mod">
          <ac:chgData name="borja ruiz dque" userId="f4d836478ad67017" providerId="LiveId" clId="{B26A4285-EE52-438D-8F9D-0DC3E074ECCD}" dt="2023-03-03T12:46:29.568" v="2559"/>
          <ac:graphicFrameMkLst>
            <pc:docMk/>
            <pc:sldMk cId="3303555334" sldId="260"/>
            <ac:graphicFrameMk id="2" creationId="{73E77137-49F2-53AA-A51B-31AF97B829D3}"/>
          </ac:graphicFrameMkLst>
        </pc:graphicFrameChg>
        <pc:graphicFrameChg chg="mod">
          <ac:chgData name="borja ruiz dque" userId="f4d836478ad67017" providerId="LiveId" clId="{B26A4285-EE52-438D-8F9D-0DC3E074ECCD}" dt="2023-03-03T10:30:03.004" v="608" actId="403"/>
          <ac:graphicFrameMkLst>
            <pc:docMk/>
            <pc:sldMk cId="3303555334" sldId="260"/>
            <ac:graphicFrameMk id="4" creationId="{FB579BFA-7BFC-7B41-C47D-13BD26090C17}"/>
          </ac:graphicFrameMkLst>
        </pc:graphicFrameChg>
        <pc:graphicFrameChg chg="mod">
          <ac:chgData name="borja ruiz dque" userId="f4d836478ad67017" providerId="LiveId" clId="{B26A4285-EE52-438D-8F9D-0DC3E074ECCD}" dt="2023-03-03T12:46:31.537" v="2560" actId="1076"/>
          <ac:graphicFrameMkLst>
            <pc:docMk/>
            <pc:sldMk cId="3303555334" sldId="260"/>
            <ac:graphicFrameMk id="5" creationId="{F7C2A666-44C5-218F-04F9-C0B346D1A9F5}"/>
          </ac:graphicFrameMkLst>
        </pc:graphicFrameChg>
      </pc:sldChg>
      <pc:sldChg chg="addSp delSp modSp new mod ord">
        <pc:chgData name="borja ruiz dque" userId="f4d836478ad67017" providerId="LiveId" clId="{B26A4285-EE52-438D-8F9D-0DC3E074ECCD}" dt="2023-03-03T11:57:51.905" v="907" actId="14100"/>
        <pc:sldMkLst>
          <pc:docMk/>
          <pc:sldMk cId="3876557341" sldId="261"/>
        </pc:sldMkLst>
        <pc:spChg chg="del">
          <ac:chgData name="borja ruiz dque" userId="f4d836478ad67017" providerId="LiveId" clId="{B26A4285-EE52-438D-8F9D-0DC3E074ECCD}" dt="2023-03-02T18:48:46.951" v="34" actId="478"/>
          <ac:spMkLst>
            <pc:docMk/>
            <pc:sldMk cId="3876557341" sldId="261"/>
            <ac:spMk id="2" creationId="{FB911C78-5992-6186-C91D-D1D4CC554CC7}"/>
          </ac:spMkLst>
        </pc:spChg>
        <pc:spChg chg="del">
          <ac:chgData name="borja ruiz dque" userId="f4d836478ad67017" providerId="LiveId" clId="{B26A4285-EE52-438D-8F9D-0DC3E074ECCD}" dt="2023-03-02T18:48:45.235" v="33" actId="478"/>
          <ac:spMkLst>
            <pc:docMk/>
            <pc:sldMk cId="3876557341" sldId="261"/>
            <ac:spMk id="3" creationId="{3419BB17-F3DD-CF1A-1BDC-7E9953BE91D5}"/>
          </ac:spMkLst>
        </pc:spChg>
        <pc:spChg chg="add mod">
          <ac:chgData name="borja ruiz dque" userId="f4d836478ad67017" providerId="LiveId" clId="{B26A4285-EE52-438D-8F9D-0DC3E074ECCD}" dt="2023-03-02T19:08:18.849" v="233" actId="122"/>
          <ac:spMkLst>
            <pc:docMk/>
            <pc:sldMk cId="3876557341" sldId="261"/>
            <ac:spMk id="4" creationId="{0E85F5E7-2E9A-E643-0787-9C2007EA9D10}"/>
          </ac:spMkLst>
        </pc:spChg>
        <pc:spChg chg="add mod">
          <ac:chgData name="borja ruiz dque" userId="f4d836478ad67017" providerId="LiveId" clId="{B26A4285-EE52-438D-8F9D-0DC3E074ECCD}" dt="2023-03-02T18:52:12.682" v="60" actId="208"/>
          <ac:spMkLst>
            <pc:docMk/>
            <pc:sldMk cId="3876557341" sldId="261"/>
            <ac:spMk id="7" creationId="{333DAB42-BB20-1ECD-2234-186F5DDE0BCB}"/>
          </ac:spMkLst>
        </pc:spChg>
        <pc:spChg chg="add mod">
          <ac:chgData name="borja ruiz dque" userId="f4d836478ad67017" providerId="LiveId" clId="{B26A4285-EE52-438D-8F9D-0DC3E074ECCD}" dt="2023-03-02T19:49:58.344" v="518" actId="14100"/>
          <ac:spMkLst>
            <pc:docMk/>
            <pc:sldMk cId="3876557341" sldId="261"/>
            <ac:spMk id="8" creationId="{06238572-2A6D-70DF-593F-5B4796A8FA79}"/>
          </ac:spMkLst>
        </pc:spChg>
        <pc:spChg chg="add mod">
          <ac:chgData name="borja ruiz dque" userId="f4d836478ad67017" providerId="LiveId" clId="{B26A4285-EE52-438D-8F9D-0DC3E074ECCD}" dt="2023-03-02T19:49:53.264" v="517" actId="14100"/>
          <ac:spMkLst>
            <pc:docMk/>
            <pc:sldMk cId="3876557341" sldId="261"/>
            <ac:spMk id="9" creationId="{EB1E2A10-104B-0E9A-D9EF-9D7FD46FBA2F}"/>
          </ac:spMkLst>
        </pc:spChg>
        <pc:spChg chg="add mod ord">
          <ac:chgData name="borja ruiz dque" userId="f4d836478ad67017" providerId="LiveId" clId="{B26A4285-EE52-438D-8F9D-0DC3E074ECCD}" dt="2023-03-03T11:57:43.751" v="905" actId="1076"/>
          <ac:spMkLst>
            <pc:docMk/>
            <pc:sldMk cId="3876557341" sldId="261"/>
            <ac:spMk id="11" creationId="{F42E036B-C431-CD1C-A9D2-5807FC9046D0}"/>
          </ac:spMkLst>
        </pc:spChg>
        <pc:spChg chg="add del mod">
          <ac:chgData name="borja ruiz dque" userId="f4d836478ad67017" providerId="LiveId" clId="{B26A4285-EE52-438D-8F9D-0DC3E074ECCD}" dt="2023-03-02T19:07:18.650" v="206"/>
          <ac:spMkLst>
            <pc:docMk/>
            <pc:sldMk cId="3876557341" sldId="261"/>
            <ac:spMk id="13" creationId="{F4881C2D-7569-C58B-6FF8-4F9ECA819E47}"/>
          </ac:spMkLst>
        </pc:spChg>
        <pc:spChg chg="add del mod">
          <ac:chgData name="borja ruiz dque" userId="f4d836478ad67017" providerId="LiveId" clId="{B26A4285-EE52-438D-8F9D-0DC3E074ECCD}" dt="2023-03-02T19:17:32.593" v="245" actId="478"/>
          <ac:spMkLst>
            <pc:docMk/>
            <pc:sldMk cId="3876557341" sldId="261"/>
            <ac:spMk id="14" creationId="{E93955DF-8265-4162-2AAA-3451817ECCC6}"/>
          </ac:spMkLst>
        </pc:spChg>
        <pc:spChg chg="add mod ord">
          <ac:chgData name="borja ruiz dque" userId="f4d836478ad67017" providerId="LiveId" clId="{B26A4285-EE52-438D-8F9D-0DC3E074ECCD}" dt="2023-03-02T19:50:20.531" v="522" actId="166"/>
          <ac:spMkLst>
            <pc:docMk/>
            <pc:sldMk cId="3876557341" sldId="261"/>
            <ac:spMk id="15" creationId="{0E642198-4AAC-BC65-5568-6646AFFB2DB6}"/>
          </ac:spMkLst>
        </pc:spChg>
        <pc:spChg chg="add mod ord">
          <ac:chgData name="borja ruiz dque" userId="f4d836478ad67017" providerId="LiveId" clId="{B26A4285-EE52-438D-8F9D-0DC3E074ECCD}" dt="2023-03-02T19:50:20.531" v="522" actId="166"/>
          <ac:spMkLst>
            <pc:docMk/>
            <pc:sldMk cId="3876557341" sldId="261"/>
            <ac:spMk id="16" creationId="{3CBDAA51-39F0-5799-225C-1DE2D436268A}"/>
          </ac:spMkLst>
        </pc:spChg>
        <pc:spChg chg="add mod ord">
          <ac:chgData name="borja ruiz dque" userId="f4d836478ad67017" providerId="LiveId" clId="{B26A4285-EE52-438D-8F9D-0DC3E074ECCD}" dt="2023-03-02T19:50:20.531" v="522" actId="166"/>
          <ac:spMkLst>
            <pc:docMk/>
            <pc:sldMk cId="3876557341" sldId="261"/>
            <ac:spMk id="17" creationId="{76838C74-E762-CA30-940D-F8FE2C770308}"/>
          </ac:spMkLst>
        </pc:spChg>
        <pc:spChg chg="add del mod">
          <ac:chgData name="borja ruiz dque" userId="f4d836478ad67017" providerId="LiveId" clId="{B26A4285-EE52-438D-8F9D-0DC3E074ECCD}" dt="2023-03-02T21:18:17.311" v="524" actId="478"/>
          <ac:spMkLst>
            <pc:docMk/>
            <pc:sldMk cId="3876557341" sldId="261"/>
            <ac:spMk id="18" creationId="{8E512D8A-2C58-8518-B25B-C39B4605847F}"/>
          </ac:spMkLst>
        </pc:spChg>
        <pc:spChg chg="add mod">
          <ac:chgData name="borja ruiz dque" userId="f4d836478ad67017" providerId="LiveId" clId="{B26A4285-EE52-438D-8F9D-0DC3E074ECCD}" dt="2023-03-02T19:41:39.162" v="496" actId="1076"/>
          <ac:spMkLst>
            <pc:docMk/>
            <pc:sldMk cId="3876557341" sldId="261"/>
            <ac:spMk id="19" creationId="{CE415482-E8BF-99E3-1DCA-559A6F5056B4}"/>
          </ac:spMkLst>
        </pc:spChg>
        <pc:spChg chg="add del mod">
          <ac:chgData name="borja ruiz dque" userId="f4d836478ad67017" providerId="LiveId" clId="{B26A4285-EE52-438D-8F9D-0DC3E074ECCD}" dt="2023-03-02T19:28:15.833" v="307" actId="478"/>
          <ac:spMkLst>
            <pc:docMk/>
            <pc:sldMk cId="3876557341" sldId="261"/>
            <ac:spMk id="20" creationId="{BB46B3C4-4266-26A9-FC11-B86CA029D701}"/>
          </ac:spMkLst>
        </pc:spChg>
        <pc:spChg chg="add del mod">
          <ac:chgData name="borja ruiz dque" userId="f4d836478ad67017" providerId="LiveId" clId="{B26A4285-EE52-438D-8F9D-0DC3E074ECCD}" dt="2023-03-02T19:28:25.539" v="310" actId="478"/>
          <ac:spMkLst>
            <pc:docMk/>
            <pc:sldMk cId="3876557341" sldId="261"/>
            <ac:spMk id="22" creationId="{25906770-251E-F6E2-9A4C-19AD7230FC99}"/>
          </ac:spMkLst>
        </pc:spChg>
        <pc:spChg chg="add mod">
          <ac:chgData name="borja ruiz dque" userId="f4d836478ad67017" providerId="LiveId" clId="{B26A4285-EE52-438D-8F9D-0DC3E074ECCD}" dt="2023-03-02T19:33:24.405" v="469" actId="1076"/>
          <ac:spMkLst>
            <pc:docMk/>
            <pc:sldMk cId="3876557341" sldId="261"/>
            <ac:spMk id="24" creationId="{39337D0F-B997-6A1B-65E3-34E57B607355}"/>
          </ac:spMkLst>
        </pc:spChg>
        <pc:spChg chg="mod">
          <ac:chgData name="borja ruiz dque" userId="f4d836478ad67017" providerId="LiveId" clId="{B26A4285-EE52-438D-8F9D-0DC3E074ECCD}" dt="2023-03-02T19:46:03.727" v="514"/>
          <ac:spMkLst>
            <pc:docMk/>
            <pc:sldMk cId="3876557341" sldId="261"/>
            <ac:spMk id="26" creationId="{614FCDC4-1088-E9CF-1AB3-648F6C95981D}"/>
          </ac:spMkLst>
        </pc:spChg>
        <pc:spChg chg="mod">
          <ac:chgData name="borja ruiz dque" userId="f4d836478ad67017" providerId="LiveId" clId="{B26A4285-EE52-438D-8F9D-0DC3E074ECCD}" dt="2023-03-02T19:46:03.727" v="514"/>
          <ac:spMkLst>
            <pc:docMk/>
            <pc:sldMk cId="3876557341" sldId="261"/>
            <ac:spMk id="27" creationId="{654F377E-7E30-800D-5953-7F81E48BBC2D}"/>
          </ac:spMkLst>
        </pc:spChg>
        <pc:spChg chg="mod">
          <ac:chgData name="borja ruiz dque" userId="f4d836478ad67017" providerId="LiveId" clId="{B26A4285-EE52-438D-8F9D-0DC3E074ECCD}" dt="2023-03-02T19:46:03.727" v="514"/>
          <ac:spMkLst>
            <pc:docMk/>
            <pc:sldMk cId="3876557341" sldId="261"/>
            <ac:spMk id="29" creationId="{B1CC5C7A-DF25-3C3A-AA35-44700BDB01B5}"/>
          </ac:spMkLst>
        </pc:spChg>
        <pc:spChg chg="mod">
          <ac:chgData name="borja ruiz dque" userId="f4d836478ad67017" providerId="LiveId" clId="{B26A4285-EE52-438D-8F9D-0DC3E074ECCD}" dt="2023-03-03T11:57:51.905" v="907" actId="14100"/>
          <ac:spMkLst>
            <pc:docMk/>
            <pc:sldMk cId="3876557341" sldId="261"/>
            <ac:spMk id="30" creationId="{FA5DD6D2-A385-C772-30DB-34512BED4C57}"/>
          </ac:spMkLst>
        </pc:spChg>
        <pc:spChg chg="mod">
          <ac:chgData name="borja ruiz dque" userId="f4d836478ad67017" providerId="LiveId" clId="{B26A4285-EE52-438D-8F9D-0DC3E074ECCD}" dt="2023-03-02T19:46:03.727" v="514"/>
          <ac:spMkLst>
            <pc:docMk/>
            <pc:sldMk cId="3876557341" sldId="261"/>
            <ac:spMk id="32" creationId="{AAF6727A-F1F7-6CCE-2512-62C85B8CE37B}"/>
          </ac:spMkLst>
        </pc:spChg>
        <pc:spChg chg="mod">
          <ac:chgData name="borja ruiz dque" userId="f4d836478ad67017" providerId="LiveId" clId="{B26A4285-EE52-438D-8F9D-0DC3E074ECCD}" dt="2023-03-02T19:46:03.727" v="514"/>
          <ac:spMkLst>
            <pc:docMk/>
            <pc:sldMk cId="3876557341" sldId="261"/>
            <ac:spMk id="33" creationId="{7CA60C79-06DE-AC4C-BFB0-B451188E92DF}"/>
          </ac:spMkLst>
        </pc:spChg>
        <pc:spChg chg="add mod">
          <ac:chgData name="borja ruiz dque" userId="f4d836478ad67017" providerId="LiveId" clId="{B26A4285-EE52-438D-8F9D-0DC3E074ECCD}" dt="2023-03-02T21:19:03.198" v="544" actId="6549"/>
          <ac:spMkLst>
            <pc:docMk/>
            <pc:sldMk cId="3876557341" sldId="261"/>
            <ac:spMk id="35" creationId="{33345C09-1E91-CEC2-D1FD-6B2B13B44F41}"/>
          </ac:spMkLst>
        </pc:spChg>
        <pc:grpChg chg="add mod">
          <ac:chgData name="borja ruiz dque" userId="f4d836478ad67017" providerId="LiveId" clId="{B26A4285-EE52-438D-8F9D-0DC3E074ECCD}" dt="2023-03-03T11:57:48.172" v="906" actId="14100"/>
          <ac:grpSpMkLst>
            <pc:docMk/>
            <pc:sldMk cId="3876557341" sldId="261"/>
            <ac:grpSpMk id="25" creationId="{B9AA263C-90D1-0DB6-3339-2480BBBE00CC}"/>
          </ac:grpSpMkLst>
        </pc:grpChg>
        <pc:grpChg chg="add mod">
          <ac:chgData name="borja ruiz dque" userId="f4d836478ad67017" providerId="LiveId" clId="{B26A4285-EE52-438D-8F9D-0DC3E074ECCD}" dt="2023-03-02T19:46:10.646" v="515" actId="1076"/>
          <ac:grpSpMkLst>
            <pc:docMk/>
            <pc:sldMk cId="3876557341" sldId="261"/>
            <ac:grpSpMk id="28" creationId="{EED8DCA6-6513-3933-4982-6A9440C6196D}"/>
          </ac:grpSpMkLst>
        </pc:grpChg>
        <pc:grpChg chg="add mod">
          <ac:chgData name="borja ruiz dque" userId="f4d836478ad67017" providerId="LiveId" clId="{B26A4285-EE52-438D-8F9D-0DC3E074ECCD}" dt="2023-03-02T19:46:10.646" v="515" actId="1076"/>
          <ac:grpSpMkLst>
            <pc:docMk/>
            <pc:sldMk cId="3876557341" sldId="261"/>
            <ac:grpSpMk id="31" creationId="{56D0C7CB-501E-B492-3FDA-52321B33F192}"/>
          </ac:grpSpMkLst>
        </pc:grpChg>
        <pc:graphicFrameChg chg="add del mod">
          <ac:chgData name="borja ruiz dque" userId="f4d836478ad67017" providerId="LiveId" clId="{B26A4285-EE52-438D-8F9D-0DC3E074ECCD}" dt="2023-03-02T18:51:50.405" v="55" actId="478"/>
          <ac:graphicFrameMkLst>
            <pc:docMk/>
            <pc:sldMk cId="3876557341" sldId="261"/>
            <ac:graphicFrameMk id="5" creationId="{3A59F527-AFB7-DDA2-BDDA-02E0F42194AA}"/>
          </ac:graphicFrameMkLst>
        </pc:graphicFrameChg>
        <pc:graphicFrameChg chg="add del mod">
          <ac:chgData name="borja ruiz dque" userId="f4d836478ad67017" providerId="LiveId" clId="{B26A4285-EE52-438D-8F9D-0DC3E074ECCD}" dt="2023-03-02T18:54:59.723" v="66" actId="21"/>
          <ac:graphicFrameMkLst>
            <pc:docMk/>
            <pc:sldMk cId="3876557341" sldId="261"/>
            <ac:graphicFrameMk id="10" creationId="{8594EB2A-6A48-5EA5-E499-98E45E6259A2}"/>
          </ac:graphicFrameMkLst>
        </pc:graphicFrameChg>
        <pc:graphicFrameChg chg="add del mod modGraphic">
          <ac:chgData name="borja ruiz dque" userId="f4d836478ad67017" providerId="LiveId" clId="{B26A4285-EE52-438D-8F9D-0DC3E074ECCD}" dt="2023-03-02T19:46:02.176" v="513" actId="478"/>
          <ac:graphicFrameMkLst>
            <pc:docMk/>
            <pc:sldMk cId="3876557341" sldId="261"/>
            <ac:graphicFrameMk id="23" creationId="{6533A6FE-76BA-5BFA-FCD1-FCF0EEFE2A68}"/>
          </ac:graphicFrameMkLst>
        </pc:graphicFrameChg>
      </pc:sldChg>
      <pc:sldChg chg="addSp delSp modSp new del mod">
        <pc:chgData name="borja ruiz dque" userId="f4d836478ad67017" providerId="LiveId" clId="{B26A4285-EE52-438D-8F9D-0DC3E074ECCD}" dt="2023-03-03T13:20:32.311" v="3097" actId="47"/>
        <pc:sldMkLst>
          <pc:docMk/>
          <pc:sldMk cId="1590505255" sldId="262"/>
        </pc:sldMkLst>
        <pc:spChg chg="del">
          <ac:chgData name="borja ruiz dque" userId="f4d836478ad67017" providerId="LiveId" clId="{B26A4285-EE52-438D-8F9D-0DC3E074ECCD}" dt="2023-03-03T10:33:10.312" v="661" actId="478"/>
          <ac:spMkLst>
            <pc:docMk/>
            <pc:sldMk cId="1590505255" sldId="262"/>
            <ac:spMk id="2" creationId="{98F8F20C-30C1-F620-6F53-A8D025A90F57}"/>
          </ac:spMkLst>
        </pc:spChg>
        <pc:spChg chg="del">
          <ac:chgData name="borja ruiz dque" userId="f4d836478ad67017" providerId="LiveId" clId="{B26A4285-EE52-438D-8F9D-0DC3E074ECCD}" dt="2023-03-03T10:33:09.263" v="660" actId="478"/>
          <ac:spMkLst>
            <pc:docMk/>
            <pc:sldMk cId="1590505255" sldId="262"/>
            <ac:spMk id="3" creationId="{CAF92838-2FFC-E789-7C16-3807998BA81F}"/>
          </ac:spMkLst>
        </pc:spChg>
        <pc:spChg chg="add mod">
          <ac:chgData name="borja ruiz dque" userId="f4d836478ad67017" providerId="LiveId" clId="{B26A4285-EE52-438D-8F9D-0DC3E074ECCD}" dt="2023-03-03T10:33:46.193" v="668" actId="1076"/>
          <ac:spMkLst>
            <pc:docMk/>
            <pc:sldMk cId="1590505255" sldId="262"/>
            <ac:spMk id="4" creationId="{BFE23A83-8411-7A41-2A7F-62D8813CAAF8}"/>
          </ac:spMkLst>
        </pc:spChg>
        <pc:spChg chg="add mod">
          <ac:chgData name="borja ruiz dque" userId="f4d836478ad67017" providerId="LiveId" clId="{B26A4285-EE52-438D-8F9D-0DC3E074ECCD}" dt="2023-03-03T10:33:49.318" v="670" actId="1076"/>
          <ac:spMkLst>
            <pc:docMk/>
            <pc:sldMk cId="1590505255" sldId="262"/>
            <ac:spMk id="5" creationId="{5B11FB89-2CD9-4A61-1D62-4ADFCABF9F53}"/>
          </ac:spMkLst>
        </pc:spChg>
        <pc:spChg chg="add mod">
          <ac:chgData name="borja ruiz dque" userId="f4d836478ad67017" providerId="LiveId" clId="{B26A4285-EE52-438D-8F9D-0DC3E074ECCD}" dt="2023-03-03T10:44:50.001" v="887" actId="1076"/>
          <ac:spMkLst>
            <pc:docMk/>
            <pc:sldMk cId="1590505255" sldId="262"/>
            <ac:spMk id="7" creationId="{18CFA660-B88B-E21D-FC25-F48653E26445}"/>
          </ac:spMkLst>
        </pc:spChg>
        <pc:spChg chg="add mod">
          <ac:chgData name="borja ruiz dque" userId="f4d836478ad67017" providerId="LiveId" clId="{B26A4285-EE52-438D-8F9D-0DC3E074ECCD}" dt="2023-03-03T10:45:19.921" v="888" actId="1076"/>
          <ac:spMkLst>
            <pc:docMk/>
            <pc:sldMk cId="1590505255" sldId="262"/>
            <ac:spMk id="9" creationId="{320E7748-61C1-966B-62AA-D81A458B375C}"/>
          </ac:spMkLst>
        </pc:spChg>
        <pc:spChg chg="add mod">
          <ac:chgData name="borja ruiz dque" userId="f4d836478ad67017" providerId="LiveId" clId="{B26A4285-EE52-438D-8F9D-0DC3E074ECCD}" dt="2023-03-03T10:42:57.660" v="872" actId="1076"/>
          <ac:spMkLst>
            <pc:docMk/>
            <pc:sldMk cId="1590505255" sldId="262"/>
            <ac:spMk id="11" creationId="{620BFE54-7C2D-BC8F-4364-D15D41790BAA}"/>
          </ac:spMkLst>
        </pc:spChg>
        <pc:spChg chg="add mod">
          <ac:chgData name="borja ruiz dque" userId="f4d836478ad67017" providerId="LiveId" clId="{B26A4285-EE52-438D-8F9D-0DC3E074ECCD}" dt="2023-03-03T10:42:18.114" v="867" actId="1076"/>
          <ac:spMkLst>
            <pc:docMk/>
            <pc:sldMk cId="1590505255" sldId="262"/>
            <ac:spMk id="13" creationId="{53F0FD21-8A6F-BE80-D22A-6F3B7216FB1E}"/>
          </ac:spMkLst>
        </pc:spChg>
        <pc:spChg chg="add mod">
          <ac:chgData name="borja ruiz dque" userId="f4d836478ad67017" providerId="LiveId" clId="{B26A4285-EE52-438D-8F9D-0DC3E074ECCD}" dt="2023-03-03T10:47:10.883" v="897" actId="2085"/>
          <ac:spMkLst>
            <pc:docMk/>
            <pc:sldMk cId="1590505255" sldId="262"/>
            <ac:spMk id="14" creationId="{906EC5A8-F0FA-9B1D-63D0-A9D26774EDC5}"/>
          </ac:spMkLst>
        </pc:spChg>
        <pc:spChg chg="add mod">
          <ac:chgData name="borja ruiz dque" userId="f4d836478ad67017" providerId="LiveId" clId="{B26A4285-EE52-438D-8F9D-0DC3E074ECCD}" dt="2023-03-03T10:47:17.423" v="898" actId="2085"/>
          <ac:spMkLst>
            <pc:docMk/>
            <pc:sldMk cId="1590505255" sldId="262"/>
            <ac:spMk id="15" creationId="{E3E95271-46EB-F810-4AAC-E6F3C5B89485}"/>
          </ac:spMkLst>
        </pc:spChg>
        <pc:spChg chg="add mod">
          <ac:chgData name="borja ruiz dque" userId="f4d836478ad67017" providerId="LiveId" clId="{B26A4285-EE52-438D-8F9D-0DC3E074ECCD}" dt="2023-03-03T12:00:40.636" v="1009" actId="20578"/>
          <ac:spMkLst>
            <pc:docMk/>
            <pc:sldMk cId="1590505255" sldId="262"/>
            <ac:spMk id="16" creationId="{B722858D-05BF-1578-5D94-A8B2251FDBEA}"/>
          </ac:spMkLst>
        </pc:spChg>
        <pc:spChg chg="add mod">
          <ac:chgData name="borja ruiz dque" userId="f4d836478ad67017" providerId="LiveId" clId="{B26A4285-EE52-438D-8F9D-0DC3E074ECCD}" dt="2023-03-03T10:41:43.773" v="864" actId="1076"/>
          <ac:spMkLst>
            <pc:docMk/>
            <pc:sldMk cId="1590505255" sldId="262"/>
            <ac:spMk id="17" creationId="{7AFCA868-FBFD-A108-96AF-F82F02E701BF}"/>
          </ac:spMkLst>
        </pc:spChg>
        <pc:spChg chg="add mod">
          <ac:chgData name="borja ruiz dque" userId="f4d836478ad67017" providerId="LiveId" clId="{B26A4285-EE52-438D-8F9D-0DC3E074ECCD}" dt="2023-03-03T10:43:33.484" v="878" actId="1076"/>
          <ac:spMkLst>
            <pc:docMk/>
            <pc:sldMk cId="1590505255" sldId="262"/>
            <ac:spMk id="19" creationId="{377BC7CB-9890-E38F-19AE-F5E6554FF170}"/>
          </ac:spMkLst>
        </pc:spChg>
        <pc:spChg chg="add del mod ord">
          <ac:chgData name="borja ruiz dque" userId="f4d836478ad67017" providerId="LiveId" clId="{B26A4285-EE52-438D-8F9D-0DC3E074ECCD}" dt="2023-03-03T10:45:27.466" v="889" actId="478"/>
          <ac:spMkLst>
            <pc:docMk/>
            <pc:sldMk cId="1590505255" sldId="262"/>
            <ac:spMk id="20" creationId="{961D5E83-22DC-098D-0554-C4B3D39C4C7C}"/>
          </ac:spMkLst>
        </pc:spChg>
        <pc:spChg chg="add mod">
          <ac:chgData name="borja ruiz dque" userId="f4d836478ad67017" providerId="LiveId" clId="{B26A4285-EE52-438D-8F9D-0DC3E074ECCD}" dt="2023-03-03T10:46:58.135" v="896" actId="1076"/>
          <ac:spMkLst>
            <pc:docMk/>
            <pc:sldMk cId="1590505255" sldId="262"/>
            <ac:spMk id="25" creationId="{16FBCD0D-E87D-29CE-D6EA-81C63BBADE54}"/>
          </ac:spMkLst>
        </pc:spChg>
        <pc:graphicFrameChg chg="add mod">
          <ac:chgData name="borja ruiz dque" userId="f4d836478ad67017" providerId="LiveId" clId="{B26A4285-EE52-438D-8F9D-0DC3E074ECCD}" dt="2023-03-03T10:42:59.671" v="873" actId="1076"/>
          <ac:graphicFrameMkLst>
            <pc:docMk/>
            <pc:sldMk cId="1590505255" sldId="262"/>
            <ac:graphicFrameMk id="12" creationId="{F309D4DD-C81A-2C58-F801-8C0F3BBC4A03}"/>
          </ac:graphicFrameMkLst>
        </pc:graphicFrameChg>
        <pc:cxnChg chg="add del">
          <ac:chgData name="borja ruiz dque" userId="f4d836478ad67017" providerId="LiveId" clId="{B26A4285-EE52-438D-8F9D-0DC3E074ECCD}" dt="2023-03-03T10:46:14.858" v="891" actId="478"/>
          <ac:cxnSpMkLst>
            <pc:docMk/>
            <pc:sldMk cId="1590505255" sldId="262"/>
            <ac:cxnSpMk id="22" creationId="{CE8537EF-DD7F-31D2-EA3B-4E535403E244}"/>
          </ac:cxnSpMkLst>
        </pc:cxnChg>
        <pc:cxnChg chg="add del">
          <ac:chgData name="borja ruiz dque" userId="f4d836478ad67017" providerId="LiveId" clId="{B26A4285-EE52-438D-8F9D-0DC3E074ECCD}" dt="2023-03-03T10:46:25.371" v="893" actId="478"/>
          <ac:cxnSpMkLst>
            <pc:docMk/>
            <pc:sldMk cId="1590505255" sldId="262"/>
            <ac:cxnSpMk id="24" creationId="{0C683F8D-9DD1-7D3B-F9D3-81083D1A4840}"/>
          </ac:cxnSpMkLst>
        </pc:cxnChg>
      </pc:sldChg>
      <pc:sldChg chg="addSp delSp modSp new del mod">
        <pc:chgData name="borja ruiz dque" userId="f4d836478ad67017" providerId="LiveId" clId="{B26A4285-EE52-438D-8F9D-0DC3E074ECCD}" dt="2023-03-02T21:17:29.861" v="523" actId="47"/>
        <pc:sldMkLst>
          <pc:docMk/>
          <pc:sldMk cId="2370288150" sldId="262"/>
        </pc:sldMkLst>
        <pc:spChg chg="del">
          <ac:chgData name="borja ruiz dque" userId="f4d836478ad67017" providerId="LiveId" clId="{B26A4285-EE52-438D-8F9D-0DC3E074ECCD}" dt="2023-03-02T19:45:06.426" v="505" actId="478"/>
          <ac:spMkLst>
            <pc:docMk/>
            <pc:sldMk cId="2370288150" sldId="262"/>
            <ac:spMk id="3" creationId="{ED0C55DE-1EEB-2BC6-8995-7BA2EDD677CC}"/>
          </ac:spMkLst>
        </pc:spChg>
        <pc:spChg chg="add mod">
          <ac:chgData name="borja ruiz dque" userId="f4d836478ad67017" providerId="LiveId" clId="{B26A4285-EE52-438D-8F9D-0DC3E074ECCD}" dt="2023-03-02T19:45:11.461" v="506"/>
          <ac:spMkLst>
            <pc:docMk/>
            <pc:sldMk cId="2370288150" sldId="262"/>
            <ac:spMk id="5" creationId="{2B0B6A75-F5E8-D46B-7274-B2AC276ABC77}"/>
          </ac:spMkLst>
        </pc:spChg>
        <pc:spChg chg="add mod">
          <ac:chgData name="borja ruiz dque" userId="f4d836478ad67017" providerId="LiveId" clId="{B26A4285-EE52-438D-8F9D-0DC3E074ECCD}" dt="2023-03-02T19:45:11.461" v="506"/>
          <ac:spMkLst>
            <pc:docMk/>
            <pc:sldMk cId="2370288150" sldId="262"/>
            <ac:spMk id="6" creationId="{017B7DD1-7E00-17E0-8211-D6024BBC20B1}"/>
          </ac:spMkLst>
        </pc:spChg>
        <pc:spChg chg="add mod">
          <ac:chgData name="borja ruiz dque" userId="f4d836478ad67017" providerId="LiveId" clId="{B26A4285-EE52-438D-8F9D-0DC3E074ECCD}" dt="2023-03-02T19:45:18.250" v="507"/>
          <ac:spMkLst>
            <pc:docMk/>
            <pc:sldMk cId="2370288150" sldId="262"/>
            <ac:spMk id="8" creationId="{5B9ED344-3C2C-397C-AD6A-BFF34DCB291B}"/>
          </ac:spMkLst>
        </pc:spChg>
        <pc:spChg chg="add mod">
          <ac:chgData name="borja ruiz dque" userId="f4d836478ad67017" providerId="LiveId" clId="{B26A4285-EE52-438D-8F9D-0DC3E074ECCD}" dt="2023-03-02T19:45:18.250" v="507"/>
          <ac:spMkLst>
            <pc:docMk/>
            <pc:sldMk cId="2370288150" sldId="262"/>
            <ac:spMk id="9" creationId="{8DCC1E8F-C48E-26C1-0EC2-D6C9F273BE31}"/>
          </ac:spMkLst>
        </pc:spChg>
        <pc:spChg chg="add mod">
          <ac:chgData name="borja ruiz dque" userId="f4d836478ad67017" providerId="LiveId" clId="{B26A4285-EE52-438D-8F9D-0DC3E074ECCD}" dt="2023-03-02T19:45:34.341" v="510"/>
          <ac:spMkLst>
            <pc:docMk/>
            <pc:sldMk cId="2370288150" sldId="262"/>
            <ac:spMk id="11" creationId="{69AF2E2F-2C81-C105-1A09-C7D49B00B802}"/>
          </ac:spMkLst>
        </pc:spChg>
        <pc:spChg chg="add mod">
          <ac:chgData name="borja ruiz dque" userId="f4d836478ad67017" providerId="LiveId" clId="{B26A4285-EE52-438D-8F9D-0DC3E074ECCD}" dt="2023-03-02T19:45:34.341" v="510"/>
          <ac:spMkLst>
            <pc:docMk/>
            <pc:sldMk cId="2370288150" sldId="262"/>
            <ac:spMk id="12" creationId="{34E88B3C-5ADA-92BE-FAAC-DE3FF31DF490}"/>
          </ac:spMkLst>
        </pc:spChg>
        <pc:grpChg chg="add mod">
          <ac:chgData name="borja ruiz dque" userId="f4d836478ad67017" providerId="LiveId" clId="{B26A4285-EE52-438D-8F9D-0DC3E074ECCD}" dt="2023-03-02T19:45:11.461" v="506"/>
          <ac:grpSpMkLst>
            <pc:docMk/>
            <pc:sldMk cId="2370288150" sldId="262"/>
            <ac:grpSpMk id="4" creationId="{692F075A-2247-3EE2-23DE-0022CFF8EE1C}"/>
          </ac:grpSpMkLst>
        </pc:grpChg>
        <pc:grpChg chg="add mod">
          <ac:chgData name="borja ruiz dque" userId="f4d836478ad67017" providerId="LiveId" clId="{B26A4285-EE52-438D-8F9D-0DC3E074ECCD}" dt="2023-03-02T19:45:27.157" v="509" actId="14100"/>
          <ac:grpSpMkLst>
            <pc:docMk/>
            <pc:sldMk cId="2370288150" sldId="262"/>
            <ac:grpSpMk id="7" creationId="{FABBF118-DDB0-CF98-EB7E-6A66A50C8A44}"/>
          </ac:grpSpMkLst>
        </pc:grpChg>
        <pc:grpChg chg="add mod">
          <ac:chgData name="borja ruiz dque" userId="f4d836478ad67017" providerId="LiveId" clId="{B26A4285-EE52-438D-8F9D-0DC3E074ECCD}" dt="2023-03-02T19:45:51.406" v="512" actId="14100"/>
          <ac:grpSpMkLst>
            <pc:docMk/>
            <pc:sldMk cId="2370288150" sldId="262"/>
            <ac:grpSpMk id="10" creationId="{824EBF39-DCC6-D7F7-4515-1A4CA98E6C37}"/>
          </ac:grpSpMkLst>
        </pc:grpChg>
      </pc:sldChg>
      <pc:sldChg chg="addSp delSp modSp new del mod">
        <pc:chgData name="borja ruiz dque" userId="f4d836478ad67017" providerId="LiveId" clId="{B26A4285-EE52-438D-8F9D-0DC3E074ECCD}" dt="2023-03-02T19:40:43.215" v="491" actId="47"/>
        <pc:sldMkLst>
          <pc:docMk/>
          <pc:sldMk cId="3094977034" sldId="262"/>
        </pc:sldMkLst>
        <pc:spChg chg="del">
          <ac:chgData name="borja ruiz dque" userId="f4d836478ad67017" providerId="LiveId" clId="{B26A4285-EE52-438D-8F9D-0DC3E074ECCD}" dt="2023-03-02T18:54:35.667" v="64" actId="478"/>
          <ac:spMkLst>
            <pc:docMk/>
            <pc:sldMk cId="3094977034" sldId="262"/>
            <ac:spMk id="2" creationId="{42DBF27A-EF80-0087-8EBD-1565A8B18278}"/>
          </ac:spMkLst>
        </pc:spChg>
        <pc:spChg chg="del">
          <ac:chgData name="borja ruiz dque" userId="f4d836478ad67017" providerId="LiveId" clId="{B26A4285-EE52-438D-8F9D-0DC3E074ECCD}" dt="2023-03-02T18:54:33.949" v="63" actId="478"/>
          <ac:spMkLst>
            <pc:docMk/>
            <pc:sldMk cId="3094977034" sldId="262"/>
            <ac:spMk id="3" creationId="{B6090ACC-18EC-E721-15EA-86AE94FA7402}"/>
          </ac:spMkLst>
        </pc:spChg>
        <pc:spChg chg="add mod">
          <ac:chgData name="borja ruiz dque" userId="f4d836478ad67017" providerId="LiveId" clId="{B26A4285-EE52-438D-8F9D-0DC3E074ECCD}" dt="2023-03-02T18:54:42.298" v="65"/>
          <ac:spMkLst>
            <pc:docMk/>
            <pc:sldMk cId="3094977034" sldId="262"/>
            <ac:spMk id="4" creationId="{AE360F7E-5938-2C90-3AE4-F43097D08F74}"/>
          </ac:spMkLst>
        </pc:spChg>
        <pc:spChg chg="add mod">
          <ac:chgData name="borja ruiz dque" userId="f4d836478ad67017" providerId="LiveId" clId="{B26A4285-EE52-438D-8F9D-0DC3E074ECCD}" dt="2023-03-02T18:54:42.298" v="65"/>
          <ac:spMkLst>
            <pc:docMk/>
            <pc:sldMk cId="3094977034" sldId="262"/>
            <ac:spMk id="5" creationId="{EE226003-87A9-9DDD-9BF6-5B49A8A3BF48}"/>
          </ac:spMkLst>
        </pc:spChg>
        <pc:spChg chg="add mod">
          <ac:chgData name="borja ruiz dque" userId="f4d836478ad67017" providerId="LiveId" clId="{B26A4285-EE52-438D-8F9D-0DC3E074ECCD}" dt="2023-03-02T19:16:51.871" v="242" actId="20577"/>
          <ac:spMkLst>
            <pc:docMk/>
            <pc:sldMk cId="3094977034" sldId="262"/>
            <ac:spMk id="7" creationId="{F84144DA-3581-D4F6-80E3-BAA93333CC2F}"/>
          </ac:spMkLst>
        </pc:spChg>
      </pc:sldChg>
      <pc:sldChg chg="addSp delSp modSp new del mod">
        <pc:chgData name="borja ruiz dque" userId="f4d836478ad67017" providerId="LiveId" clId="{B26A4285-EE52-438D-8F9D-0DC3E074ECCD}" dt="2023-03-02T19:40:41.816" v="490" actId="47"/>
        <pc:sldMkLst>
          <pc:docMk/>
          <pc:sldMk cId="3018755568" sldId="263"/>
        </pc:sldMkLst>
        <pc:spChg chg="del">
          <ac:chgData name="borja ruiz dque" userId="f4d836478ad67017" providerId="LiveId" clId="{B26A4285-EE52-438D-8F9D-0DC3E074ECCD}" dt="2023-03-02T19:24:43.542" v="286" actId="478"/>
          <ac:spMkLst>
            <pc:docMk/>
            <pc:sldMk cId="3018755568" sldId="263"/>
            <ac:spMk id="2" creationId="{1BF9C831-0BF3-1F80-9F1F-C8ED03E7078E}"/>
          </ac:spMkLst>
        </pc:spChg>
        <pc:spChg chg="del">
          <ac:chgData name="borja ruiz dque" userId="f4d836478ad67017" providerId="LiveId" clId="{B26A4285-EE52-438D-8F9D-0DC3E074ECCD}" dt="2023-03-02T19:24:41.875" v="285" actId="478"/>
          <ac:spMkLst>
            <pc:docMk/>
            <pc:sldMk cId="3018755568" sldId="263"/>
            <ac:spMk id="3" creationId="{94A2CDD3-3AFF-132B-6345-8EFE2069EA0A}"/>
          </ac:spMkLst>
        </pc:spChg>
        <pc:spChg chg="add mod">
          <ac:chgData name="borja ruiz dque" userId="f4d836478ad67017" providerId="LiveId" clId="{B26A4285-EE52-438D-8F9D-0DC3E074ECCD}" dt="2023-03-02T19:25:21.127" v="293" actId="1076"/>
          <ac:spMkLst>
            <pc:docMk/>
            <pc:sldMk cId="3018755568" sldId="263"/>
            <ac:spMk id="4" creationId="{3BF1F7E2-4A7A-A265-812D-DA62D21E4515}"/>
          </ac:spMkLst>
        </pc:spChg>
        <pc:spChg chg="add mod">
          <ac:chgData name="borja ruiz dque" userId="f4d836478ad67017" providerId="LiveId" clId="{B26A4285-EE52-438D-8F9D-0DC3E074ECCD}" dt="2023-03-02T19:25:21.127" v="293" actId="1076"/>
          <ac:spMkLst>
            <pc:docMk/>
            <pc:sldMk cId="3018755568" sldId="263"/>
            <ac:spMk id="5" creationId="{0FDA43CA-7BA1-6C2C-15B5-93DA3B3700E7}"/>
          </ac:spMkLst>
        </pc:spChg>
        <pc:spChg chg="add mod">
          <ac:chgData name="borja ruiz dque" userId="f4d836478ad67017" providerId="LiveId" clId="{B26A4285-EE52-438D-8F9D-0DC3E074ECCD}" dt="2023-03-02T19:25:21.127" v="293" actId="1076"/>
          <ac:spMkLst>
            <pc:docMk/>
            <pc:sldMk cId="3018755568" sldId="263"/>
            <ac:spMk id="6" creationId="{40976432-D95F-8353-314E-6FBE7BB93438}"/>
          </ac:spMkLst>
        </pc:spChg>
        <pc:spChg chg="add mod">
          <ac:chgData name="borja ruiz dque" userId="f4d836478ad67017" providerId="LiveId" clId="{B26A4285-EE52-438D-8F9D-0DC3E074ECCD}" dt="2023-03-02T19:26:02.238" v="302" actId="1076"/>
          <ac:spMkLst>
            <pc:docMk/>
            <pc:sldMk cId="3018755568" sldId="263"/>
            <ac:spMk id="7" creationId="{D1A449D1-482A-4952-3473-CF33241D8F04}"/>
          </ac:spMkLst>
        </pc:spChg>
        <pc:spChg chg="add mod">
          <ac:chgData name="borja ruiz dque" userId="f4d836478ad67017" providerId="LiveId" clId="{B26A4285-EE52-438D-8F9D-0DC3E074ECCD}" dt="2023-03-02T19:26:07.398" v="303" actId="1076"/>
          <ac:spMkLst>
            <pc:docMk/>
            <pc:sldMk cId="3018755568" sldId="263"/>
            <ac:spMk id="8" creationId="{722B34F9-793D-F9C7-A184-5C033B24DEF0}"/>
          </ac:spMkLst>
        </pc:spChg>
      </pc:sldChg>
      <pc:sldChg chg="addSp delSp modSp new del mod">
        <pc:chgData name="borja ruiz dque" userId="f4d836478ad67017" providerId="LiveId" clId="{B26A4285-EE52-438D-8F9D-0DC3E074ECCD}" dt="2023-03-03T13:20:26.165" v="3095" actId="47"/>
        <pc:sldMkLst>
          <pc:docMk/>
          <pc:sldMk cId="3301030005" sldId="263"/>
        </pc:sldMkLst>
        <pc:spChg chg="del">
          <ac:chgData name="borja ruiz dque" userId="f4d836478ad67017" providerId="LiveId" clId="{B26A4285-EE52-438D-8F9D-0DC3E074ECCD}" dt="2023-03-03T10:47:32.967" v="901" actId="478"/>
          <ac:spMkLst>
            <pc:docMk/>
            <pc:sldMk cId="3301030005" sldId="263"/>
            <ac:spMk id="2" creationId="{0018309E-9A98-C847-50D3-157D78330017}"/>
          </ac:spMkLst>
        </pc:spChg>
        <pc:spChg chg="add del mod">
          <ac:chgData name="borja ruiz dque" userId="f4d836478ad67017" providerId="LiveId" clId="{B26A4285-EE52-438D-8F9D-0DC3E074ECCD}" dt="2023-03-03T13:03:29.099" v="2967" actId="478"/>
          <ac:spMkLst>
            <pc:docMk/>
            <pc:sldMk cId="3301030005" sldId="263"/>
            <ac:spMk id="2" creationId="{A9B2952B-95CA-EFC6-73D7-58ED7A568F27}"/>
          </ac:spMkLst>
        </pc:spChg>
        <pc:spChg chg="del">
          <ac:chgData name="borja ruiz dque" userId="f4d836478ad67017" providerId="LiveId" clId="{B26A4285-EE52-438D-8F9D-0DC3E074ECCD}" dt="2023-03-03T10:47:31.186" v="900" actId="478"/>
          <ac:spMkLst>
            <pc:docMk/>
            <pc:sldMk cId="3301030005" sldId="263"/>
            <ac:spMk id="3" creationId="{3036D59D-C9C3-ABFC-6041-A69CF35FFD55}"/>
          </ac:spMkLst>
        </pc:spChg>
        <pc:spChg chg="add mod ord">
          <ac:chgData name="borja ruiz dque" userId="f4d836478ad67017" providerId="LiveId" clId="{B26A4285-EE52-438D-8F9D-0DC3E074ECCD}" dt="2023-03-03T13:14:19.427" v="3013" actId="1076"/>
          <ac:spMkLst>
            <pc:docMk/>
            <pc:sldMk cId="3301030005" sldId="263"/>
            <ac:spMk id="3" creationId="{B283D263-6DE7-91A0-4767-64306ADE386A}"/>
          </ac:spMkLst>
        </pc:spChg>
        <pc:spChg chg="add del mod">
          <ac:chgData name="borja ruiz dque" userId="f4d836478ad67017" providerId="LiveId" clId="{B26A4285-EE52-438D-8F9D-0DC3E074ECCD}" dt="2023-03-03T13:13:10.698" v="2986" actId="21"/>
          <ac:spMkLst>
            <pc:docMk/>
            <pc:sldMk cId="3301030005" sldId="263"/>
            <ac:spMk id="4" creationId="{87D7D126-0365-0AD3-7F6E-C05B4CCF08D7}"/>
          </ac:spMkLst>
        </pc:spChg>
        <pc:spChg chg="add del mod">
          <ac:chgData name="borja ruiz dque" userId="f4d836478ad67017" providerId="LiveId" clId="{B26A4285-EE52-438D-8F9D-0DC3E074ECCD}" dt="2023-03-03T12:01:33.251" v="1011" actId="478"/>
          <ac:spMkLst>
            <pc:docMk/>
            <pc:sldMk cId="3301030005" sldId="263"/>
            <ac:spMk id="5" creationId="{72E870EC-CDCF-0F8D-C1E1-189A77E6DF7A}"/>
          </ac:spMkLst>
        </pc:spChg>
        <pc:spChg chg="add mod">
          <ac:chgData name="borja ruiz dque" userId="f4d836478ad67017" providerId="LiveId" clId="{B26A4285-EE52-438D-8F9D-0DC3E074ECCD}" dt="2023-03-03T13:14:09.277" v="3010" actId="1076"/>
          <ac:spMkLst>
            <pc:docMk/>
            <pc:sldMk cId="3301030005" sldId="263"/>
            <ac:spMk id="6" creationId="{41131687-AB3B-6D0F-3B63-A63437A48A63}"/>
          </ac:spMkLst>
        </pc:spChg>
        <pc:spChg chg="add del mod">
          <ac:chgData name="borja ruiz dque" userId="f4d836478ad67017" providerId="LiveId" clId="{B26A4285-EE52-438D-8F9D-0DC3E074ECCD}" dt="2023-03-03T13:18:11.919" v="3077" actId="478"/>
          <ac:spMkLst>
            <pc:docMk/>
            <pc:sldMk cId="3301030005" sldId="263"/>
            <ac:spMk id="7" creationId="{E03C2E10-31F2-502D-C5BC-DDA1E67FA227}"/>
          </ac:spMkLst>
        </pc:spChg>
        <pc:spChg chg="add mod">
          <ac:chgData name="borja ruiz dque" userId="f4d836478ad67017" providerId="LiveId" clId="{B26A4285-EE52-438D-8F9D-0DC3E074ECCD}" dt="2023-03-03T13:18:47.803" v="3086" actId="1076"/>
          <ac:spMkLst>
            <pc:docMk/>
            <pc:sldMk cId="3301030005" sldId="263"/>
            <ac:spMk id="8" creationId="{F649FE69-C634-6905-AB07-B70CFD716C4A}"/>
          </ac:spMkLst>
        </pc:spChg>
        <pc:spChg chg="add del mod">
          <ac:chgData name="borja ruiz dque" userId="f4d836478ad67017" providerId="LiveId" clId="{B26A4285-EE52-438D-8F9D-0DC3E074ECCD}" dt="2023-03-03T12:07:49.830" v="1035"/>
          <ac:spMkLst>
            <pc:docMk/>
            <pc:sldMk cId="3301030005" sldId="263"/>
            <ac:spMk id="9" creationId="{186CF95E-6A00-8A4D-72F2-CB241FAC7E54}"/>
          </ac:spMkLst>
        </pc:spChg>
        <pc:spChg chg="add del mod">
          <ac:chgData name="borja ruiz dque" userId="f4d836478ad67017" providerId="LiveId" clId="{B26A4285-EE52-438D-8F9D-0DC3E074ECCD}" dt="2023-03-03T12:13:32.565" v="1088" actId="478"/>
          <ac:spMkLst>
            <pc:docMk/>
            <pc:sldMk cId="3301030005" sldId="263"/>
            <ac:spMk id="11" creationId="{F44D9F5C-B928-6C27-9E1B-F5807A3D02DA}"/>
          </ac:spMkLst>
        </pc:spChg>
        <pc:spChg chg="add del mod ord">
          <ac:chgData name="borja ruiz dque" userId="f4d836478ad67017" providerId="LiveId" clId="{B26A4285-EE52-438D-8F9D-0DC3E074ECCD}" dt="2023-03-03T12:29:00.972" v="2379" actId="21"/>
          <ac:spMkLst>
            <pc:docMk/>
            <pc:sldMk cId="3301030005" sldId="263"/>
            <ac:spMk id="14" creationId="{CFC99325-D3E4-EC9E-50A8-1ED686822049}"/>
          </ac:spMkLst>
        </pc:spChg>
        <pc:spChg chg="add del mod">
          <ac:chgData name="borja ruiz dque" userId="f4d836478ad67017" providerId="LiveId" clId="{B26A4285-EE52-438D-8F9D-0DC3E074ECCD}" dt="2023-03-03T13:13:10.698" v="2986" actId="21"/>
          <ac:spMkLst>
            <pc:docMk/>
            <pc:sldMk cId="3301030005" sldId="263"/>
            <ac:spMk id="16" creationId="{CA423301-9E17-2457-55AB-1CE3B8AD11C8}"/>
          </ac:spMkLst>
        </pc:spChg>
        <pc:spChg chg="add del mod">
          <ac:chgData name="borja ruiz dque" userId="f4d836478ad67017" providerId="LiveId" clId="{B26A4285-EE52-438D-8F9D-0DC3E074ECCD}" dt="2023-03-03T12:18:01.544" v="1142" actId="478"/>
          <ac:spMkLst>
            <pc:docMk/>
            <pc:sldMk cId="3301030005" sldId="263"/>
            <ac:spMk id="17" creationId="{AF10EBF4-04A1-0DC5-0CED-D47F782F453F}"/>
          </ac:spMkLst>
        </pc:spChg>
        <pc:spChg chg="add del mod">
          <ac:chgData name="borja ruiz dque" userId="f4d836478ad67017" providerId="LiveId" clId="{B26A4285-EE52-438D-8F9D-0DC3E074ECCD}" dt="2023-03-03T12:18:17.558" v="1145" actId="478"/>
          <ac:spMkLst>
            <pc:docMk/>
            <pc:sldMk cId="3301030005" sldId="263"/>
            <ac:spMk id="18" creationId="{9CC109CD-16CC-9BDE-7B7B-087764F81353}"/>
          </ac:spMkLst>
        </pc:spChg>
        <pc:spChg chg="add del mod ord">
          <ac:chgData name="borja ruiz dque" userId="f4d836478ad67017" providerId="LiveId" clId="{B26A4285-EE52-438D-8F9D-0DC3E074ECCD}" dt="2023-03-03T12:24:54.763" v="2028" actId="478"/>
          <ac:spMkLst>
            <pc:docMk/>
            <pc:sldMk cId="3301030005" sldId="263"/>
            <ac:spMk id="19" creationId="{4FAA80FA-6DF4-39FC-996D-7985DF9D6B92}"/>
          </ac:spMkLst>
        </pc:spChg>
        <pc:spChg chg="add mod">
          <ac:chgData name="borja ruiz dque" userId="f4d836478ad67017" providerId="LiveId" clId="{B26A4285-EE52-438D-8F9D-0DC3E074ECCD}" dt="2023-03-03T13:17:20.494" v="3069" actId="14100"/>
          <ac:spMkLst>
            <pc:docMk/>
            <pc:sldMk cId="3301030005" sldId="263"/>
            <ac:spMk id="20" creationId="{F430C0C7-DA67-6309-6E04-1E305269B21D}"/>
          </ac:spMkLst>
        </pc:spChg>
        <pc:spChg chg="add mod">
          <ac:chgData name="borja ruiz dque" userId="f4d836478ad67017" providerId="LiveId" clId="{B26A4285-EE52-438D-8F9D-0DC3E074ECCD}" dt="2023-03-03T13:17:06.104" v="3065" actId="1076"/>
          <ac:spMkLst>
            <pc:docMk/>
            <pc:sldMk cId="3301030005" sldId="263"/>
            <ac:spMk id="21" creationId="{A2BAC20B-CB8C-2429-E6C5-4BFF83648A2C}"/>
          </ac:spMkLst>
        </pc:spChg>
        <pc:spChg chg="add del mod ord">
          <ac:chgData name="borja ruiz dque" userId="f4d836478ad67017" providerId="LiveId" clId="{B26A4285-EE52-438D-8F9D-0DC3E074ECCD}" dt="2023-03-03T12:29:56.164" v="2440" actId="21"/>
          <ac:spMkLst>
            <pc:docMk/>
            <pc:sldMk cId="3301030005" sldId="263"/>
            <ac:spMk id="22" creationId="{81E21F81-D590-3AA8-E65E-3FFCF4A94B88}"/>
          </ac:spMkLst>
        </pc:spChg>
        <pc:spChg chg="add del mod ord">
          <ac:chgData name="borja ruiz dque" userId="f4d836478ad67017" providerId="LiveId" clId="{B26A4285-EE52-438D-8F9D-0DC3E074ECCD}" dt="2023-03-03T12:29:06.317" v="2380" actId="21"/>
          <ac:spMkLst>
            <pc:docMk/>
            <pc:sldMk cId="3301030005" sldId="263"/>
            <ac:spMk id="23" creationId="{61A40BFD-5EF4-04B7-7B6D-D36EC0666D95}"/>
          </ac:spMkLst>
        </pc:spChg>
        <pc:spChg chg="add del mod">
          <ac:chgData name="borja ruiz dque" userId="f4d836478ad67017" providerId="LiveId" clId="{B26A4285-EE52-438D-8F9D-0DC3E074ECCD}" dt="2023-03-03T13:13:10.698" v="2986" actId="21"/>
          <ac:spMkLst>
            <pc:docMk/>
            <pc:sldMk cId="3301030005" sldId="263"/>
            <ac:spMk id="35" creationId="{DC5F3565-7BF4-B793-6237-2125A339DE0D}"/>
          </ac:spMkLst>
        </pc:spChg>
        <pc:spChg chg="add del mod ord">
          <ac:chgData name="borja ruiz dque" userId="f4d836478ad67017" providerId="LiveId" clId="{B26A4285-EE52-438D-8F9D-0DC3E074ECCD}" dt="2023-03-03T13:01:46.870" v="2941" actId="478"/>
          <ac:spMkLst>
            <pc:docMk/>
            <pc:sldMk cId="3301030005" sldId="263"/>
            <ac:spMk id="36" creationId="{FC270477-6434-D793-73C7-53512C00C484}"/>
          </ac:spMkLst>
        </pc:spChg>
        <pc:spChg chg="add del mod">
          <ac:chgData name="borja ruiz dque" userId="f4d836478ad67017" providerId="LiveId" clId="{B26A4285-EE52-438D-8F9D-0DC3E074ECCD}" dt="2023-03-03T13:13:10.698" v="2986" actId="21"/>
          <ac:spMkLst>
            <pc:docMk/>
            <pc:sldMk cId="3301030005" sldId="263"/>
            <ac:spMk id="42" creationId="{39B4F8D1-D2DA-8193-F258-997A3B330108}"/>
          </ac:spMkLst>
        </pc:spChg>
        <pc:spChg chg="add del mod">
          <ac:chgData name="borja ruiz dque" userId="f4d836478ad67017" providerId="LiveId" clId="{B26A4285-EE52-438D-8F9D-0DC3E074ECCD}" dt="2023-03-03T13:13:10.698" v="2986" actId="21"/>
          <ac:spMkLst>
            <pc:docMk/>
            <pc:sldMk cId="3301030005" sldId="263"/>
            <ac:spMk id="43" creationId="{12D12172-04E4-AC83-F228-2CD6A65ED507}"/>
          </ac:spMkLst>
        </pc:spChg>
        <pc:spChg chg="add mod">
          <ac:chgData name="borja ruiz dque" userId="f4d836478ad67017" providerId="LiveId" clId="{B26A4285-EE52-438D-8F9D-0DC3E074ECCD}" dt="2023-03-03T13:03:35.213" v="2969" actId="1076"/>
          <ac:spMkLst>
            <pc:docMk/>
            <pc:sldMk cId="3301030005" sldId="263"/>
            <ac:spMk id="44" creationId="{9EFF9A9F-B7D4-0BB4-D480-63D82B1236EE}"/>
          </ac:spMkLst>
        </pc:spChg>
        <pc:spChg chg="add mod">
          <ac:chgData name="borja ruiz dque" userId="f4d836478ad67017" providerId="LiveId" clId="{B26A4285-EE52-438D-8F9D-0DC3E074ECCD}" dt="2023-03-03T13:03:30.012" v="2968"/>
          <ac:spMkLst>
            <pc:docMk/>
            <pc:sldMk cId="3301030005" sldId="263"/>
            <ac:spMk id="45" creationId="{38E6CB2A-E167-F89D-EBF1-B2133D414785}"/>
          </ac:spMkLst>
        </pc:spChg>
        <pc:spChg chg="add mod">
          <ac:chgData name="borja ruiz dque" userId="f4d836478ad67017" providerId="LiveId" clId="{B26A4285-EE52-438D-8F9D-0DC3E074ECCD}" dt="2023-03-03T13:17:36.874" v="3073" actId="14100"/>
          <ac:spMkLst>
            <pc:docMk/>
            <pc:sldMk cId="3301030005" sldId="263"/>
            <ac:spMk id="47" creationId="{8ECF9425-29BD-1E8F-9AD5-53B0D5689051}"/>
          </ac:spMkLst>
        </pc:spChg>
        <pc:spChg chg="add mod">
          <ac:chgData name="borja ruiz dque" userId="f4d836478ad67017" providerId="LiveId" clId="{B26A4285-EE52-438D-8F9D-0DC3E074ECCD}" dt="2023-03-03T13:15:49.397" v="3038" actId="1076"/>
          <ac:spMkLst>
            <pc:docMk/>
            <pc:sldMk cId="3301030005" sldId="263"/>
            <ac:spMk id="48" creationId="{D50FB607-FE70-4ED7-BCFA-6816CB7C5BF1}"/>
          </ac:spMkLst>
        </pc:spChg>
        <pc:spChg chg="add mod">
          <ac:chgData name="borja ruiz dque" userId="f4d836478ad67017" providerId="LiveId" clId="{B26A4285-EE52-438D-8F9D-0DC3E074ECCD}" dt="2023-03-03T13:17:29.313" v="3070" actId="1076"/>
          <ac:spMkLst>
            <pc:docMk/>
            <pc:sldMk cId="3301030005" sldId="263"/>
            <ac:spMk id="49" creationId="{7130E3AE-FAEF-9D25-E766-099467389529}"/>
          </ac:spMkLst>
        </pc:spChg>
        <pc:spChg chg="add mod">
          <ac:chgData name="borja ruiz dque" userId="f4d836478ad67017" providerId="LiveId" clId="{B26A4285-EE52-438D-8F9D-0DC3E074ECCD}" dt="2023-03-03T13:17:31.397" v="3071" actId="1076"/>
          <ac:spMkLst>
            <pc:docMk/>
            <pc:sldMk cId="3301030005" sldId="263"/>
            <ac:spMk id="50" creationId="{50C68F00-A51F-A232-3283-BBB483AB3F65}"/>
          </ac:spMkLst>
        </pc:spChg>
        <pc:spChg chg="add mod">
          <ac:chgData name="borja ruiz dque" userId="f4d836478ad67017" providerId="LiveId" clId="{B26A4285-EE52-438D-8F9D-0DC3E074ECCD}" dt="2023-03-03T13:17:17.711" v="3068" actId="14100"/>
          <ac:spMkLst>
            <pc:docMk/>
            <pc:sldMk cId="3301030005" sldId="263"/>
            <ac:spMk id="51" creationId="{FFD2CDFE-CA01-1984-81BC-9C3D011F134A}"/>
          </ac:spMkLst>
        </pc:spChg>
        <pc:spChg chg="add mod">
          <ac:chgData name="borja ruiz dque" userId="f4d836478ad67017" providerId="LiveId" clId="{B26A4285-EE52-438D-8F9D-0DC3E074ECCD}" dt="2023-03-03T13:18:34.794" v="3084" actId="1076"/>
          <ac:spMkLst>
            <pc:docMk/>
            <pc:sldMk cId="3301030005" sldId="263"/>
            <ac:spMk id="52" creationId="{31FE0D0E-111D-C442-EEB0-F6F37AC08A06}"/>
          </ac:spMkLst>
        </pc:spChg>
        <pc:spChg chg="add del mod">
          <ac:chgData name="borja ruiz dque" userId="f4d836478ad67017" providerId="LiveId" clId="{B26A4285-EE52-438D-8F9D-0DC3E074ECCD}" dt="2023-03-03T13:16:27.304" v="3055" actId="478"/>
          <ac:spMkLst>
            <pc:docMk/>
            <pc:sldMk cId="3301030005" sldId="263"/>
            <ac:spMk id="53" creationId="{6610FF9A-548E-2FF9-6428-0360A9F45C25}"/>
          </ac:spMkLst>
        </pc:spChg>
        <pc:spChg chg="add mod ord">
          <ac:chgData name="borja ruiz dque" userId="f4d836478ad67017" providerId="LiveId" clId="{B26A4285-EE52-438D-8F9D-0DC3E074ECCD}" dt="2023-03-03T13:16:38.167" v="3060" actId="167"/>
          <ac:spMkLst>
            <pc:docMk/>
            <pc:sldMk cId="3301030005" sldId="263"/>
            <ac:spMk id="54" creationId="{1214C19E-852B-9A3E-9AC1-68D3FE2401C0}"/>
          </ac:spMkLst>
        </pc:spChg>
        <pc:graphicFrameChg chg="add del mod">
          <ac:chgData name="borja ruiz dque" userId="f4d836478ad67017" providerId="LiveId" clId="{B26A4285-EE52-438D-8F9D-0DC3E074ECCD}" dt="2023-03-03T10:47:55.737" v="903" actId="478"/>
          <ac:graphicFrameMkLst>
            <pc:docMk/>
            <pc:sldMk cId="3301030005" sldId="263"/>
            <ac:graphicFrameMk id="4" creationId="{831FC060-CECA-256D-810B-66C2B8435C24}"/>
          </ac:graphicFrameMkLst>
        </pc:graphicFrameChg>
        <pc:graphicFrameChg chg="add del mod">
          <ac:chgData name="borja ruiz dque" userId="f4d836478ad67017" providerId="LiveId" clId="{B26A4285-EE52-438D-8F9D-0DC3E074ECCD}" dt="2023-03-03T12:54:48.125" v="2720" actId="478"/>
          <ac:graphicFrameMkLst>
            <pc:docMk/>
            <pc:sldMk cId="3301030005" sldId="263"/>
            <ac:graphicFrameMk id="10" creationId="{56A1EDFC-7136-784A-7503-4864A74E8586}"/>
          </ac:graphicFrameMkLst>
        </pc:graphicFrameChg>
        <pc:graphicFrameChg chg="add mod">
          <ac:chgData name="borja ruiz dque" userId="f4d836478ad67017" providerId="LiveId" clId="{B26A4285-EE52-438D-8F9D-0DC3E074ECCD}" dt="2023-03-03T13:14:35.081" v="3018" actId="1076"/>
          <ac:graphicFrameMkLst>
            <pc:docMk/>
            <pc:sldMk cId="3301030005" sldId="263"/>
            <ac:graphicFrameMk id="12" creationId="{6D051DE0-F954-F4FE-F173-838E1B7DD7D5}"/>
          </ac:graphicFrameMkLst>
        </pc:graphicFrameChg>
        <pc:graphicFrameChg chg="add del mod">
          <ac:chgData name="borja ruiz dque" userId="f4d836478ad67017" providerId="LiveId" clId="{B26A4285-EE52-438D-8F9D-0DC3E074ECCD}" dt="2023-03-03T12:15:37.535" v="1117" actId="478"/>
          <ac:graphicFrameMkLst>
            <pc:docMk/>
            <pc:sldMk cId="3301030005" sldId="263"/>
            <ac:graphicFrameMk id="13" creationId="{133F8F08-61EA-A7B6-51D8-E0C65AD9A9EE}"/>
          </ac:graphicFrameMkLst>
        </pc:graphicFrameChg>
        <pc:graphicFrameChg chg="add del mod">
          <ac:chgData name="borja ruiz dque" userId="f4d836478ad67017" providerId="LiveId" clId="{B26A4285-EE52-438D-8F9D-0DC3E074ECCD}" dt="2023-03-03T12:56:22.586" v="2744" actId="478"/>
          <ac:graphicFrameMkLst>
            <pc:docMk/>
            <pc:sldMk cId="3301030005" sldId="263"/>
            <ac:graphicFrameMk id="27" creationId="{45463B39-991F-2E60-E232-90E9C6993753}"/>
          </ac:graphicFrameMkLst>
        </pc:graphicFrameChg>
        <pc:graphicFrameChg chg="add del mod">
          <ac:chgData name="borja ruiz dque" userId="f4d836478ad67017" providerId="LiveId" clId="{B26A4285-EE52-438D-8F9D-0DC3E074ECCD}" dt="2023-03-03T12:46:25.578" v="2557" actId="21"/>
          <ac:graphicFrameMkLst>
            <pc:docMk/>
            <pc:sldMk cId="3301030005" sldId="263"/>
            <ac:graphicFrameMk id="32" creationId="{467383E6-CBD9-AFAA-2CF1-0BED1A9C02C6}"/>
          </ac:graphicFrameMkLst>
        </pc:graphicFrameChg>
        <pc:graphicFrameChg chg="add del mod">
          <ac:chgData name="borja ruiz dque" userId="f4d836478ad67017" providerId="LiveId" clId="{B26A4285-EE52-438D-8F9D-0DC3E074ECCD}" dt="2023-03-03T12:51:00.401" v="2584" actId="478"/>
          <ac:graphicFrameMkLst>
            <pc:docMk/>
            <pc:sldMk cId="3301030005" sldId="263"/>
            <ac:graphicFrameMk id="39" creationId="{5DB0821D-D654-AE07-B402-E1BA2844FFF8}"/>
          </ac:graphicFrameMkLst>
        </pc:graphicFrameChg>
        <pc:picChg chg="add del mod">
          <ac:chgData name="borja ruiz dque" userId="f4d836478ad67017" providerId="LiveId" clId="{B26A4285-EE52-438D-8F9D-0DC3E074ECCD}" dt="2023-03-03T12:38:57.937" v="2477" actId="478"/>
          <ac:picMkLst>
            <pc:docMk/>
            <pc:sldMk cId="3301030005" sldId="263"/>
            <ac:picMk id="24" creationId="{EAF0F45A-8FD9-0E3C-8228-B6388AF066F2}"/>
          </ac:picMkLst>
        </pc:picChg>
        <pc:picChg chg="add del mod ord">
          <ac:chgData name="borja ruiz dque" userId="f4d836478ad67017" providerId="LiveId" clId="{B26A4285-EE52-438D-8F9D-0DC3E074ECCD}" dt="2023-03-03T13:13:10.698" v="2986" actId="21"/>
          <ac:picMkLst>
            <pc:docMk/>
            <pc:sldMk cId="3301030005" sldId="263"/>
            <ac:picMk id="41" creationId="{5DD0CC57-6EC8-031A-B8BB-012EE31CE43B}"/>
          </ac:picMkLst>
        </pc:picChg>
        <pc:picChg chg="add mod">
          <ac:chgData name="borja ruiz dque" userId="f4d836478ad67017" providerId="LiveId" clId="{B26A4285-EE52-438D-8F9D-0DC3E074ECCD}" dt="2023-03-03T13:17:32.843" v="3072" actId="1076"/>
          <ac:picMkLst>
            <pc:docMk/>
            <pc:sldMk cId="3301030005" sldId="263"/>
            <ac:picMk id="46" creationId="{1ACF7C73-2506-E7C2-5B70-A791BC3E4045}"/>
          </ac:picMkLst>
        </pc:picChg>
        <pc:cxnChg chg="add del mod">
          <ac:chgData name="borja ruiz dque" userId="f4d836478ad67017" providerId="LiveId" clId="{B26A4285-EE52-438D-8F9D-0DC3E074ECCD}" dt="2023-03-03T13:12:27.115" v="2975" actId="478"/>
          <ac:cxnSpMkLst>
            <pc:docMk/>
            <pc:sldMk cId="3301030005" sldId="263"/>
            <ac:cxnSpMk id="29" creationId="{DF0BCE32-719A-BD0E-ABA1-67450E52236C}"/>
          </ac:cxnSpMkLst>
        </pc:cxnChg>
        <pc:cxnChg chg="add del mod">
          <ac:chgData name="borja ruiz dque" userId="f4d836478ad67017" providerId="LiveId" clId="{B26A4285-EE52-438D-8F9D-0DC3E074ECCD}" dt="2023-03-03T12:51:32.465" v="2592" actId="478"/>
          <ac:cxnSpMkLst>
            <pc:docMk/>
            <pc:sldMk cId="3301030005" sldId="263"/>
            <ac:cxnSpMk id="38" creationId="{37D06C2B-AD37-081A-EF6C-307F6EF17F69}"/>
          </ac:cxnSpMkLst>
        </pc:cxnChg>
        <pc:cxnChg chg="add mod">
          <ac:chgData name="borja ruiz dque" userId="f4d836478ad67017" providerId="LiveId" clId="{B26A4285-EE52-438D-8F9D-0DC3E074ECCD}" dt="2023-03-03T13:17:49.895" v="3075" actId="14100"/>
          <ac:cxnSpMkLst>
            <pc:docMk/>
            <pc:sldMk cId="3301030005" sldId="263"/>
            <ac:cxnSpMk id="56" creationId="{893BDB1F-6CB5-D7A6-8429-0C4924147704}"/>
          </ac:cxnSpMkLst>
        </pc:cxnChg>
        <pc:cxnChg chg="add mod">
          <ac:chgData name="borja ruiz dque" userId="f4d836478ad67017" providerId="LiveId" clId="{B26A4285-EE52-438D-8F9D-0DC3E074ECCD}" dt="2023-03-03T13:17:44.700" v="3074" actId="14100"/>
          <ac:cxnSpMkLst>
            <pc:docMk/>
            <pc:sldMk cId="3301030005" sldId="263"/>
            <ac:cxnSpMk id="57" creationId="{E0ED5589-1D55-B426-06EC-730893B73D2A}"/>
          </ac:cxnSpMkLst>
        </pc:cxnChg>
      </pc:sldChg>
      <pc:sldChg chg="addSp delSp modSp new del mod">
        <pc:chgData name="borja ruiz dque" userId="f4d836478ad67017" providerId="LiveId" clId="{B26A4285-EE52-438D-8F9D-0DC3E074ECCD}" dt="2023-03-03T13:20:13.934" v="3094" actId="47"/>
        <pc:sldMkLst>
          <pc:docMk/>
          <pc:sldMk cId="708893446" sldId="264"/>
        </pc:sldMkLst>
        <pc:spChg chg="del">
          <ac:chgData name="borja ruiz dque" userId="f4d836478ad67017" providerId="LiveId" clId="{B26A4285-EE52-438D-8F9D-0DC3E074ECCD}" dt="2023-03-03T12:07:36.050" v="1032" actId="478"/>
          <ac:spMkLst>
            <pc:docMk/>
            <pc:sldMk cId="708893446" sldId="264"/>
            <ac:spMk id="2" creationId="{E5A5B236-020D-0949-97E4-3E4DF8466348}"/>
          </ac:spMkLst>
        </pc:spChg>
        <pc:spChg chg="del">
          <ac:chgData name="borja ruiz dque" userId="f4d836478ad67017" providerId="LiveId" clId="{B26A4285-EE52-438D-8F9D-0DC3E074ECCD}" dt="2023-03-03T12:07:32.780" v="1031" actId="478"/>
          <ac:spMkLst>
            <pc:docMk/>
            <pc:sldMk cId="708893446" sldId="264"/>
            <ac:spMk id="3" creationId="{ED387E73-33EC-4EF7-0220-7D5DE38D907A}"/>
          </ac:spMkLst>
        </pc:spChg>
        <pc:spChg chg="add mod">
          <ac:chgData name="borja ruiz dque" userId="f4d836478ad67017" providerId="LiveId" clId="{B26A4285-EE52-438D-8F9D-0DC3E074ECCD}" dt="2023-03-03T12:07:51.975" v="1036"/>
          <ac:spMkLst>
            <pc:docMk/>
            <pc:sldMk cId="708893446" sldId="264"/>
            <ac:spMk id="4" creationId="{70C2BE63-0BAE-FAD3-1514-7ABBDD8C2C19}"/>
          </ac:spMkLst>
        </pc:spChg>
        <pc:spChg chg="add del mod">
          <ac:chgData name="borja ruiz dque" userId="f4d836478ad67017" providerId="LiveId" clId="{B26A4285-EE52-438D-8F9D-0DC3E074ECCD}" dt="2023-03-03T12:09:49.879" v="1054" actId="478"/>
          <ac:spMkLst>
            <pc:docMk/>
            <pc:sldMk cId="708893446" sldId="264"/>
            <ac:spMk id="5" creationId="{3F0961CA-9B05-08A2-3522-269B72505E92}"/>
          </ac:spMkLst>
        </pc:spChg>
        <pc:spChg chg="add mod">
          <ac:chgData name="borja ruiz dque" userId="f4d836478ad67017" providerId="LiveId" clId="{B26A4285-EE52-438D-8F9D-0DC3E074ECCD}" dt="2023-03-03T12:11:07.728" v="1074" actId="14100"/>
          <ac:spMkLst>
            <pc:docMk/>
            <pc:sldMk cId="708893446" sldId="264"/>
            <ac:spMk id="6" creationId="{FD6D890A-1B05-B399-9624-51313FA74C27}"/>
          </ac:spMkLst>
        </pc:spChg>
        <pc:spChg chg="add del mod">
          <ac:chgData name="borja ruiz dque" userId="f4d836478ad67017" providerId="LiveId" clId="{B26A4285-EE52-438D-8F9D-0DC3E074ECCD}" dt="2023-03-03T13:16:31.020" v="3057" actId="478"/>
          <ac:spMkLst>
            <pc:docMk/>
            <pc:sldMk cId="708893446" sldId="264"/>
            <ac:spMk id="8" creationId="{CFDCEA97-BE5E-4104-7200-76B62E64D7CC}"/>
          </ac:spMkLst>
        </pc:spChg>
        <pc:spChg chg="add mod">
          <ac:chgData name="borja ruiz dque" userId="f4d836478ad67017" providerId="LiveId" clId="{B26A4285-EE52-438D-8F9D-0DC3E074ECCD}" dt="2023-03-03T12:11:20.871" v="1075" actId="1076"/>
          <ac:spMkLst>
            <pc:docMk/>
            <pc:sldMk cId="708893446" sldId="264"/>
            <ac:spMk id="10" creationId="{CB96063A-AF23-1F2C-9987-D3AC61376CDF}"/>
          </ac:spMkLst>
        </pc:spChg>
      </pc:sldChg>
      <pc:sldChg chg="addSp delSp modSp mod">
        <pc:chgData name="borja ruiz dque" userId="f4d836478ad67017" providerId="LiveId" clId="{B26A4285-EE52-438D-8F9D-0DC3E074ECCD}" dt="2023-03-03T13:25:52.247" v="3145" actId="20577"/>
        <pc:sldMkLst>
          <pc:docMk/>
          <pc:sldMk cId="4205090128" sldId="265"/>
        </pc:sldMkLst>
        <pc:spChg chg="add mod">
          <ac:chgData name="borja ruiz dque" userId="f4d836478ad67017" providerId="LiveId" clId="{B26A4285-EE52-438D-8F9D-0DC3E074ECCD}" dt="2023-03-03T13:20:00.677" v="3092" actId="1076"/>
          <ac:spMkLst>
            <pc:docMk/>
            <pc:sldMk cId="4205090128" sldId="265"/>
            <ac:spMk id="2" creationId="{5FBAC470-1A0B-62FB-36E0-DE6BC3107D28}"/>
          </ac:spMkLst>
        </pc:spChg>
        <pc:spChg chg="add mod">
          <ac:chgData name="borja ruiz dque" userId="f4d836478ad67017" providerId="LiveId" clId="{B26A4285-EE52-438D-8F9D-0DC3E074ECCD}" dt="2023-03-03T13:21:57.274" v="3111" actId="1076"/>
          <ac:spMkLst>
            <pc:docMk/>
            <pc:sldMk cId="4205090128" sldId="265"/>
            <ac:spMk id="3" creationId="{A1491464-0823-C945-5321-3D1E44390BE0}"/>
          </ac:spMkLst>
        </pc:spChg>
        <pc:spChg chg="add mod">
          <ac:chgData name="borja ruiz dque" userId="f4d836478ad67017" providerId="LiveId" clId="{B26A4285-EE52-438D-8F9D-0DC3E074ECCD}" dt="2023-03-03T13:21:36.903" v="3108" actId="2711"/>
          <ac:spMkLst>
            <pc:docMk/>
            <pc:sldMk cId="4205090128" sldId="265"/>
            <ac:spMk id="5" creationId="{0391E229-2483-E6AC-CF00-98AEFE4EB5DE}"/>
          </ac:spMkLst>
        </pc:spChg>
        <pc:spChg chg="add mod">
          <ac:chgData name="borja ruiz dque" userId="f4d836478ad67017" providerId="LiveId" clId="{B26A4285-EE52-438D-8F9D-0DC3E074ECCD}" dt="2023-03-03T13:25:20.053" v="3139" actId="1076"/>
          <ac:spMkLst>
            <pc:docMk/>
            <pc:sldMk cId="4205090128" sldId="265"/>
            <ac:spMk id="6" creationId="{57FE51F6-922F-59B3-77B9-A69DEE7A4A8B}"/>
          </ac:spMkLst>
        </pc:spChg>
        <pc:spChg chg="add mod">
          <ac:chgData name="borja ruiz dque" userId="f4d836478ad67017" providerId="LiveId" clId="{B26A4285-EE52-438D-8F9D-0DC3E074ECCD}" dt="2023-03-03T13:23:11.987" v="3123" actId="1076"/>
          <ac:spMkLst>
            <pc:docMk/>
            <pc:sldMk cId="4205090128" sldId="265"/>
            <ac:spMk id="7" creationId="{6D43E0AF-0E49-7262-7082-4992920F050B}"/>
          </ac:spMkLst>
        </pc:spChg>
        <pc:spChg chg="add mod">
          <ac:chgData name="borja ruiz dque" userId="f4d836478ad67017" providerId="LiveId" clId="{B26A4285-EE52-438D-8F9D-0DC3E074ECCD}" dt="2023-03-03T13:21:36.903" v="3108" actId="2711"/>
          <ac:spMkLst>
            <pc:docMk/>
            <pc:sldMk cId="4205090128" sldId="265"/>
            <ac:spMk id="8" creationId="{E1F2F5C9-5B59-4FFB-421B-4F1753054DA4}"/>
          </ac:spMkLst>
        </pc:spChg>
        <pc:spChg chg="add mod">
          <ac:chgData name="borja ruiz dque" userId="f4d836478ad67017" providerId="LiveId" clId="{B26A4285-EE52-438D-8F9D-0DC3E074ECCD}" dt="2023-03-03T13:22:54.479" v="3117" actId="1076"/>
          <ac:spMkLst>
            <pc:docMk/>
            <pc:sldMk cId="4205090128" sldId="265"/>
            <ac:spMk id="10" creationId="{D2FE54CC-5DE7-E996-ED65-031A3C6CAB42}"/>
          </ac:spMkLst>
        </pc:spChg>
        <pc:spChg chg="add del mod">
          <ac:chgData name="borja ruiz dque" userId="f4d836478ad67017" providerId="LiveId" clId="{B26A4285-EE52-438D-8F9D-0DC3E074ECCD}" dt="2023-03-03T13:23:00.322" v="3120"/>
          <ac:spMkLst>
            <pc:docMk/>
            <pc:sldMk cId="4205090128" sldId="265"/>
            <ac:spMk id="11" creationId="{545FE4AA-3728-410A-E316-2901F8F4477B}"/>
          </ac:spMkLst>
        </pc:spChg>
        <pc:spChg chg="add mod">
          <ac:chgData name="borja ruiz dque" userId="f4d836478ad67017" providerId="LiveId" clId="{B26A4285-EE52-438D-8F9D-0DC3E074ECCD}" dt="2023-03-03T13:25:52.247" v="3145" actId="20577"/>
          <ac:spMkLst>
            <pc:docMk/>
            <pc:sldMk cId="4205090128" sldId="265"/>
            <ac:spMk id="12" creationId="{7CA3EAB5-ABF3-3A9D-6675-E44A9FAE8AC5}"/>
          </ac:spMkLst>
        </pc:spChg>
        <pc:spChg chg="add mod">
          <ac:chgData name="borja ruiz dque" userId="f4d836478ad67017" providerId="LiveId" clId="{B26A4285-EE52-438D-8F9D-0DC3E074ECCD}" dt="2023-03-03T13:23:02.837" v="3121" actId="1076"/>
          <ac:spMkLst>
            <pc:docMk/>
            <pc:sldMk cId="4205090128" sldId="265"/>
            <ac:spMk id="13" creationId="{43AD2F68-903F-8B2A-FF26-506C32382276}"/>
          </ac:spMkLst>
        </pc:spChg>
        <pc:spChg chg="add mod">
          <ac:chgData name="borja ruiz dque" userId="f4d836478ad67017" providerId="LiveId" clId="{B26A4285-EE52-438D-8F9D-0DC3E074ECCD}" dt="2023-03-03T13:21:36.903" v="3108" actId="2711"/>
          <ac:spMkLst>
            <pc:docMk/>
            <pc:sldMk cId="4205090128" sldId="265"/>
            <ac:spMk id="14" creationId="{3FBC54F8-577B-3576-6127-CEF6CFD8EFA0}"/>
          </ac:spMkLst>
        </pc:spChg>
        <pc:spChg chg="add mod">
          <ac:chgData name="borja ruiz dque" userId="f4d836478ad67017" providerId="LiveId" clId="{B26A4285-EE52-438D-8F9D-0DC3E074ECCD}" dt="2023-03-03T13:21:36.903" v="3108" actId="2711"/>
          <ac:spMkLst>
            <pc:docMk/>
            <pc:sldMk cId="4205090128" sldId="265"/>
            <ac:spMk id="15" creationId="{0F32B30C-7E01-608B-27D2-DCADDD791BFA}"/>
          </ac:spMkLst>
        </pc:spChg>
        <pc:spChg chg="add mod">
          <ac:chgData name="borja ruiz dque" userId="f4d836478ad67017" providerId="LiveId" clId="{B26A4285-EE52-438D-8F9D-0DC3E074ECCD}" dt="2023-03-03T13:25:17.077" v="3138" actId="1076"/>
          <ac:spMkLst>
            <pc:docMk/>
            <pc:sldMk cId="4205090128" sldId="265"/>
            <ac:spMk id="18" creationId="{41B04594-76AF-44A0-4C63-DA3BADE998C4}"/>
          </ac:spMkLst>
        </pc:spChg>
        <pc:spChg chg="add mod">
          <ac:chgData name="borja ruiz dque" userId="f4d836478ad67017" providerId="LiveId" clId="{B26A4285-EE52-438D-8F9D-0DC3E074ECCD}" dt="2023-03-03T13:22:14.874" v="3115" actId="1076"/>
          <ac:spMkLst>
            <pc:docMk/>
            <pc:sldMk cId="4205090128" sldId="265"/>
            <ac:spMk id="19" creationId="{FD61882C-7AF8-3A6F-BE32-A429B26EFB18}"/>
          </ac:spMkLst>
        </pc:spChg>
        <pc:graphicFrameChg chg="add mod">
          <ac:chgData name="borja ruiz dque" userId="f4d836478ad67017" providerId="LiveId" clId="{B26A4285-EE52-438D-8F9D-0DC3E074ECCD}" dt="2023-03-03T13:19:12.742" v="3087"/>
          <ac:graphicFrameMkLst>
            <pc:docMk/>
            <pc:sldMk cId="4205090128" sldId="265"/>
            <ac:graphicFrameMk id="4" creationId="{26F3F86B-9FC9-B6B2-8915-F7EF66365A0F}"/>
          </ac:graphicFrameMkLst>
        </pc:graphicFrameChg>
        <pc:picChg chg="add mod ord">
          <ac:chgData name="borja ruiz dque" userId="f4d836478ad67017" providerId="LiveId" clId="{B26A4285-EE52-438D-8F9D-0DC3E074ECCD}" dt="2023-03-03T13:22:59.590" v="3118" actId="1076"/>
          <ac:picMkLst>
            <pc:docMk/>
            <pc:sldMk cId="4205090128" sldId="265"/>
            <ac:picMk id="9" creationId="{66435E04-788A-61AA-C528-0043FD8FA91F}"/>
          </ac:picMkLst>
        </pc:picChg>
        <pc:cxnChg chg="add mod">
          <ac:chgData name="borja ruiz dque" userId="f4d836478ad67017" providerId="LiveId" clId="{B26A4285-EE52-438D-8F9D-0DC3E074ECCD}" dt="2023-03-03T13:19:12.742" v="3087"/>
          <ac:cxnSpMkLst>
            <pc:docMk/>
            <pc:sldMk cId="4205090128" sldId="265"/>
            <ac:cxnSpMk id="16" creationId="{645D2FF6-DC72-72BB-5FA9-9E5232CC8574}"/>
          </ac:cxnSpMkLst>
        </pc:cxnChg>
        <pc:cxnChg chg="add mod">
          <ac:chgData name="borja ruiz dque" userId="f4d836478ad67017" providerId="LiveId" clId="{B26A4285-EE52-438D-8F9D-0DC3E074ECCD}" dt="2023-03-03T13:19:12.742" v="3087"/>
          <ac:cxnSpMkLst>
            <pc:docMk/>
            <pc:sldMk cId="4205090128" sldId="265"/>
            <ac:cxnSpMk id="17" creationId="{0E774B9B-5AB5-D71D-4F0B-310E08C3A194}"/>
          </ac:cxnSpMkLst>
        </pc:cxnChg>
      </pc:sldChg>
    </pc:docChg>
  </pc:docChgLst>
  <pc:docChgLst>
    <pc:chgData name="borja ruiz dque" userId="f4d836478ad67017" providerId="LiveId" clId="{07B40E73-73AB-48B0-A1E1-E8FB5C5511E4}"/>
    <pc:docChg chg="undo redo custSel addSld delSld modSld">
      <pc:chgData name="borja ruiz dque" userId="f4d836478ad67017" providerId="LiveId" clId="{07B40E73-73AB-48B0-A1E1-E8FB5C5511E4}" dt="2023-02-14T18:10:59.059" v="607" actId="20577"/>
      <pc:docMkLst>
        <pc:docMk/>
      </pc:docMkLst>
      <pc:sldChg chg="delSp del mod">
        <pc:chgData name="borja ruiz dque" userId="f4d836478ad67017" providerId="LiveId" clId="{07B40E73-73AB-48B0-A1E1-E8FB5C5511E4}" dt="2023-02-14T18:07:27.333" v="552" actId="47"/>
        <pc:sldMkLst>
          <pc:docMk/>
          <pc:sldMk cId="83268352" sldId="258"/>
        </pc:sldMkLst>
        <pc:spChg chg="del">
          <ac:chgData name="borja ruiz dque" userId="f4d836478ad67017" providerId="LiveId" clId="{07B40E73-73AB-48B0-A1E1-E8FB5C5511E4}" dt="2023-02-13T18:58:29.303" v="2" actId="478"/>
          <ac:spMkLst>
            <pc:docMk/>
            <pc:sldMk cId="83268352" sldId="258"/>
            <ac:spMk id="2" creationId="{EBC6EA16-CE8C-925D-31BE-6864831BC08B}"/>
          </ac:spMkLst>
        </pc:spChg>
      </pc:sldChg>
      <pc:sldChg chg="addSp delSp modSp new del mod">
        <pc:chgData name="borja ruiz dque" userId="f4d836478ad67017" providerId="LiveId" clId="{07B40E73-73AB-48B0-A1E1-E8FB5C5511E4}" dt="2023-02-14T18:07:11.596" v="551" actId="47"/>
        <pc:sldMkLst>
          <pc:docMk/>
          <pc:sldMk cId="2632815990" sldId="259"/>
        </pc:sldMkLst>
        <pc:spChg chg="del">
          <ac:chgData name="borja ruiz dque" userId="f4d836478ad67017" providerId="LiveId" clId="{07B40E73-73AB-48B0-A1E1-E8FB5C5511E4}" dt="2023-02-13T18:59:24.179" v="3" actId="478"/>
          <ac:spMkLst>
            <pc:docMk/>
            <pc:sldMk cId="2632815990" sldId="259"/>
            <ac:spMk id="2" creationId="{C1740131-542D-6D12-9C6A-A1A1DA90450F}"/>
          </ac:spMkLst>
        </pc:spChg>
        <pc:spChg chg="del">
          <ac:chgData name="borja ruiz dque" userId="f4d836478ad67017" providerId="LiveId" clId="{07B40E73-73AB-48B0-A1E1-E8FB5C5511E4}" dt="2023-02-13T18:58:21.908" v="1" actId="478"/>
          <ac:spMkLst>
            <pc:docMk/>
            <pc:sldMk cId="2632815990" sldId="259"/>
            <ac:spMk id="3" creationId="{C99435DD-2656-3DC2-9DCF-F68317123298}"/>
          </ac:spMkLst>
        </pc:spChg>
        <pc:spChg chg="add del mod">
          <ac:chgData name="borja ruiz dque" userId="f4d836478ad67017" providerId="LiveId" clId="{07B40E73-73AB-48B0-A1E1-E8FB5C5511E4}" dt="2023-02-13T19:47:55.304" v="243" actId="478"/>
          <ac:spMkLst>
            <pc:docMk/>
            <pc:sldMk cId="2632815990" sldId="259"/>
            <ac:spMk id="17" creationId="{3A95BF43-34CE-2E51-5EA9-C4C5C79FC668}"/>
          </ac:spMkLst>
        </pc:spChg>
        <pc:spChg chg="add mod">
          <ac:chgData name="borja ruiz dque" userId="f4d836478ad67017" providerId="LiveId" clId="{07B40E73-73AB-48B0-A1E1-E8FB5C5511E4}" dt="2023-02-13T19:29:27.602" v="81" actId="1076"/>
          <ac:spMkLst>
            <pc:docMk/>
            <pc:sldMk cId="2632815990" sldId="259"/>
            <ac:spMk id="19" creationId="{9637449D-18D6-0983-5AD9-E06C94F1FBED}"/>
          </ac:spMkLst>
        </pc:spChg>
        <pc:spChg chg="add mod">
          <ac:chgData name="borja ruiz dque" userId="f4d836478ad67017" providerId="LiveId" clId="{07B40E73-73AB-48B0-A1E1-E8FB5C5511E4}" dt="2023-02-13T19:29:19.404" v="76" actId="1076"/>
          <ac:spMkLst>
            <pc:docMk/>
            <pc:sldMk cId="2632815990" sldId="259"/>
            <ac:spMk id="21" creationId="{90EE612D-BC51-0A19-C800-A04D751EF69E}"/>
          </ac:spMkLst>
        </pc:spChg>
        <pc:spChg chg="add del mod">
          <ac:chgData name="borja ruiz dque" userId="f4d836478ad67017" providerId="LiveId" clId="{07B40E73-73AB-48B0-A1E1-E8FB5C5511E4}" dt="2023-02-13T19:47:50.853" v="242" actId="478"/>
          <ac:spMkLst>
            <pc:docMk/>
            <pc:sldMk cId="2632815990" sldId="259"/>
            <ac:spMk id="23" creationId="{131456F8-6B51-C544-1CAD-63B16E11AAD7}"/>
          </ac:spMkLst>
        </pc:spChg>
        <pc:graphicFrameChg chg="add del">
          <ac:chgData name="borja ruiz dque" userId="f4d836478ad67017" providerId="LiveId" clId="{07B40E73-73AB-48B0-A1E1-E8FB5C5511E4}" dt="2023-02-13T19:00:35.023" v="5" actId="478"/>
          <ac:graphicFrameMkLst>
            <pc:docMk/>
            <pc:sldMk cId="2632815990" sldId="259"/>
            <ac:graphicFrameMk id="6" creationId="{0C53A7DE-CCB5-ABC4-8D2F-C107FF39DB0F}"/>
          </ac:graphicFrameMkLst>
        </pc:graphicFrameChg>
        <pc:graphicFrameChg chg="add del">
          <ac:chgData name="borja ruiz dque" userId="f4d836478ad67017" providerId="LiveId" clId="{07B40E73-73AB-48B0-A1E1-E8FB5C5511E4}" dt="2023-02-13T19:05:20.387" v="12" actId="478"/>
          <ac:graphicFrameMkLst>
            <pc:docMk/>
            <pc:sldMk cId="2632815990" sldId="259"/>
            <ac:graphicFrameMk id="9" creationId="{83CF5687-EE67-3CEA-CEB8-4AE6EDC7B6C3}"/>
          </ac:graphicFrameMkLst>
        </pc:graphicFrameChg>
        <pc:graphicFrameChg chg="add del">
          <ac:chgData name="borja ruiz dque" userId="f4d836478ad67017" providerId="LiveId" clId="{07B40E73-73AB-48B0-A1E1-E8FB5C5511E4}" dt="2023-02-13T19:08:20.643" v="28" actId="478"/>
          <ac:graphicFrameMkLst>
            <pc:docMk/>
            <pc:sldMk cId="2632815990" sldId="259"/>
            <ac:graphicFrameMk id="12" creationId="{FFA46E84-E47E-EDB3-1D1F-DCC1B8203C8E}"/>
          </ac:graphicFrameMkLst>
        </pc:graphicFrameChg>
        <pc:graphicFrameChg chg="add mod">
          <ac:chgData name="borja ruiz dque" userId="f4d836478ad67017" providerId="LiveId" clId="{07B40E73-73AB-48B0-A1E1-E8FB5C5511E4}" dt="2023-02-13T19:50:36.071" v="286" actId="1076"/>
          <ac:graphicFrameMkLst>
            <pc:docMk/>
            <pc:sldMk cId="2632815990" sldId="259"/>
            <ac:graphicFrameMk id="15" creationId="{FB4010D9-678D-9E53-7E4C-E2A548E86612}"/>
          </ac:graphicFrameMkLst>
        </pc:graphicFrameChg>
        <pc:graphicFrameChg chg="add del mod">
          <ac:chgData name="borja ruiz dque" userId="f4d836478ad67017" providerId="LiveId" clId="{07B40E73-73AB-48B0-A1E1-E8FB5C5511E4}" dt="2023-02-13T19:35:20.021" v="122" actId="478"/>
          <ac:graphicFrameMkLst>
            <pc:docMk/>
            <pc:sldMk cId="2632815990" sldId="259"/>
            <ac:graphicFrameMk id="26" creationId="{8650388D-16A3-E691-46E1-08338D04CC43}"/>
          </ac:graphicFrameMkLst>
        </pc:graphicFrameChg>
        <pc:graphicFrameChg chg="add del mod">
          <ac:chgData name="borja ruiz dque" userId="f4d836478ad67017" providerId="LiveId" clId="{07B40E73-73AB-48B0-A1E1-E8FB5C5511E4}" dt="2023-02-13T19:36:51.711" v="138" actId="478"/>
          <ac:graphicFrameMkLst>
            <pc:docMk/>
            <pc:sldMk cId="2632815990" sldId="259"/>
            <ac:graphicFrameMk id="29" creationId="{F855F589-7D6B-C8EB-63F1-030753BCFC72}"/>
          </ac:graphicFrameMkLst>
        </pc:graphicFrameChg>
        <pc:graphicFrameChg chg="add del mod">
          <ac:chgData name="borja ruiz dque" userId="f4d836478ad67017" providerId="LiveId" clId="{07B40E73-73AB-48B0-A1E1-E8FB5C5511E4}" dt="2023-02-13T19:37:59.868" v="144" actId="478"/>
          <ac:graphicFrameMkLst>
            <pc:docMk/>
            <pc:sldMk cId="2632815990" sldId="259"/>
            <ac:graphicFrameMk id="32" creationId="{0BE3E728-826B-A8C5-82DB-462DCE3E4149}"/>
          </ac:graphicFrameMkLst>
        </pc:graphicFrameChg>
        <pc:graphicFrameChg chg="add mod">
          <ac:chgData name="borja ruiz dque" userId="f4d836478ad67017" providerId="LiveId" clId="{07B40E73-73AB-48B0-A1E1-E8FB5C5511E4}" dt="2023-02-13T19:50:49.326" v="296" actId="1076"/>
          <ac:graphicFrameMkLst>
            <pc:docMk/>
            <pc:sldMk cId="2632815990" sldId="259"/>
            <ac:graphicFrameMk id="35" creationId="{312DA6CE-994C-F5D0-208B-D94F323F150E}"/>
          </ac:graphicFrameMkLst>
        </pc:graphicFrameChg>
        <pc:graphicFrameChg chg="add del">
          <ac:chgData name="borja ruiz dque" userId="f4d836478ad67017" providerId="LiveId" clId="{07B40E73-73AB-48B0-A1E1-E8FB5C5511E4}" dt="2023-02-13T19:45:04.674" v="219" actId="478"/>
          <ac:graphicFrameMkLst>
            <pc:docMk/>
            <pc:sldMk cId="2632815990" sldId="259"/>
            <ac:graphicFrameMk id="38" creationId="{D667F9ED-8820-2212-6B08-315646973468}"/>
          </ac:graphicFrameMkLst>
        </pc:graphicFrameChg>
        <pc:graphicFrameChg chg="add mod">
          <ac:chgData name="borja ruiz dque" userId="f4d836478ad67017" providerId="LiveId" clId="{07B40E73-73AB-48B0-A1E1-E8FB5C5511E4}" dt="2023-02-13T19:50:58.391" v="297" actId="1076"/>
          <ac:graphicFrameMkLst>
            <pc:docMk/>
            <pc:sldMk cId="2632815990" sldId="259"/>
            <ac:graphicFrameMk id="41" creationId="{545FAF00-A4DF-2CDA-F61D-6393ADD0DD94}"/>
          </ac:graphicFrameMkLst>
        </pc:graphicFrameChg>
      </pc:sldChg>
      <pc:sldChg chg="addSp delSp modSp new mod">
        <pc:chgData name="borja ruiz dque" userId="f4d836478ad67017" providerId="LiveId" clId="{07B40E73-73AB-48B0-A1E1-E8FB5C5511E4}" dt="2023-02-14T18:10:59.059" v="607" actId="20577"/>
        <pc:sldMkLst>
          <pc:docMk/>
          <pc:sldMk cId="3303555334" sldId="260"/>
        </pc:sldMkLst>
        <pc:spChg chg="del">
          <ac:chgData name="borja ruiz dque" userId="f4d836478ad67017" providerId="LiveId" clId="{07B40E73-73AB-48B0-A1E1-E8FB5C5511E4}" dt="2023-02-13T19:51:51.049" v="302" actId="478"/>
          <ac:spMkLst>
            <pc:docMk/>
            <pc:sldMk cId="3303555334" sldId="260"/>
            <ac:spMk id="2" creationId="{24CFDF6B-5760-12A0-3070-35B5DA114228}"/>
          </ac:spMkLst>
        </pc:spChg>
        <pc:spChg chg="del">
          <ac:chgData name="borja ruiz dque" userId="f4d836478ad67017" providerId="LiveId" clId="{07B40E73-73AB-48B0-A1E1-E8FB5C5511E4}" dt="2023-02-13T19:51:34.862" v="299" actId="478"/>
          <ac:spMkLst>
            <pc:docMk/>
            <pc:sldMk cId="3303555334" sldId="260"/>
            <ac:spMk id="3" creationId="{03FB3158-E3A1-D94A-4484-E48CF734BE1C}"/>
          </ac:spMkLst>
        </pc:spChg>
        <pc:spChg chg="add del mod ord">
          <ac:chgData name="borja ruiz dque" userId="f4d836478ad67017" providerId="LiveId" clId="{07B40E73-73AB-48B0-A1E1-E8FB5C5511E4}" dt="2023-02-13T19:53:18.005" v="314" actId="478"/>
          <ac:spMkLst>
            <pc:docMk/>
            <pc:sldMk cId="3303555334" sldId="260"/>
            <ac:spMk id="6" creationId="{864E662C-B28C-8437-AEB6-04EFDBC93FCD}"/>
          </ac:spMkLst>
        </pc:spChg>
        <pc:spChg chg="add del mod">
          <ac:chgData name="borja ruiz dque" userId="f4d836478ad67017" providerId="LiveId" clId="{07B40E73-73AB-48B0-A1E1-E8FB5C5511E4}" dt="2023-02-14T17:57:29.268" v="363" actId="478"/>
          <ac:spMkLst>
            <pc:docMk/>
            <pc:sldMk cId="3303555334" sldId="260"/>
            <ac:spMk id="7" creationId="{ECB2EFD7-D04D-87E0-BB03-01CC362380E6}"/>
          </ac:spMkLst>
        </pc:spChg>
        <pc:spChg chg="add mod">
          <ac:chgData name="borja ruiz dque" userId="f4d836478ad67017" providerId="LiveId" clId="{07B40E73-73AB-48B0-A1E1-E8FB5C5511E4}" dt="2023-02-14T18:09:47.548" v="581" actId="14100"/>
          <ac:spMkLst>
            <pc:docMk/>
            <pc:sldMk cId="3303555334" sldId="260"/>
            <ac:spMk id="8" creationId="{FF5943B7-879F-B327-8548-FED195C5853C}"/>
          </ac:spMkLst>
        </pc:spChg>
        <pc:spChg chg="add del mod ord">
          <ac:chgData name="borja ruiz dque" userId="f4d836478ad67017" providerId="LiveId" clId="{07B40E73-73AB-48B0-A1E1-E8FB5C5511E4}" dt="2023-02-14T17:57:43.447" v="365" actId="478"/>
          <ac:spMkLst>
            <pc:docMk/>
            <pc:sldMk cId="3303555334" sldId="260"/>
            <ac:spMk id="9" creationId="{76AF579B-D640-FF75-EEAA-4463895EB566}"/>
          </ac:spMkLst>
        </pc:spChg>
        <pc:spChg chg="add del mod">
          <ac:chgData name="borja ruiz dque" userId="f4d836478ad67017" providerId="LiveId" clId="{07B40E73-73AB-48B0-A1E1-E8FB5C5511E4}" dt="2023-02-14T17:59:34.117" v="380" actId="478"/>
          <ac:spMkLst>
            <pc:docMk/>
            <pc:sldMk cId="3303555334" sldId="260"/>
            <ac:spMk id="12" creationId="{1D6D14B8-E639-71A0-0D9E-BDAD1A945551}"/>
          </ac:spMkLst>
        </pc:spChg>
        <pc:spChg chg="add mod">
          <ac:chgData name="borja ruiz dque" userId="f4d836478ad67017" providerId="LiveId" clId="{07B40E73-73AB-48B0-A1E1-E8FB5C5511E4}" dt="2023-02-14T18:02:23.107" v="517" actId="1076"/>
          <ac:spMkLst>
            <pc:docMk/>
            <pc:sldMk cId="3303555334" sldId="260"/>
            <ac:spMk id="14" creationId="{D72BA1FB-6962-5F00-649C-8D28E0925159}"/>
          </ac:spMkLst>
        </pc:spChg>
        <pc:spChg chg="add del">
          <ac:chgData name="borja ruiz dque" userId="f4d836478ad67017" providerId="LiveId" clId="{07B40E73-73AB-48B0-A1E1-E8FB5C5511E4}" dt="2023-02-14T18:01:57.656" v="513" actId="478"/>
          <ac:spMkLst>
            <pc:docMk/>
            <pc:sldMk cId="3303555334" sldId="260"/>
            <ac:spMk id="15" creationId="{6636C6F5-1DED-395B-0BAE-A6608247DEC9}"/>
          </ac:spMkLst>
        </pc:spChg>
        <pc:spChg chg="add mod">
          <ac:chgData name="borja ruiz dque" userId="f4d836478ad67017" providerId="LiveId" clId="{07B40E73-73AB-48B0-A1E1-E8FB5C5511E4}" dt="2023-02-14T18:02:41.416" v="542" actId="20577"/>
          <ac:spMkLst>
            <pc:docMk/>
            <pc:sldMk cId="3303555334" sldId="260"/>
            <ac:spMk id="16" creationId="{7CB2DDEF-2872-5508-583D-F3C04B8A49D3}"/>
          </ac:spMkLst>
        </pc:spChg>
        <pc:spChg chg="add mod">
          <ac:chgData name="borja ruiz dque" userId="f4d836478ad67017" providerId="LiveId" clId="{07B40E73-73AB-48B0-A1E1-E8FB5C5511E4}" dt="2023-02-14T18:09:03.159" v="578" actId="20577"/>
          <ac:spMkLst>
            <pc:docMk/>
            <pc:sldMk cId="3303555334" sldId="260"/>
            <ac:spMk id="17" creationId="{877A5275-D0BD-EF2C-3A2B-559BE5381BEF}"/>
          </ac:spMkLst>
        </pc:spChg>
        <pc:spChg chg="add del">
          <ac:chgData name="borja ruiz dque" userId="f4d836478ad67017" providerId="LiveId" clId="{07B40E73-73AB-48B0-A1E1-E8FB5C5511E4}" dt="2023-02-14T18:10:22.314" v="584" actId="478"/>
          <ac:spMkLst>
            <pc:docMk/>
            <pc:sldMk cId="3303555334" sldId="260"/>
            <ac:spMk id="18" creationId="{8DD32B22-E3CD-C31A-8E10-1BE95E3F9655}"/>
          </ac:spMkLst>
        </pc:spChg>
        <pc:spChg chg="add mod">
          <ac:chgData name="borja ruiz dque" userId="f4d836478ad67017" providerId="LiveId" clId="{07B40E73-73AB-48B0-A1E1-E8FB5C5511E4}" dt="2023-02-14T18:10:59.059" v="607" actId="20577"/>
          <ac:spMkLst>
            <pc:docMk/>
            <pc:sldMk cId="3303555334" sldId="260"/>
            <ac:spMk id="19" creationId="{A89BBEE7-9DC9-EC81-97FD-C2CF7A77E113}"/>
          </ac:spMkLst>
        </pc:spChg>
        <pc:graphicFrameChg chg="add mod">
          <ac:chgData name="borja ruiz dque" userId="f4d836478ad67017" providerId="LiveId" clId="{07B40E73-73AB-48B0-A1E1-E8FB5C5511E4}" dt="2023-02-14T18:09:19.884" v="579" actId="1076"/>
          <ac:graphicFrameMkLst>
            <pc:docMk/>
            <pc:sldMk cId="3303555334" sldId="260"/>
            <ac:graphicFrameMk id="4" creationId="{FB579BFA-7BFC-7B41-C47D-13BD26090C17}"/>
          </ac:graphicFrameMkLst>
        </pc:graphicFrameChg>
        <pc:graphicFrameChg chg="add mod">
          <ac:chgData name="borja ruiz dque" userId="f4d836478ad67017" providerId="LiveId" clId="{07B40E73-73AB-48B0-A1E1-E8FB5C5511E4}" dt="2023-02-14T18:07:52.862" v="555" actId="1076"/>
          <ac:graphicFrameMkLst>
            <pc:docMk/>
            <pc:sldMk cId="3303555334" sldId="260"/>
            <ac:graphicFrameMk id="5" creationId="{F7C2A666-44C5-218F-04F9-C0B346D1A9F5}"/>
          </ac:graphicFrameMkLst>
        </pc:graphicFrameChg>
        <pc:graphicFrameChg chg="add del mod">
          <ac:chgData name="borja ruiz dque" userId="f4d836478ad67017" providerId="LiveId" clId="{07B40E73-73AB-48B0-A1E1-E8FB5C5511E4}" dt="2023-02-14T18:03:39.993" v="548" actId="478"/>
          <ac:graphicFrameMkLst>
            <pc:docMk/>
            <pc:sldMk cId="3303555334" sldId="260"/>
            <ac:graphicFrameMk id="10" creationId="{27F98C01-FA8D-170E-7C06-2D255BC67C21}"/>
          </ac:graphicFrameMkLst>
        </pc:graphicFrameChg>
      </pc:sldChg>
      <pc:sldChg chg="addSp delSp new del mod">
        <pc:chgData name="borja ruiz dque" userId="f4d836478ad67017" providerId="LiveId" clId="{07B40E73-73AB-48B0-A1E1-E8FB5C5511E4}" dt="2023-02-14T18:10:10.473" v="582" actId="47"/>
        <pc:sldMkLst>
          <pc:docMk/>
          <pc:sldMk cId="138883283" sldId="261"/>
        </pc:sldMkLst>
        <pc:spChg chg="del">
          <ac:chgData name="borja ruiz dque" userId="f4d836478ad67017" providerId="LiveId" clId="{07B40E73-73AB-48B0-A1E1-E8FB5C5511E4}" dt="2023-02-14T17:56:49.739" v="361" actId="478"/>
          <ac:spMkLst>
            <pc:docMk/>
            <pc:sldMk cId="138883283" sldId="261"/>
            <ac:spMk id="2" creationId="{9EEC7BB0-EC73-0E75-CDEA-C76B39D2F8BA}"/>
          </ac:spMkLst>
        </pc:spChg>
        <pc:spChg chg="del">
          <ac:chgData name="borja ruiz dque" userId="f4d836478ad67017" providerId="LiveId" clId="{07B40E73-73AB-48B0-A1E1-E8FB5C5511E4}" dt="2023-02-14T17:56:47.671" v="360" actId="478"/>
          <ac:spMkLst>
            <pc:docMk/>
            <pc:sldMk cId="138883283" sldId="261"/>
            <ac:spMk id="3" creationId="{CD86CFC6-9942-BB6C-5DDB-C48FA8EE4555}"/>
          </ac:spMkLst>
        </pc:spChg>
        <pc:spChg chg="add">
          <ac:chgData name="borja ruiz dque" userId="f4d836478ad67017" providerId="LiveId" clId="{07B40E73-73AB-48B0-A1E1-E8FB5C5511E4}" dt="2023-02-14T17:56:50.913" v="362" actId="22"/>
          <ac:spMkLst>
            <pc:docMk/>
            <pc:sldMk cId="138883283" sldId="261"/>
            <ac:spMk id="5" creationId="{556EE748-4B97-F2CA-849F-CDF808D99C40}"/>
          </ac:spMkLst>
        </pc:sp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dirty="0"/>
              <a:t>FENOTIPOS</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s-ES"/>
        </a:p>
      </c:txPr>
    </c:title>
    <c:autoTitleDeleted val="0"/>
    <c:plotArea>
      <c:layout/>
      <c:barChart>
        <c:barDir val="bar"/>
        <c:grouping val="clustered"/>
        <c:varyColors val="0"/>
        <c:ser>
          <c:idx val="0"/>
          <c:order val="0"/>
          <c:tx>
            <c:strRef>
              <c:f>Hoja1!$B$1</c:f>
              <c:strCache>
                <c:ptCount val="1"/>
                <c:pt idx="0">
                  <c:v>Serie 1</c:v>
                </c:pt>
              </c:strCache>
            </c:strRef>
          </c:tx>
          <c:spPr>
            <a:solidFill>
              <a:schemeClr val="bg2"/>
            </a:solidFill>
            <a:ln>
              <a:noFill/>
            </a:ln>
            <a:effectLst/>
          </c:spPr>
          <c:invertIfNegative val="0"/>
          <c:dPt>
            <c:idx val="0"/>
            <c:invertIfNegative val="0"/>
            <c:bubble3D val="0"/>
            <c:spPr>
              <a:solidFill>
                <a:srgbClr val="FF0000"/>
              </a:solidFill>
              <a:ln>
                <a:noFill/>
              </a:ln>
              <a:effectLst/>
            </c:spPr>
            <c:extLst>
              <c:ext xmlns:c16="http://schemas.microsoft.com/office/drawing/2014/chart" uri="{C3380CC4-5D6E-409C-BE32-E72D297353CC}">
                <c16:uniqueId val="{00000001-59C1-4BE1-9D7F-2FD25B60CCC5}"/>
              </c:ext>
            </c:extLst>
          </c:dPt>
          <c:dPt>
            <c:idx val="1"/>
            <c:invertIfNegative val="0"/>
            <c:bubble3D val="0"/>
            <c:spPr>
              <a:solidFill>
                <a:schemeClr val="accent5">
                  <a:lumMod val="75000"/>
                </a:schemeClr>
              </a:solidFill>
              <a:ln>
                <a:noFill/>
              </a:ln>
              <a:effectLst/>
            </c:spPr>
            <c:extLst>
              <c:ext xmlns:c16="http://schemas.microsoft.com/office/drawing/2014/chart" uri="{C3380CC4-5D6E-409C-BE32-E72D297353CC}">
                <c16:uniqueId val="{00000003-59C1-4BE1-9D7F-2FD25B60CCC5}"/>
              </c:ext>
            </c:extLst>
          </c:dPt>
          <c:dPt>
            <c:idx val="2"/>
            <c:invertIfNegative val="0"/>
            <c:bubble3D val="0"/>
            <c:spPr>
              <a:solidFill>
                <a:schemeClr val="accent4">
                  <a:lumMod val="40000"/>
                  <a:lumOff val="60000"/>
                </a:schemeClr>
              </a:solidFill>
              <a:ln>
                <a:noFill/>
              </a:ln>
              <a:effectLst/>
            </c:spPr>
            <c:extLst>
              <c:ext xmlns:c16="http://schemas.microsoft.com/office/drawing/2014/chart" uri="{C3380CC4-5D6E-409C-BE32-E72D297353CC}">
                <c16:uniqueId val="{00000005-59C1-4BE1-9D7F-2FD25B60CCC5}"/>
              </c:ext>
            </c:extLst>
          </c:dPt>
          <c:dPt>
            <c:idx val="3"/>
            <c:invertIfNegative val="0"/>
            <c:bubble3D val="0"/>
            <c:spPr>
              <a:solidFill>
                <a:schemeClr val="accent6">
                  <a:lumMod val="60000"/>
                  <a:lumOff val="40000"/>
                </a:schemeClr>
              </a:solidFill>
              <a:ln>
                <a:noFill/>
              </a:ln>
              <a:effectLst/>
            </c:spPr>
            <c:extLst>
              <c:ext xmlns:c16="http://schemas.microsoft.com/office/drawing/2014/chart" uri="{C3380CC4-5D6E-409C-BE32-E72D297353CC}">
                <c16:uniqueId val="{00000007-59C1-4BE1-9D7F-2FD25B60CCC5}"/>
              </c:ext>
            </c:extLst>
          </c:dPt>
          <c:dPt>
            <c:idx val="4"/>
            <c:invertIfNegative val="0"/>
            <c:bubble3D val="0"/>
            <c:spPr>
              <a:solidFill>
                <a:schemeClr val="accent6">
                  <a:lumMod val="40000"/>
                  <a:lumOff val="60000"/>
                </a:schemeClr>
              </a:solidFill>
              <a:ln>
                <a:noFill/>
              </a:ln>
              <a:effectLst/>
            </c:spPr>
            <c:extLst>
              <c:ext xmlns:c16="http://schemas.microsoft.com/office/drawing/2014/chart" uri="{C3380CC4-5D6E-409C-BE32-E72D297353CC}">
                <c16:uniqueId val="{00000009-59C1-4BE1-9D7F-2FD25B60CCC5}"/>
              </c:ext>
            </c:extLst>
          </c:dPt>
          <c:cat>
            <c:strRef>
              <c:f>Hoja1!$A$2:$A$6</c:f>
              <c:strCache>
                <c:ptCount val="5"/>
                <c:pt idx="0">
                  <c:v>MS</c:v>
                </c:pt>
                <c:pt idx="1">
                  <c:v>MZ</c:v>
                </c:pt>
                <c:pt idx="2">
                  <c:v>SS</c:v>
                </c:pt>
                <c:pt idx="3">
                  <c:v>SZ</c:v>
                </c:pt>
                <c:pt idx="4">
                  <c:v>P LOWELL</c:v>
                </c:pt>
              </c:strCache>
            </c:strRef>
          </c:cat>
          <c:val>
            <c:numRef>
              <c:f>Hoja1!$B$2:$B$6</c:f>
              <c:numCache>
                <c:formatCode>General</c:formatCode>
                <c:ptCount val="5"/>
                <c:pt idx="0">
                  <c:v>12</c:v>
                </c:pt>
                <c:pt idx="1">
                  <c:v>1</c:v>
                </c:pt>
                <c:pt idx="2">
                  <c:v>1</c:v>
                </c:pt>
                <c:pt idx="3">
                  <c:v>1</c:v>
                </c:pt>
                <c:pt idx="4">
                  <c:v>1</c:v>
                </c:pt>
              </c:numCache>
            </c:numRef>
          </c:val>
          <c:extLst>
            <c:ext xmlns:c16="http://schemas.microsoft.com/office/drawing/2014/chart" uri="{C3380CC4-5D6E-409C-BE32-E72D297353CC}">
              <c16:uniqueId val="{0000000A-59C1-4BE1-9D7F-2FD25B60CCC5}"/>
            </c:ext>
          </c:extLst>
        </c:ser>
        <c:dLbls>
          <c:showLegendKey val="0"/>
          <c:showVal val="0"/>
          <c:showCatName val="0"/>
          <c:showSerName val="0"/>
          <c:showPercent val="0"/>
          <c:showBubbleSize val="0"/>
        </c:dLbls>
        <c:gapWidth val="182"/>
        <c:axId val="1284318223"/>
        <c:axId val="1284319887"/>
      </c:barChart>
      <c:catAx>
        <c:axId val="1284318223"/>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s-ES"/>
          </a:p>
        </c:txPr>
        <c:crossAx val="1284319887"/>
        <c:crosses val="autoZero"/>
        <c:auto val="1"/>
        <c:lblAlgn val="ctr"/>
        <c:lblOffset val="100"/>
        <c:noMultiLvlLbl val="0"/>
      </c:catAx>
      <c:valAx>
        <c:axId val="1284319887"/>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s-ES"/>
          </a:p>
        </c:txPr>
        <c:crossAx val="1284318223"/>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s-E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E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1597819"/>
            <a:ext cx="7772400" cy="1102519"/>
          </a:xfrm>
        </p:spPr>
        <p:txBody>
          <a:bodyPr/>
          <a:lstStyle/>
          <a:p>
            <a:r>
              <a:rPr lang="es-ES"/>
              <a:t>Haga clic para modificar el estilo de título del patrón</a:t>
            </a:r>
          </a:p>
        </p:txBody>
      </p:sp>
      <p:sp>
        <p:nvSpPr>
          <p:cNvPr id="3" name="2 Subtítulo"/>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p>
        </p:txBody>
      </p:sp>
      <p:sp>
        <p:nvSpPr>
          <p:cNvPr id="4" name="3 Marcador de fecha"/>
          <p:cNvSpPr>
            <a:spLocks noGrp="1"/>
          </p:cNvSpPr>
          <p:nvPr>
            <p:ph type="dt" sz="half" idx="10"/>
          </p:nvPr>
        </p:nvSpPr>
        <p:spPr/>
        <p:txBody>
          <a:bodyPr/>
          <a:lstStyle/>
          <a:p>
            <a:fld id="{1D046E52-A9FF-4E94-87B6-F8A38C2CA7DB}" type="datetimeFigureOut">
              <a:rPr lang="es-ES" smtClean="0"/>
              <a:pPr/>
              <a:t>03/03/2023</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2F72863-C26E-4823-AF1E-7F608103D6C7}" type="slidenum">
              <a:rPr lang="es-ES" smtClean="0"/>
              <a:pPr/>
              <a:t>‹Nº›</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1D046E52-A9FF-4E94-87B6-F8A38C2CA7DB}" type="datetimeFigureOut">
              <a:rPr lang="es-ES" smtClean="0"/>
              <a:pPr/>
              <a:t>03/03/2023</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2F72863-C26E-4823-AF1E-7F608103D6C7}" type="slidenum">
              <a:rPr lang="es-ES" smtClean="0"/>
              <a:pPr/>
              <a:t>‹Nº›</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3305176"/>
            <a:ext cx="7772400" cy="1021556"/>
          </a:xfrm>
        </p:spPr>
        <p:txBody>
          <a:bodyPr anchor="t"/>
          <a:lstStyle>
            <a:lvl1pPr algn="l">
              <a:defRPr sz="4000" b="1" cap="all"/>
            </a:lvl1pPr>
          </a:lstStyle>
          <a:p>
            <a:r>
              <a:rPr lang="es-ES"/>
              <a:t>Haga clic para modificar el estilo de título del patrón</a:t>
            </a:r>
          </a:p>
        </p:txBody>
      </p:sp>
      <p:sp>
        <p:nvSpPr>
          <p:cNvPr id="3" name="2 Marcador de texto"/>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3 Marcador de fecha"/>
          <p:cNvSpPr>
            <a:spLocks noGrp="1"/>
          </p:cNvSpPr>
          <p:nvPr>
            <p:ph type="dt" sz="half" idx="10"/>
          </p:nvPr>
        </p:nvSpPr>
        <p:spPr/>
        <p:txBody>
          <a:bodyPr/>
          <a:lstStyle/>
          <a:p>
            <a:fld id="{1D046E52-A9FF-4E94-87B6-F8A38C2CA7DB}" type="datetimeFigureOut">
              <a:rPr lang="es-ES" smtClean="0"/>
              <a:pPr/>
              <a:t>03/03/2023</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2F72863-C26E-4823-AF1E-7F608103D6C7}" type="slidenum">
              <a:rPr lang="es-ES" smtClean="0"/>
              <a:pPr/>
              <a:t>‹Nº›</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sz="half" idx="1"/>
          </p:nvPr>
        </p:nvSpPr>
        <p:spPr>
          <a:xfrm>
            <a:off x="457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contenido"/>
          <p:cNvSpPr>
            <a:spLocks noGrp="1"/>
          </p:cNvSpPr>
          <p:nvPr>
            <p:ph sz="half" idx="2"/>
          </p:nvPr>
        </p:nvSpPr>
        <p:spPr>
          <a:xfrm>
            <a:off x="4648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fecha"/>
          <p:cNvSpPr>
            <a:spLocks noGrp="1"/>
          </p:cNvSpPr>
          <p:nvPr>
            <p:ph type="dt" sz="half" idx="10"/>
          </p:nvPr>
        </p:nvSpPr>
        <p:spPr/>
        <p:txBody>
          <a:bodyPr/>
          <a:lstStyle/>
          <a:p>
            <a:fld id="{1D046E52-A9FF-4E94-87B6-F8A38C2CA7DB}" type="datetimeFigureOut">
              <a:rPr lang="es-ES" smtClean="0"/>
              <a:pPr/>
              <a:t>03/03/2023</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12F72863-C26E-4823-AF1E-7F608103D6C7}" type="slidenum">
              <a:rPr lang="es-ES" smtClean="0"/>
              <a:pPr/>
              <a:t>‹Nº›</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05979"/>
            <a:ext cx="8229600" cy="857250"/>
          </a:xfrm>
        </p:spPr>
        <p:txBody>
          <a:bodyPr/>
          <a:lstStyle>
            <a:lvl1pPr>
              <a:defRPr/>
            </a:lvl1pPr>
          </a:lstStyle>
          <a:p>
            <a:r>
              <a:rPr lang="es-ES"/>
              <a:t>Haga clic para modificar el estilo de título del patrón</a:t>
            </a:r>
          </a:p>
        </p:txBody>
      </p:sp>
      <p:sp>
        <p:nvSpPr>
          <p:cNvPr id="3" name="2 Marcador de texto"/>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texto"/>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6 Marcador de fecha"/>
          <p:cNvSpPr>
            <a:spLocks noGrp="1"/>
          </p:cNvSpPr>
          <p:nvPr>
            <p:ph type="dt" sz="half" idx="10"/>
          </p:nvPr>
        </p:nvSpPr>
        <p:spPr/>
        <p:txBody>
          <a:bodyPr/>
          <a:lstStyle/>
          <a:p>
            <a:fld id="{1D046E52-A9FF-4E94-87B6-F8A38C2CA7DB}" type="datetimeFigureOut">
              <a:rPr lang="es-ES" smtClean="0"/>
              <a:pPr/>
              <a:t>03/03/2023</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12F72863-C26E-4823-AF1E-7F608103D6C7}" type="slidenum">
              <a:rPr lang="es-ES" smtClean="0"/>
              <a:pPr/>
              <a:t>‹Nº›</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fecha"/>
          <p:cNvSpPr>
            <a:spLocks noGrp="1"/>
          </p:cNvSpPr>
          <p:nvPr>
            <p:ph type="dt" sz="half" idx="10"/>
          </p:nvPr>
        </p:nvSpPr>
        <p:spPr/>
        <p:txBody>
          <a:bodyPr/>
          <a:lstStyle/>
          <a:p>
            <a:fld id="{1D046E52-A9FF-4E94-87B6-F8A38C2CA7DB}" type="datetimeFigureOut">
              <a:rPr lang="es-ES" smtClean="0"/>
              <a:pPr/>
              <a:t>03/03/2023</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12F72863-C26E-4823-AF1E-7F608103D6C7}" type="slidenum">
              <a:rPr lang="es-ES" smtClean="0"/>
              <a:pPr/>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1D046E52-A9FF-4E94-87B6-F8A38C2CA7DB}" type="datetimeFigureOut">
              <a:rPr lang="es-ES" smtClean="0"/>
              <a:pPr/>
              <a:t>03/03/2023</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12F72863-C26E-4823-AF1E-7F608103D6C7}" type="slidenum">
              <a:rPr lang="es-ES" smtClean="0"/>
              <a:pPr/>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1" y="204787"/>
            <a:ext cx="3008313" cy="871538"/>
          </a:xfrm>
        </p:spPr>
        <p:txBody>
          <a:bodyPr anchor="b"/>
          <a:lstStyle>
            <a:lvl1pPr algn="l">
              <a:defRPr sz="2000" b="1"/>
            </a:lvl1pPr>
          </a:lstStyle>
          <a:p>
            <a:r>
              <a:rPr lang="es-ES"/>
              <a:t>Haga clic para modificar el estilo de título del patrón</a:t>
            </a:r>
          </a:p>
        </p:txBody>
      </p:sp>
      <p:sp>
        <p:nvSpPr>
          <p:cNvPr id="3" name="2 Marcador de contenido"/>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texto"/>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1D046E52-A9FF-4E94-87B6-F8A38C2CA7DB}" type="datetimeFigureOut">
              <a:rPr lang="es-ES" smtClean="0"/>
              <a:pPr/>
              <a:t>03/03/2023</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12F72863-C26E-4823-AF1E-7F608103D6C7}" type="slidenum">
              <a:rPr lang="es-ES" smtClean="0"/>
              <a:pPr/>
              <a:t>‹Nº›</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3600450"/>
            <a:ext cx="5486400" cy="425054"/>
          </a:xfrm>
        </p:spPr>
        <p:txBody>
          <a:bodyPr anchor="b"/>
          <a:lstStyle>
            <a:lvl1pPr algn="l">
              <a:defRPr sz="2000" b="1"/>
            </a:lvl1pPr>
          </a:lstStyle>
          <a:p>
            <a:r>
              <a:rPr lang="es-ES"/>
              <a:t>Haga clic para modificar el estilo de título del patrón</a:t>
            </a:r>
          </a:p>
        </p:txBody>
      </p:sp>
      <p:sp>
        <p:nvSpPr>
          <p:cNvPr id="3" name="2 Marcador de posición de imagen"/>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1D046E52-A9FF-4E94-87B6-F8A38C2CA7DB}" type="datetimeFigureOut">
              <a:rPr lang="es-ES" smtClean="0"/>
              <a:pPr/>
              <a:t>03/03/2023</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12F72863-C26E-4823-AF1E-7F608103D6C7}" type="slidenum">
              <a:rPr lang="es-ES" smtClean="0"/>
              <a:pPr/>
              <a:t>‹Nº›</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1D046E52-A9FF-4E94-87B6-F8A38C2CA7DB}" type="datetimeFigureOut">
              <a:rPr lang="es-ES" smtClean="0"/>
              <a:pPr/>
              <a:t>03/03/2023</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2F72863-C26E-4823-AF1E-7F608103D6C7}" type="slidenum">
              <a:rPr lang="es-ES" smtClean="0"/>
              <a:pPr/>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154781"/>
            <a:ext cx="2057400" cy="3290888"/>
          </a:xfrm>
        </p:spPr>
        <p:txBody>
          <a:bodyPr vert="eaVert"/>
          <a:lstStyle/>
          <a:p>
            <a:r>
              <a:rPr lang="es-ES"/>
              <a:t>Haga clic para modificar el estilo de título del patrón</a:t>
            </a:r>
          </a:p>
        </p:txBody>
      </p:sp>
      <p:sp>
        <p:nvSpPr>
          <p:cNvPr id="3" name="2 Marcador de texto vertical"/>
          <p:cNvSpPr>
            <a:spLocks noGrp="1"/>
          </p:cNvSpPr>
          <p:nvPr>
            <p:ph type="body" orient="vert" idx="1"/>
          </p:nvPr>
        </p:nvSpPr>
        <p:spPr>
          <a:xfrm>
            <a:off x="457200" y="154781"/>
            <a:ext cx="6019800" cy="3290888"/>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1D046E52-A9FF-4E94-87B6-F8A38C2CA7DB}" type="datetimeFigureOut">
              <a:rPr lang="es-ES" smtClean="0"/>
              <a:pPr/>
              <a:t>03/03/2023</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2F72863-C26E-4823-AF1E-7F608103D6C7}" type="slidenum">
              <a:rPr lang="es-ES" smtClean="0"/>
              <a:pPr/>
              <a:t>‹Nº›</a:t>
            </a:fld>
            <a:endParaRPr lang="es-E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EEF2688-98CA-48BF-F162-B98D3C5D7CED}"/>
              </a:ext>
            </a:extLst>
          </p:cNvPr>
          <p:cNvSpPr>
            <a:spLocks noGrp="1"/>
          </p:cNvSpPr>
          <p:nvPr>
            <p:ph type="ctrTitle"/>
          </p:nvPr>
        </p:nvSpPr>
        <p:spPr>
          <a:xfrm>
            <a:off x="1143000" y="841772"/>
            <a:ext cx="6858000" cy="1790700"/>
          </a:xfrm>
        </p:spPr>
        <p:txBody>
          <a:bodyPr anchor="b"/>
          <a:lstStyle>
            <a:lvl1pPr algn="ctr">
              <a:defRPr sz="45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16D2C4C4-5296-6E87-B1CE-250C53A17AD0}"/>
              </a:ext>
            </a:extLst>
          </p:cNvPr>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9CA08211-0B43-E41B-4364-D92578DB9283}"/>
              </a:ext>
            </a:extLst>
          </p:cNvPr>
          <p:cNvSpPr>
            <a:spLocks noGrp="1"/>
          </p:cNvSpPr>
          <p:nvPr>
            <p:ph type="dt" sz="half" idx="10"/>
          </p:nvPr>
        </p:nvSpPr>
        <p:spPr/>
        <p:txBody>
          <a:bodyPr/>
          <a:lstStyle/>
          <a:p>
            <a:fld id="{3C2B07E4-CDF9-4C88-A2F3-04620E58224D}" type="datetimeFigureOut">
              <a:rPr lang="en-US" smtClean="0"/>
              <a:pPr/>
              <a:t>3/3/2023</a:t>
            </a:fld>
            <a:endParaRPr lang="en-US" dirty="0"/>
          </a:p>
        </p:txBody>
      </p:sp>
      <p:sp>
        <p:nvSpPr>
          <p:cNvPr id="5" name="Marcador de pie de página 4">
            <a:extLst>
              <a:ext uri="{FF2B5EF4-FFF2-40B4-BE49-F238E27FC236}">
                <a16:creationId xmlns:a16="http://schemas.microsoft.com/office/drawing/2014/main" id="{9C2F73F7-2561-4D91-3D5C-73BE44D1F8DE}"/>
              </a:ext>
            </a:extLst>
          </p:cNvPr>
          <p:cNvSpPr>
            <a:spLocks noGrp="1"/>
          </p:cNvSpPr>
          <p:nvPr>
            <p:ph type="ftr" sz="quarter" idx="11"/>
          </p:nvPr>
        </p:nvSpPr>
        <p:spPr/>
        <p:txBody>
          <a:bodyPr/>
          <a:lstStyle/>
          <a:p>
            <a:endParaRPr lang="en-US" dirty="0"/>
          </a:p>
        </p:txBody>
      </p:sp>
      <p:sp>
        <p:nvSpPr>
          <p:cNvPr id="6" name="Marcador de número de diapositiva 5">
            <a:extLst>
              <a:ext uri="{FF2B5EF4-FFF2-40B4-BE49-F238E27FC236}">
                <a16:creationId xmlns:a16="http://schemas.microsoft.com/office/drawing/2014/main" id="{EA9F3B77-396A-8F6C-464D-E4F19FE6682E}"/>
              </a:ext>
            </a:extLst>
          </p:cNvPr>
          <p:cNvSpPr>
            <a:spLocks noGrp="1"/>
          </p:cNvSpPr>
          <p:nvPr>
            <p:ph type="sldNum" sz="quarter" idx="12"/>
          </p:nvPr>
        </p:nvSpPr>
        <p:spPr/>
        <p:txBody>
          <a:bodyPr/>
          <a:lstStyle/>
          <a:p>
            <a:fld id="{EFE71E98-A417-4ECC-ACEB-C0490C20DB04}" type="slidenum">
              <a:rPr lang="en-US" smtClean="0"/>
              <a:pPr/>
              <a:t>‹Nº›</a:t>
            </a:fld>
            <a:endParaRPr lang="en-US"/>
          </a:p>
        </p:txBody>
      </p:sp>
    </p:spTree>
    <p:extLst>
      <p:ext uri="{BB962C8B-B14F-4D97-AF65-F5344CB8AC3E}">
        <p14:creationId xmlns:p14="http://schemas.microsoft.com/office/powerpoint/2010/main" val="213405237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62767B1-2633-370E-E74D-57DEE2B64792}"/>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7674D302-9509-3268-CBC8-CE0AD3FFBAFF}"/>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52ACB60B-0DE3-888A-25DB-E78E83693FD0}"/>
              </a:ext>
            </a:extLst>
          </p:cNvPr>
          <p:cNvSpPr>
            <a:spLocks noGrp="1"/>
          </p:cNvSpPr>
          <p:nvPr>
            <p:ph type="dt" sz="half" idx="10"/>
          </p:nvPr>
        </p:nvSpPr>
        <p:spPr/>
        <p:txBody>
          <a:bodyPr/>
          <a:lstStyle/>
          <a:p>
            <a:fld id="{3C2B07E4-CDF9-4C88-A2F3-04620E58224D}" type="datetimeFigureOut">
              <a:rPr lang="en-US" smtClean="0"/>
              <a:pPr/>
              <a:t>3/3/2023</a:t>
            </a:fld>
            <a:endParaRPr lang="en-US" dirty="0"/>
          </a:p>
        </p:txBody>
      </p:sp>
      <p:sp>
        <p:nvSpPr>
          <p:cNvPr id="5" name="Marcador de pie de página 4">
            <a:extLst>
              <a:ext uri="{FF2B5EF4-FFF2-40B4-BE49-F238E27FC236}">
                <a16:creationId xmlns:a16="http://schemas.microsoft.com/office/drawing/2014/main" id="{FEBAECAC-0FDC-A539-DDD3-1F2F4629FBB6}"/>
              </a:ext>
            </a:extLst>
          </p:cNvPr>
          <p:cNvSpPr>
            <a:spLocks noGrp="1"/>
          </p:cNvSpPr>
          <p:nvPr>
            <p:ph type="ftr" sz="quarter" idx="11"/>
          </p:nvPr>
        </p:nvSpPr>
        <p:spPr/>
        <p:txBody>
          <a:bodyPr/>
          <a:lstStyle/>
          <a:p>
            <a:endParaRPr lang="en-US" dirty="0"/>
          </a:p>
        </p:txBody>
      </p:sp>
      <p:sp>
        <p:nvSpPr>
          <p:cNvPr id="6" name="Marcador de número de diapositiva 5">
            <a:extLst>
              <a:ext uri="{FF2B5EF4-FFF2-40B4-BE49-F238E27FC236}">
                <a16:creationId xmlns:a16="http://schemas.microsoft.com/office/drawing/2014/main" id="{1CB47344-971D-8E89-C580-CDEA99AF4EE3}"/>
              </a:ext>
            </a:extLst>
          </p:cNvPr>
          <p:cNvSpPr>
            <a:spLocks noGrp="1"/>
          </p:cNvSpPr>
          <p:nvPr>
            <p:ph type="sldNum" sz="quarter" idx="12"/>
          </p:nvPr>
        </p:nvSpPr>
        <p:spPr/>
        <p:txBody>
          <a:bodyPr/>
          <a:lstStyle/>
          <a:p>
            <a:fld id="{EFE71E98-A417-4ECC-ACEB-C0490C20DB04}" type="slidenum">
              <a:rPr lang="en-US" smtClean="0"/>
              <a:pPr/>
              <a:t>‹Nº›</a:t>
            </a:fld>
            <a:endParaRPr lang="en-US"/>
          </a:p>
        </p:txBody>
      </p:sp>
    </p:spTree>
    <p:extLst>
      <p:ext uri="{BB962C8B-B14F-4D97-AF65-F5344CB8AC3E}">
        <p14:creationId xmlns:p14="http://schemas.microsoft.com/office/powerpoint/2010/main" val="374545454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DB73FD6-867E-A884-3E13-6C1D09FF9184}"/>
              </a:ext>
            </a:extLst>
          </p:cNvPr>
          <p:cNvSpPr>
            <a:spLocks noGrp="1"/>
          </p:cNvSpPr>
          <p:nvPr>
            <p:ph type="title"/>
          </p:nvPr>
        </p:nvSpPr>
        <p:spPr>
          <a:xfrm>
            <a:off x="623888" y="1282304"/>
            <a:ext cx="7886700" cy="2139553"/>
          </a:xfrm>
        </p:spPr>
        <p:txBody>
          <a:bodyPr anchor="b"/>
          <a:lstStyle>
            <a:lvl1pPr>
              <a:defRPr sz="45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9A341AF4-67C5-3D8A-52D8-CF6497912259}"/>
              </a:ext>
            </a:extLst>
          </p:cNvPr>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FC3281F5-9498-5D9D-3279-D511C2755FE9}"/>
              </a:ext>
            </a:extLst>
          </p:cNvPr>
          <p:cNvSpPr>
            <a:spLocks noGrp="1"/>
          </p:cNvSpPr>
          <p:nvPr>
            <p:ph type="dt" sz="half" idx="10"/>
          </p:nvPr>
        </p:nvSpPr>
        <p:spPr/>
        <p:txBody>
          <a:bodyPr/>
          <a:lstStyle/>
          <a:p>
            <a:fld id="{3C2B07E4-CDF9-4C88-A2F3-04620E58224D}" type="datetimeFigureOut">
              <a:rPr lang="en-US" smtClean="0"/>
              <a:pPr/>
              <a:t>3/3/2023</a:t>
            </a:fld>
            <a:endParaRPr lang="en-US" dirty="0"/>
          </a:p>
        </p:txBody>
      </p:sp>
      <p:sp>
        <p:nvSpPr>
          <p:cNvPr id="5" name="Marcador de pie de página 4">
            <a:extLst>
              <a:ext uri="{FF2B5EF4-FFF2-40B4-BE49-F238E27FC236}">
                <a16:creationId xmlns:a16="http://schemas.microsoft.com/office/drawing/2014/main" id="{8C62477A-6256-7544-41D6-A153308B69B1}"/>
              </a:ext>
            </a:extLst>
          </p:cNvPr>
          <p:cNvSpPr>
            <a:spLocks noGrp="1"/>
          </p:cNvSpPr>
          <p:nvPr>
            <p:ph type="ftr" sz="quarter" idx="11"/>
          </p:nvPr>
        </p:nvSpPr>
        <p:spPr/>
        <p:txBody>
          <a:bodyPr/>
          <a:lstStyle/>
          <a:p>
            <a:endParaRPr lang="en-US" dirty="0"/>
          </a:p>
        </p:txBody>
      </p:sp>
      <p:sp>
        <p:nvSpPr>
          <p:cNvPr id="6" name="Marcador de número de diapositiva 5">
            <a:extLst>
              <a:ext uri="{FF2B5EF4-FFF2-40B4-BE49-F238E27FC236}">
                <a16:creationId xmlns:a16="http://schemas.microsoft.com/office/drawing/2014/main" id="{9C0067AD-9ED3-94B6-3C68-99458C3C745D}"/>
              </a:ext>
            </a:extLst>
          </p:cNvPr>
          <p:cNvSpPr>
            <a:spLocks noGrp="1"/>
          </p:cNvSpPr>
          <p:nvPr>
            <p:ph type="sldNum" sz="quarter" idx="12"/>
          </p:nvPr>
        </p:nvSpPr>
        <p:spPr/>
        <p:txBody>
          <a:bodyPr/>
          <a:lstStyle/>
          <a:p>
            <a:fld id="{EFE71E98-A417-4ECC-ACEB-C0490C20DB04}" type="slidenum">
              <a:rPr lang="en-US" smtClean="0"/>
              <a:pPr/>
              <a:t>‹Nº›</a:t>
            </a:fld>
            <a:endParaRPr lang="en-US"/>
          </a:p>
        </p:txBody>
      </p:sp>
    </p:spTree>
    <p:extLst>
      <p:ext uri="{BB962C8B-B14F-4D97-AF65-F5344CB8AC3E}">
        <p14:creationId xmlns:p14="http://schemas.microsoft.com/office/powerpoint/2010/main" val="145641410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C5124DF-C5B4-50F8-3959-E5101606D46C}"/>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4D2C3DEC-C6F4-5EFC-A10E-A01C07FBF59C}"/>
              </a:ext>
            </a:extLst>
          </p:cNvPr>
          <p:cNvSpPr>
            <a:spLocks noGrp="1"/>
          </p:cNvSpPr>
          <p:nvPr>
            <p:ph sz="half" idx="1"/>
          </p:nvPr>
        </p:nvSpPr>
        <p:spPr>
          <a:xfrm>
            <a:off x="628650" y="1369219"/>
            <a:ext cx="3886200" cy="3263504"/>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EF5041A0-9E3A-1349-F63D-48B4E19EEA15}"/>
              </a:ext>
            </a:extLst>
          </p:cNvPr>
          <p:cNvSpPr>
            <a:spLocks noGrp="1"/>
          </p:cNvSpPr>
          <p:nvPr>
            <p:ph sz="half" idx="2"/>
          </p:nvPr>
        </p:nvSpPr>
        <p:spPr>
          <a:xfrm>
            <a:off x="4629150" y="1369219"/>
            <a:ext cx="3886200" cy="3263504"/>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F8BF3D51-5469-D28B-D454-4B30EE0404B9}"/>
              </a:ext>
            </a:extLst>
          </p:cNvPr>
          <p:cNvSpPr>
            <a:spLocks noGrp="1"/>
          </p:cNvSpPr>
          <p:nvPr>
            <p:ph type="dt" sz="half" idx="10"/>
          </p:nvPr>
        </p:nvSpPr>
        <p:spPr/>
        <p:txBody>
          <a:bodyPr/>
          <a:lstStyle/>
          <a:p>
            <a:fld id="{3C2B07E4-CDF9-4C88-A2F3-04620E58224D}" type="datetimeFigureOut">
              <a:rPr lang="en-US" smtClean="0"/>
              <a:pPr/>
              <a:t>3/3/2023</a:t>
            </a:fld>
            <a:endParaRPr lang="en-US" dirty="0"/>
          </a:p>
        </p:txBody>
      </p:sp>
      <p:sp>
        <p:nvSpPr>
          <p:cNvPr id="6" name="Marcador de pie de página 5">
            <a:extLst>
              <a:ext uri="{FF2B5EF4-FFF2-40B4-BE49-F238E27FC236}">
                <a16:creationId xmlns:a16="http://schemas.microsoft.com/office/drawing/2014/main" id="{B4FB890C-869D-3A75-09E5-1E56D84692CC}"/>
              </a:ext>
            </a:extLst>
          </p:cNvPr>
          <p:cNvSpPr>
            <a:spLocks noGrp="1"/>
          </p:cNvSpPr>
          <p:nvPr>
            <p:ph type="ftr" sz="quarter" idx="11"/>
          </p:nvPr>
        </p:nvSpPr>
        <p:spPr/>
        <p:txBody>
          <a:bodyPr/>
          <a:lstStyle/>
          <a:p>
            <a:endParaRPr lang="en-US" dirty="0"/>
          </a:p>
        </p:txBody>
      </p:sp>
      <p:sp>
        <p:nvSpPr>
          <p:cNvPr id="7" name="Marcador de número de diapositiva 6">
            <a:extLst>
              <a:ext uri="{FF2B5EF4-FFF2-40B4-BE49-F238E27FC236}">
                <a16:creationId xmlns:a16="http://schemas.microsoft.com/office/drawing/2014/main" id="{324E2BE1-4858-0B4F-0929-3B5990E60B78}"/>
              </a:ext>
            </a:extLst>
          </p:cNvPr>
          <p:cNvSpPr>
            <a:spLocks noGrp="1"/>
          </p:cNvSpPr>
          <p:nvPr>
            <p:ph type="sldNum" sz="quarter" idx="12"/>
          </p:nvPr>
        </p:nvSpPr>
        <p:spPr/>
        <p:txBody>
          <a:bodyPr/>
          <a:lstStyle/>
          <a:p>
            <a:fld id="{EFE71E98-A417-4ECC-ACEB-C0490C20DB04}" type="slidenum">
              <a:rPr lang="en-US" smtClean="0"/>
              <a:pPr/>
              <a:t>‹Nº›</a:t>
            </a:fld>
            <a:endParaRPr lang="en-US"/>
          </a:p>
        </p:txBody>
      </p:sp>
    </p:spTree>
    <p:extLst>
      <p:ext uri="{BB962C8B-B14F-4D97-AF65-F5344CB8AC3E}">
        <p14:creationId xmlns:p14="http://schemas.microsoft.com/office/powerpoint/2010/main" val="275139345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F4896EF-4B5B-B68B-CEE2-3AE4B0FEB11A}"/>
              </a:ext>
            </a:extLst>
          </p:cNvPr>
          <p:cNvSpPr>
            <a:spLocks noGrp="1"/>
          </p:cNvSpPr>
          <p:nvPr>
            <p:ph type="title"/>
          </p:nvPr>
        </p:nvSpPr>
        <p:spPr>
          <a:xfrm>
            <a:off x="629841" y="273844"/>
            <a:ext cx="7886700" cy="994172"/>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277E6AEE-8F32-39A5-3372-B959F760D8FC}"/>
              </a:ext>
            </a:extLst>
          </p:cNvPr>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DD2F53BC-8E01-F5F5-3A95-825861E6BDC3}"/>
              </a:ext>
            </a:extLst>
          </p:cNvPr>
          <p:cNvSpPr>
            <a:spLocks noGrp="1"/>
          </p:cNvSpPr>
          <p:nvPr>
            <p:ph sz="half" idx="2"/>
          </p:nvPr>
        </p:nvSpPr>
        <p:spPr>
          <a:xfrm>
            <a:off x="629842" y="1878806"/>
            <a:ext cx="3868340" cy="2763441"/>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239508EA-94F1-95E6-B108-B8ACE2CA9A86}"/>
              </a:ext>
            </a:extLst>
          </p:cNvPr>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98179C40-19D4-33BF-BA3B-52B2456C5A22}"/>
              </a:ext>
            </a:extLst>
          </p:cNvPr>
          <p:cNvSpPr>
            <a:spLocks noGrp="1"/>
          </p:cNvSpPr>
          <p:nvPr>
            <p:ph sz="quarter" idx="4"/>
          </p:nvPr>
        </p:nvSpPr>
        <p:spPr>
          <a:xfrm>
            <a:off x="4629150" y="1878806"/>
            <a:ext cx="3887391" cy="2763441"/>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F57BC521-6946-59C9-B48D-DC4C3E48FEB3}"/>
              </a:ext>
            </a:extLst>
          </p:cNvPr>
          <p:cNvSpPr>
            <a:spLocks noGrp="1"/>
          </p:cNvSpPr>
          <p:nvPr>
            <p:ph type="dt" sz="half" idx="10"/>
          </p:nvPr>
        </p:nvSpPr>
        <p:spPr/>
        <p:txBody>
          <a:bodyPr/>
          <a:lstStyle/>
          <a:p>
            <a:fld id="{3C2B07E4-CDF9-4C88-A2F3-04620E58224D}" type="datetimeFigureOut">
              <a:rPr lang="en-US" smtClean="0"/>
              <a:pPr/>
              <a:t>3/3/2023</a:t>
            </a:fld>
            <a:endParaRPr lang="en-US" dirty="0"/>
          </a:p>
        </p:txBody>
      </p:sp>
      <p:sp>
        <p:nvSpPr>
          <p:cNvPr id="8" name="Marcador de pie de página 7">
            <a:extLst>
              <a:ext uri="{FF2B5EF4-FFF2-40B4-BE49-F238E27FC236}">
                <a16:creationId xmlns:a16="http://schemas.microsoft.com/office/drawing/2014/main" id="{DAAD38AC-E77C-53B4-CCB3-2F47044E9A4B}"/>
              </a:ext>
            </a:extLst>
          </p:cNvPr>
          <p:cNvSpPr>
            <a:spLocks noGrp="1"/>
          </p:cNvSpPr>
          <p:nvPr>
            <p:ph type="ftr" sz="quarter" idx="11"/>
          </p:nvPr>
        </p:nvSpPr>
        <p:spPr/>
        <p:txBody>
          <a:bodyPr/>
          <a:lstStyle/>
          <a:p>
            <a:endParaRPr lang="en-US" dirty="0"/>
          </a:p>
        </p:txBody>
      </p:sp>
      <p:sp>
        <p:nvSpPr>
          <p:cNvPr id="9" name="Marcador de número de diapositiva 8">
            <a:extLst>
              <a:ext uri="{FF2B5EF4-FFF2-40B4-BE49-F238E27FC236}">
                <a16:creationId xmlns:a16="http://schemas.microsoft.com/office/drawing/2014/main" id="{B45DE8F7-CEAA-2095-C5CF-8CC4F9A5920B}"/>
              </a:ext>
            </a:extLst>
          </p:cNvPr>
          <p:cNvSpPr>
            <a:spLocks noGrp="1"/>
          </p:cNvSpPr>
          <p:nvPr>
            <p:ph type="sldNum" sz="quarter" idx="12"/>
          </p:nvPr>
        </p:nvSpPr>
        <p:spPr/>
        <p:txBody>
          <a:bodyPr/>
          <a:lstStyle/>
          <a:p>
            <a:fld id="{EFE71E98-A417-4ECC-ACEB-C0490C20DB04}" type="slidenum">
              <a:rPr lang="en-US" smtClean="0"/>
              <a:pPr/>
              <a:t>‹Nº›</a:t>
            </a:fld>
            <a:endParaRPr lang="en-US"/>
          </a:p>
        </p:txBody>
      </p:sp>
    </p:spTree>
    <p:extLst>
      <p:ext uri="{BB962C8B-B14F-4D97-AF65-F5344CB8AC3E}">
        <p14:creationId xmlns:p14="http://schemas.microsoft.com/office/powerpoint/2010/main" val="137215057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FEA6169-4DA0-EF0E-F470-DE1B58F09413}"/>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008013A0-D214-943D-98B6-285628FEEA7E}"/>
              </a:ext>
            </a:extLst>
          </p:cNvPr>
          <p:cNvSpPr>
            <a:spLocks noGrp="1"/>
          </p:cNvSpPr>
          <p:nvPr>
            <p:ph type="dt" sz="half" idx="10"/>
          </p:nvPr>
        </p:nvSpPr>
        <p:spPr/>
        <p:txBody>
          <a:bodyPr/>
          <a:lstStyle/>
          <a:p>
            <a:fld id="{3C2B07E4-CDF9-4C88-A2F3-04620E58224D}" type="datetimeFigureOut">
              <a:rPr lang="en-US" smtClean="0"/>
              <a:pPr/>
              <a:t>3/3/2023</a:t>
            </a:fld>
            <a:endParaRPr lang="en-US" dirty="0"/>
          </a:p>
        </p:txBody>
      </p:sp>
      <p:sp>
        <p:nvSpPr>
          <p:cNvPr id="4" name="Marcador de pie de página 3">
            <a:extLst>
              <a:ext uri="{FF2B5EF4-FFF2-40B4-BE49-F238E27FC236}">
                <a16:creationId xmlns:a16="http://schemas.microsoft.com/office/drawing/2014/main" id="{CD2DAE4D-C212-015C-2D75-26A9AFD129EE}"/>
              </a:ext>
            </a:extLst>
          </p:cNvPr>
          <p:cNvSpPr>
            <a:spLocks noGrp="1"/>
          </p:cNvSpPr>
          <p:nvPr>
            <p:ph type="ftr" sz="quarter" idx="11"/>
          </p:nvPr>
        </p:nvSpPr>
        <p:spPr/>
        <p:txBody>
          <a:bodyPr/>
          <a:lstStyle/>
          <a:p>
            <a:endParaRPr lang="en-US" dirty="0"/>
          </a:p>
        </p:txBody>
      </p:sp>
      <p:sp>
        <p:nvSpPr>
          <p:cNvPr id="5" name="Marcador de número de diapositiva 4">
            <a:extLst>
              <a:ext uri="{FF2B5EF4-FFF2-40B4-BE49-F238E27FC236}">
                <a16:creationId xmlns:a16="http://schemas.microsoft.com/office/drawing/2014/main" id="{F3D43D35-2C67-01B8-1957-E578F56659C8}"/>
              </a:ext>
            </a:extLst>
          </p:cNvPr>
          <p:cNvSpPr>
            <a:spLocks noGrp="1"/>
          </p:cNvSpPr>
          <p:nvPr>
            <p:ph type="sldNum" sz="quarter" idx="12"/>
          </p:nvPr>
        </p:nvSpPr>
        <p:spPr/>
        <p:txBody>
          <a:bodyPr/>
          <a:lstStyle/>
          <a:p>
            <a:fld id="{EFE71E98-A417-4ECC-ACEB-C0490C20DB04}" type="slidenum">
              <a:rPr lang="en-US" smtClean="0"/>
              <a:pPr/>
              <a:t>‹Nº›</a:t>
            </a:fld>
            <a:endParaRPr lang="en-US"/>
          </a:p>
        </p:txBody>
      </p:sp>
    </p:spTree>
    <p:extLst>
      <p:ext uri="{BB962C8B-B14F-4D97-AF65-F5344CB8AC3E}">
        <p14:creationId xmlns:p14="http://schemas.microsoft.com/office/powerpoint/2010/main" val="268641396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1739BFBB-37FC-587D-E667-E70D5C4CC25B}"/>
              </a:ext>
            </a:extLst>
          </p:cNvPr>
          <p:cNvSpPr>
            <a:spLocks noGrp="1"/>
          </p:cNvSpPr>
          <p:nvPr>
            <p:ph type="dt" sz="half" idx="10"/>
          </p:nvPr>
        </p:nvSpPr>
        <p:spPr/>
        <p:txBody>
          <a:bodyPr/>
          <a:lstStyle/>
          <a:p>
            <a:fld id="{3C2B07E4-CDF9-4C88-A2F3-04620E58224D}" type="datetimeFigureOut">
              <a:rPr lang="en-US" smtClean="0"/>
              <a:pPr/>
              <a:t>3/3/2023</a:t>
            </a:fld>
            <a:endParaRPr lang="en-US" dirty="0"/>
          </a:p>
        </p:txBody>
      </p:sp>
      <p:sp>
        <p:nvSpPr>
          <p:cNvPr id="3" name="Marcador de pie de página 2">
            <a:extLst>
              <a:ext uri="{FF2B5EF4-FFF2-40B4-BE49-F238E27FC236}">
                <a16:creationId xmlns:a16="http://schemas.microsoft.com/office/drawing/2014/main" id="{F4ABFD6E-AF9A-5A73-90B1-853BBB5D037A}"/>
              </a:ext>
            </a:extLst>
          </p:cNvPr>
          <p:cNvSpPr>
            <a:spLocks noGrp="1"/>
          </p:cNvSpPr>
          <p:nvPr>
            <p:ph type="ftr" sz="quarter" idx="11"/>
          </p:nvPr>
        </p:nvSpPr>
        <p:spPr/>
        <p:txBody>
          <a:bodyPr/>
          <a:lstStyle/>
          <a:p>
            <a:endParaRPr lang="en-US" dirty="0"/>
          </a:p>
        </p:txBody>
      </p:sp>
      <p:sp>
        <p:nvSpPr>
          <p:cNvPr id="4" name="Marcador de número de diapositiva 3">
            <a:extLst>
              <a:ext uri="{FF2B5EF4-FFF2-40B4-BE49-F238E27FC236}">
                <a16:creationId xmlns:a16="http://schemas.microsoft.com/office/drawing/2014/main" id="{0210E19D-B335-3D24-89D8-9F89833DFA6C}"/>
              </a:ext>
            </a:extLst>
          </p:cNvPr>
          <p:cNvSpPr>
            <a:spLocks noGrp="1"/>
          </p:cNvSpPr>
          <p:nvPr>
            <p:ph type="sldNum" sz="quarter" idx="12"/>
          </p:nvPr>
        </p:nvSpPr>
        <p:spPr/>
        <p:txBody>
          <a:bodyPr/>
          <a:lstStyle/>
          <a:p>
            <a:fld id="{EFE71E98-A417-4ECC-ACEB-C0490C20DB04}" type="slidenum">
              <a:rPr lang="en-US" smtClean="0"/>
              <a:pPr/>
              <a:t>‹Nº›</a:t>
            </a:fld>
            <a:endParaRPr lang="en-US"/>
          </a:p>
        </p:txBody>
      </p:sp>
    </p:spTree>
    <p:extLst>
      <p:ext uri="{BB962C8B-B14F-4D97-AF65-F5344CB8AC3E}">
        <p14:creationId xmlns:p14="http://schemas.microsoft.com/office/powerpoint/2010/main" val="259144179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C10337-FF56-E758-DC71-30F2FF5F7105}"/>
              </a:ext>
            </a:extLst>
          </p:cNvPr>
          <p:cNvSpPr>
            <a:spLocks noGrp="1"/>
          </p:cNvSpPr>
          <p:nvPr>
            <p:ph type="title"/>
          </p:nvPr>
        </p:nvSpPr>
        <p:spPr>
          <a:xfrm>
            <a:off x="629841" y="342900"/>
            <a:ext cx="2949178" cy="1200150"/>
          </a:xfrm>
        </p:spPr>
        <p:txBody>
          <a:bodyPr anchor="b"/>
          <a:lstStyle>
            <a:lvl1pPr>
              <a:defRPr sz="24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4BFCAE94-5E69-36F4-C29C-C161E2481AFA}"/>
              </a:ext>
            </a:extLst>
          </p:cNvPr>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1AEF8E1F-DCE8-A42A-4DD8-9268B1D61917}"/>
              </a:ext>
            </a:extLst>
          </p:cNvPr>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F83876FF-5791-A25E-0F63-4E124EEF9AB4}"/>
              </a:ext>
            </a:extLst>
          </p:cNvPr>
          <p:cNvSpPr>
            <a:spLocks noGrp="1"/>
          </p:cNvSpPr>
          <p:nvPr>
            <p:ph type="dt" sz="half" idx="10"/>
          </p:nvPr>
        </p:nvSpPr>
        <p:spPr/>
        <p:txBody>
          <a:bodyPr/>
          <a:lstStyle/>
          <a:p>
            <a:fld id="{3C2B07E4-CDF9-4C88-A2F3-04620E58224D}" type="datetimeFigureOut">
              <a:rPr lang="en-US" smtClean="0"/>
              <a:pPr/>
              <a:t>3/3/2023</a:t>
            </a:fld>
            <a:endParaRPr lang="en-US" dirty="0"/>
          </a:p>
        </p:txBody>
      </p:sp>
      <p:sp>
        <p:nvSpPr>
          <p:cNvPr id="6" name="Marcador de pie de página 5">
            <a:extLst>
              <a:ext uri="{FF2B5EF4-FFF2-40B4-BE49-F238E27FC236}">
                <a16:creationId xmlns:a16="http://schemas.microsoft.com/office/drawing/2014/main" id="{4C4EADC0-4777-5073-E92F-61D23CC0F574}"/>
              </a:ext>
            </a:extLst>
          </p:cNvPr>
          <p:cNvSpPr>
            <a:spLocks noGrp="1"/>
          </p:cNvSpPr>
          <p:nvPr>
            <p:ph type="ftr" sz="quarter" idx="11"/>
          </p:nvPr>
        </p:nvSpPr>
        <p:spPr/>
        <p:txBody>
          <a:bodyPr/>
          <a:lstStyle/>
          <a:p>
            <a:endParaRPr lang="en-US" dirty="0"/>
          </a:p>
        </p:txBody>
      </p:sp>
      <p:sp>
        <p:nvSpPr>
          <p:cNvPr id="7" name="Marcador de número de diapositiva 6">
            <a:extLst>
              <a:ext uri="{FF2B5EF4-FFF2-40B4-BE49-F238E27FC236}">
                <a16:creationId xmlns:a16="http://schemas.microsoft.com/office/drawing/2014/main" id="{2AE7FD0F-DEB8-0A58-119B-A90AB4AE717D}"/>
              </a:ext>
            </a:extLst>
          </p:cNvPr>
          <p:cNvSpPr>
            <a:spLocks noGrp="1"/>
          </p:cNvSpPr>
          <p:nvPr>
            <p:ph type="sldNum" sz="quarter" idx="12"/>
          </p:nvPr>
        </p:nvSpPr>
        <p:spPr/>
        <p:txBody>
          <a:bodyPr/>
          <a:lstStyle/>
          <a:p>
            <a:fld id="{EFE71E98-A417-4ECC-ACEB-C0490C20DB04}" type="slidenum">
              <a:rPr lang="en-US" smtClean="0"/>
              <a:pPr/>
              <a:t>‹Nº›</a:t>
            </a:fld>
            <a:endParaRPr lang="en-US"/>
          </a:p>
        </p:txBody>
      </p:sp>
    </p:spTree>
    <p:extLst>
      <p:ext uri="{BB962C8B-B14F-4D97-AF65-F5344CB8AC3E}">
        <p14:creationId xmlns:p14="http://schemas.microsoft.com/office/powerpoint/2010/main" val="159651275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1B6DDBB-88C2-A210-4370-0D785EAF12F7}"/>
              </a:ext>
            </a:extLst>
          </p:cNvPr>
          <p:cNvSpPr>
            <a:spLocks noGrp="1"/>
          </p:cNvSpPr>
          <p:nvPr>
            <p:ph type="title"/>
          </p:nvPr>
        </p:nvSpPr>
        <p:spPr>
          <a:xfrm>
            <a:off x="629841" y="342900"/>
            <a:ext cx="2949178" cy="1200150"/>
          </a:xfrm>
        </p:spPr>
        <p:txBody>
          <a:bodyPr anchor="b"/>
          <a:lstStyle>
            <a:lvl1pPr>
              <a:defRPr sz="24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44CB50A2-5389-905C-A94A-3B82ACE4F198}"/>
              </a:ext>
            </a:extLst>
          </p:cNvPr>
          <p:cNvSpPr>
            <a:spLocks noGrp="1"/>
          </p:cNvSpPr>
          <p:nvPr>
            <p:ph type="pic" idx="1"/>
          </p:nvPr>
        </p:nvSpPr>
        <p:spPr>
          <a:xfrm>
            <a:off x="3887391" y="740569"/>
            <a:ext cx="4629150" cy="3655219"/>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s-ES"/>
          </a:p>
        </p:txBody>
      </p:sp>
      <p:sp>
        <p:nvSpPr>
          <p:cNvPr id="4" name="Marcador de texto 3">
            <a:extLst>
              <a:ext uri="{FF2B5EF4-FFF2-40B4-BE49-F238E27FC236}">
                <a16:creationId xmlns:a16="http://schemas.microsoft.com/office/drawing/2014/main" id="{3704A1E1-A8FE-9171-E284-4FA89475F48B}"/>
              </a:ext>
            </a:extLst>
          </p:cNvPr>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E918CCA0-155F-BEEB-1911-B1737B0B74AA}"/>
              </a:ext>
            </a:extLst>
          </p:cNvPr>
          <p:cNvSpPr>
            <a:spLocks noGrp="1"/>
          </p:cNvSpPr>
          <p:nvPr>
            <p:ph type="dt" sz="half" idx="10"/>
          </p:nvPr>
        </p:nvSpPr>
        <p:spPr/>
        <p:txBody>
          <a:bodyPr/>
          <a:lstStyle/>
          <a:p>
            <a:fld id="{3C2B07E4-CDF9-4C88-A2F3-04620E58224D}" type="datetimeFigureOut">
              <a:rPr lang="en-US" smtClean="0"/>
              <a:pPr/>
              <a:t>3/3/2023</a:t>
            </a:fld>
            <a:endParaRPr lang="en-US" dirty="0"/>
          </a:p>
        </p:txBody>
      </p:sp>
      <p:sp>
        <p:nvSpPr>
          <p:cNvPr id="6" name="Marcador de pie de página 5">
            <a:extLst>
              <a:ext uri="{FF2B5EF4-FFF2-40B4-BE49-F238E27FC236}">
                <a16:creationId xmlns:a16="http://schemas.microsoft.com/office/drawing/2014/main" id="{91800079-2C19-73DB-86C6-FCCB35511C64}"/>
              </a:ext>
            </a:extLst>
          </p:cNvPr>
          <p:cNvSpPr>
            <a:spLocks noGrp="1"/>
          </p:cNvSpPr>
          <p:nvPr>
            <p:ph type="ftr" sz="quarter" idx="11"/>
          </p:nvPr>
        </p:nvSpPr>
        <p:spPr/>
        <p:txBody>
          <a:bodyPr/>
          <a:lstStyle/>
          <a:p>
            <a:endParaRPr lang="en-US" dirty="0"/>
          </a:p>
        </p:txBody>
      </p:sp>
      <p:sp>
        <p:nvSpPr>
          <p:cNvPr id="7" name="Marcador de número de diapositiva 6">
            <a:extLst>
              <a:ext uri="{FF2B5EF4-FFF2-40B4-BE49-F238E27FC236}">
                <a16:creationId xmlns:a16="http://schemas.microsoft.com/office/drawing/2014/main" id="{88F10D26-B8CE-93C8-764C-B8E1243C25EC}"/>
              </a:ext>
            </a:extLst>
          </p:cNvPr>
          <p:cNvSpPr>
            <a:spLocks noGrp="1"/>
          </p:cNvSpPr>
          <p:nvPr>
            <p:ph type="sldNum" sz="quarter" idx="12"/>
          </p:nvPr>
        </p:nvSpPr>
        <p:spPr/>
        <p:txBody>
          <a:bodyPr/>
          <a:lstStyle/>
          <a:p>
            <a:fld id="{EFE71E98-A417-4ECC-ACEB-C0490C20DB04}" type="slidenum">
              <a:rPr lang="en-US" smtClean="0"/>
              <a:pPr/>
              <a:t>‹Nº›</a:t>
            </a:fld>
            <a:endParaRPr lang="en-US"/>
          </a:p>
        </p:txBody>
      </p:sp>
    </p:spTree>
    <p:extLst>
      <p:ext uri="{BB962C8B-B14F-4D97-AF65-F5344CB8AC3E}">
        <p14:creationId xmlns:p14="http://schemas.microsoft.com/office/powerpoint/2010/main" val="40319719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E466E9B-9AC6-69A5-7272-3B12A8E80E93}"/>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F511BA48-DD20-C4CA-A3CB-70821FAB8597}"/>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D450D34F-CD2D-6632-B5E5-473CE3F0E1E0}"/>
              </a:ext>
            </a:extLst>
          </p:cNvPr>
          <p:cNvSpPr>
            <a:spLocks noGrp="1"/>
          </p:cNvSpPr>
          <p:nvPr>
            <p:ph type="dt" sz="half" idx="10"/>
          </p:nvPr>
        </p:nvSpPr>
        <p:spPr/>
        <p:txBody>
          <a:bodyPr/>
          <a:lstStyle/>
          <a:p>
            <a:fld id="{3C2B07E4-CDF9-4C88-A2F3-04620E58224D}" type="datetimeFigureOut">
              <a:rPr lang="en-US" smtClean="0"/>
              <a:pPr/>
              <a:t>3/3/2023</a:t>
            </a:fld>
            <a:endParaRPr lang="en-US" dirty="0"/>
          </a:p>
        </p:txBody>
      </p:sp>
      <p:sp>
        <p:nvSpPr>
          <p:cNvPr id="5" name="Marcador de pie de página 4">
            <a:extLst>
              <a:ext uri="{FF2B5EF4-FFF2-40B4-BE49-F238E27FC236}">
                <a16:creationId xmlns:a16="http://schemas.microsoft.com/office/drawing/2014/main" id="{D62684CF-38B5-9B63-ABFC-1062218DD858}"/>
              </a:ext>
            </a:extLst>
          </p:cNvPr>
          <p:cNvSpPr>
            <a:spLocks noGrp="1"/>
          </p:cNvSpPr>
          <p:nvPr>
            <p:ph type="ftr" sz="quarter" idx="11"/>
          </p:nvPr>
        </p:nvSpPr>
        <p:spPr/>
        <p:txBody>
          <a:bodyPr/>
          <a:lstStyle/>
          <a:p>
            <a:endParaRPr lang="en-US" dirty="0"/>
          </a:p>
        </p:txBody>
      </p:sp>
      <p:sp>
        <p:nvSpPr>
          <p:cNvPr id="6" name="Marcador de número de diapositiva 5">
            <a:extLst>
              <a:ext uri="{FF2B5EF4-FFF2-40B4-BE49-F238E27FC236}">
                <a16:creationId xmlns:a16="http://schemas.microsoft.com/office/drawing/2014/main" id="{543AB9FA-F50A-E46C-D98C-1DF8795A8A33}"/>
              </a:ext>
            </a:extLst>
          </p:cNvPr>
          <p:cNvSpPr>
            <a:spLocks noGrp="1"/>
          </p:cNvSpPr>
          <p:nvPr>
            <p:ph type="sldNum" sz="quarter" idx="12"/>
          </p:nvPr>
        </p:nvSpPr>
        <p:spPr/>
        <p:txBody>
          <a:bodyPr/>
          <a:lstStyle/>
          <a:p>
            <a:fld id="{EFE71E98-A417-4ECC-ACEB-C0490C20DB04}" type="slidenum">
              <a:rPr lang="en-US" smtClean="0"/>
              <a:pPr/>
              <a:t>‹Nº›</a:t>
            </a:fld>
            <a:endParaRPr lang="en-US"/>
          </a:p>
        </p:txBody>
      </p:sp>
    </p:spTree>
    <p:extLst>
      <p:ext uri="{BB962C8B-B14F-4D97-AF65-F5344CB8AC3E}">
        <p14:creationId xmlns:p14="http://schemas.microsoft.com/office/powerpoint/2010/main" val="174014644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1D6CD48E-DB24-7ADA-29A1-6DEAF844957B}"/>
              </a:ext>
            </a:extLst>
          </p:cNvPr>
          <p:cNvSpPr>
            <a:spLocks noGrp="1"/>
          </p:cNvSpPr>
          <p:nvPr>
            <p:ph type="title" orient="vert"/>
          </p:nvPr>
        </p:nvSpPr>
        <p:spPr>
          <a:xfrm>
            <a:off x="6543675" y="273844"/>
            <a:ext cx="1971675" cy="4358879"/>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92EDBD00-78E1-E134-06C4-8C6933384B5F}"/>
              </a:ext>
            </a:extLst>
          </p:cNvPr>
          <p:cNvSpPr>
            <a:spLocks noGrp="1"/>
          </p:cNvSpPr>
          <p:nvPr>
            <p:ph type="body" orient="vert" idx="1"/>
          </p:nvPr>
        </p:nvSpPr>
        <p:spPr>
          <a:xfrm>
            <a:off x="628650" y="273844"/>
            <a:ext cx="5800725" cy="4358879"/>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EFEB26E4-80B8-B330-4FDC-97B51913B202}"/>
              </a:ext>
            </a:extLst>
          </p:cNvPr>
          <p:cNvSpPr>
            <a:spLocks noGrp="1"/>
          </p:cNvSpPr>
          <p:nvPr>
            <p:ph type="dt" sz="half" idx="10"/>
          </p:nvPr>
        </p:nvSpPr>
        <p:spPr/>
        <p:txBody>
          <a:bodyPr/>
          <a:lstStyle/>
          <a:p>
            <a:fld id="{3C2B07E4-CDF9-4C88-A2F3-04620E58224D}" type="datetimeFigureOut">
              <a:rPr lang="en-US" smtClean="0"/>
              <a:pPr/>
              <a:t>3/3/2023</a:t>
            </a:fld>
            <a:endParaRPr lang="en-US" dirty="0"/>
          </a:p>
        </p:txBody>
      </p:sp>
      <p:sp>
        <p:nvSpPr>
          <p:cNvPr id="5" name="Marcador de pie de página 4">
            <a:extLst>
              <a:ext uri="{FF2B5EF4-FFF2-40B4-BE49-F238E27FC236}">
                <a16:creationId xmlns:a16="http://schemas.microsoft.com/office/drawing/2014/main" id="{85697E54-965F-BACA-4893-0EA0ED15D451}"/>
              </a:ext>
            </a:extLst>
          </p:cNvPr>
          <p:cNvSpPr>
            <a:spLocks noGrp="1"/>
          </p:cNvSpPr>
          <p:nvPr>
            <p:ph type="ftr" sz="quarter" idx="11"/>
          </p:nvPr>
        </p:nvSpPr>
        <p:spPr/>
        <p:txBody>
          <a:bodyPr/>
          <a:lstStyle/>
          <a:p>
            <a:endParaRPr lang="en-US" dirty="0"/>
          </a:p>
        </p:txBody>
      </p:sp>
      <p:sp>
        <p:nvSpPr>
          <p:cNvPr id="6" name="Marcador de número de diapositiva 5">
            <a:extLst>
              <a:ext uri="{FF2B5EF4-FFF2-40B4-BE49-F238E27FC236}">
                <a16:creationId xmlns:a16="http://schemas.microsoft.com/office/drawing/2014/main" id="{149F68B7-CFA9-C6C5-115C-A8C5B3AA1D46}"/>
              </a:ext>
            </a:extLst>
          </p:cNvPr>
          <p:cNvSpPr>
            <a:spLocks noGrp="1"/>
          </p:cNvSpPr>
          <p:nvPr>
            <p:ph type="sldNum" sz="quarter" idx="12"/>
          </p:nvPr>
        </p:nvSpPr>
        <p:spPr/>
        <p:txBody>
          <a:bodyPr/>
          <a:lstStyle/>
          <a:p>
            <a:fld id="{EFE71E98-A417-4ECC-ACEB-C0490C20DB04}" type="slidenum">
              <a:rPr lang="en-US" smtClean="0"/>
              <a:pPr/>
              <a:t>‹Nº›</a:t>
            </a:fld>
            <a:endParaRPr lang="en-US"/>
          </a:p>
        </p:txBody>
      </p:sp>
    </p:spTree>
    <p:extLst>
      <p:ext uri="{BB962C8B-B14F-4D97-AF65-F5344CB8AC3E}">
        <p14:creationId xmlns:p14="http://schemas.microsoft.com/office/powerpoint/2010/main" val="21325385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2 Marcador de texto"/>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1D046E52-A9FF-4E94-87B6-F8A38C2CA7DB}" type="datetimeFigureOut">
              <a:rPr lang="es-ES" smtClean="0"/>
              <a:pPr/>
              <a:t>03/03/2023</a:t>
            </a:fld>
            <a:endParaRPr lang="es-ES"/>
          </a:p>
        </p:txBody>
      </p:sp>
      <p:sp>
        <p:nvSpPr>
          <p:cNvPr id="5" name="4 Marcador de pie de página"/>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5 Marcador de número de diapositiva"/>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12F72863-C26E-4823-AF1E-7F608103D6C7}" type="slidenum">
              <a:rPr lang="es-ES" smtClean="0"/>
              <a:pPr/>
              <a:t>‹Nº›</a:t>
            </a:fld>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788A829C-1B7D-59A5-9675-F770DB6CB50F}"/>
              </a:ext>
            </a:extLst>
          </p:cNvPr>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B9B3C3A4-B525-7855-9992-081B0E7D6B8B}"/>
              </a:ext>
            </a:extLst>
          </p:cNvPr>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DAF53A5C-1D4E-38CF-1976-107B637D1713}"/>
              </a:ext>
            </a:extLst>
          </p:cNvPr>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3C2B07E4-CDF9-4C88-A2F3-04620E58224D}" type="datetimeFigureOut">
              <a:rPr lang="en-US" smtClean="0"/>
              <a:pPr/>
              <a:t>3/3/2023</a:t>
            </a:fld>
            <a:endParaRPr lang="en-US" dirty="0"/>
          </a:p>
        </p:txBody>
      </p:sp>
      <p:sp>
        <p:nvSpPr>
          <p:cNvPr id="5" name="Marcador de pie de página 4">
            <a:extLst>
              <a:ext uri="{FF2B5EF4-FFF2-40B4-BE49-F238E27FC236}">
                <a16:creationId xmlns:a16="http://schemas.microsoft.com/office/drawing/2014/main" id="{426A41D3-930C-B36E-AED5-3C92EEEEDC20}"/>
              </a:ext>
            </a:extLst>
          </p:cNvPr>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dirty="0"/>
          </a:p>
        </p:txBody>
      </p:sp>
      <p:sp>
        <p:nvSpPr>
          <p:cNvPr id="6" name="Marcador de número de diapositiva 5">
            <a:extLst>
              <a:ext uri="{FF2B5EF4-FFF2-40B4-BE49-F238E27FC236}">
                <a16:creationId xmlns:a16="http://schemas.microsoft.com/office/drawing/2014/main" id="{3F34C93B-07E4-098C-F67E-C462F736F305}"/>
              </a:ext>
            </a:extLst>
          </p:cNvPr>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EFE71E98-A417-4ECC-ACEB-C0490C20DB04}" type="slidenum">
              <a:rPr lang="en-US" smtClean="0"/>
              <a:pPr/>
              <a:t>‹Nº›</a:t>
            </a:fld>
            <a:endParaRPr lang="en-US"/>
          </a:p>
        </p:txBody>
      </p:sp>
    </p:spTree>
    <p:extLst>
      <p:ext uri="{BB962C8B-B14F-4D97-AF65-F5344CB8AC3E}">
        <p14:creationId xmlns:p14="http://schemas.microsoft.com/office/powerpoint/2010/main" val="344381724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s-E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5.png"/><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0E85F5E7-2E9A-E643-0787-9C2007EA9D10}"/>
              </a:ext>
            </a:extLst>
          </p:cNvPr>
          <p:cNvSpPr txBox="1"/>
          <p:nvPr/>
        </p:nvSpPr>
        <p:spPr>
          <a:xfrm>
            <a:off x="0" y="759540"/>
            <a:ext cx="8892480" cy="600164"/>
          </a:xfrm>
          <a:prstGeom prst="rect">
            <a:avLst/>
          </a:prstGeom>
          <a:noFill/>
        </p:spPr>
        <p:txBody>
          <a:bodyPr wrap="square" rtlCol="0">
            <a:spAutoFit/>
          </a:bodyPr>
          <a:lstStyle/>
          <a:p>
            <a:pPr algn="ctr"/>
            <a:r>
              <a:rPr lang="es-ES" sz="1100" i="1" dirty="0">
                <a:effectLst/>
                <a:latin typeface="Univers" panose="020B0503020202020204" pitchFamily="34" charset="0"/>
                <a:ea typeface="Times New Roman" panose="02020603050405020304" pitchFamily="18" charset="0"/>
                <a:cs typeface="Times New Roman" panose="02020603050405020304" pitchFamily="18" charset="0"/>
              </a:rPr>
              <a:t>Borja Ruiz Duque; </a:t>
            </a:r>
            <a:r>
              <a:rPr lang="es-ES" sz="1100" i="1" dirty="0">
                <a:solidFill>
                  <a:srgbClr val="1F1F1F"/>
                </a:solidFill>
                <a:effectLst/>
                <a:latin typeface="Univers" panose="020B0503020202020204" pitchFamily="34" charset="0"/>
                <a:ea typeface="Times New Roman" panose="02020603050405020304" pitchFamily="18" charset="0"/>
                <a:cs typeface="Times New Roman" panose="02020603050405020304" pitchFamily="18" charset="0"/>
              </a:rPr>
              <a:t>Carmen Sánchez de Puerta; </a:t>
            </a:r>
            <a:r>
              <a:rPr lang="es-ES" sz="1100" i="1" dirty="0" err="1">
                <a:effectLst/>
                <a:latin typeface="Univers" panose="020B0503020202020204" pitchFamily="34" charset="0"/>
                <a:ea typeface="Times New Roman" panose="02020603050405020304" pitchFamily="18" charset="0"/>
                <a:cs typeface="Times New Roman" panose="02020603050405020304" pitchFamily="18" charset="0"/>
              </a:rPr>
              <a:t>Jose</a:t>
            </a:r>
            <a:r>
              <a:rPr lang="es-ES" sz="1100" i="1" dirty="0">
                <a:effectLst/>
                <a:latin typeface="Univers" panose="020B0503020202020204" pitchFamily="34" charset="0"/>
                <a:ea typeface="Times New Roman" panose="02020603050405020304" pitchFamily="18" charset="0"/>
                <a:cs typeface="Times New Roman" panose="02020603050405020304" pitchFamily="18" charset="0"/>
              </a:rPr>
              <a:t> Luis </a:t>
            </a:r>
            <a:r>
              <a:rPr lang="es-ES" sz="1100" i="1" dirty="0" err="1">
                <a:effectLst/>
                <a:latin typeface="Univers" panose="020B0503020202020204" pitchFamily="34" charset="0"/>
                <a:ea typeface="Times New Roman" panose="02020603050405020304" pitchFamily="18" charset="0"/>
                <a:cs typeface="Times New Roman" panose="02020603050405020304" pitchFamily="18" charset="0"/>
              </a:rPr>
              <a:t>Lopez</a:t>
            </a:r>
            <a:r>
              <a:rPr lang="es-ES" sz="1100" i="1" dirty="0">
                <a:effectLst/>
                <a:latin typeface="Univers" panose="020B0503020202020204" pitchFamily="34" charset="0"/>
                <a:ea typeface="Times New Roman" panose="02020603050405020304" pitchFamily="18" charset="0"/>
                <a:cs typeface="Times New Roman" panose="02020603050405020304" pitchFamily="18" charset="0"/>
              </a:rPr>
              <a:t>-Campos </a:t>
            </a:r>
            <a:r>
              <a:rPr lang="es-ES" sz="1100" i="1" dirty="0" err="1">
                <a:effectLst/>
                <a:latin typeface="Univers" panose="020B0503020202020204" pitchFamily="34" charset="0"/>
                <a:ea typeface="Times New Roman" panose="02020603050405020304" pitchFamily="18" charset="0"/>
                <a:cs typeface="Times New Roman" panose="02020603050405020304" pitchFamily="18" charset="0"/>
              </a:rPr>
              <a:t>Bodineau</a:t>
            </a:r>
            <a:r>
              <a:rPr lang="es-ES" sz="1100" i="1" dirty="0">
                <a:effectLst/>
                <a:latin typeface="Univers" panose="020B0503020202020204" pitchFamily="34" charset="0"/>
                <a:ea typeface="Times New Roman" panose="02020603050405020304" pitchFamily="18" charset="0"/>
                <a:cs typeface="Times New Roman" panose="02020603050405020304" pitchFamily="18" charset="0"/>
              </a:rPr>
              <a:t>;  </a:t>
            </a:r>
            <a:r>
              <a:rPr lang="es-ES" sz="1100" dirty="0">
                <a:effectLst/>
                <a:latin typeface="Univers" panose="020B0503020202020204" pitchFamily="34" charset="0"/>
                <a:ea typeface="Times New Roman" panose="02020603050405020304" pitchFamily="18" charset="0"/>
                <a:cs typeface="Times New Roman" panose="02020603050405020304" pitchFamily="18" charset="0"/>
              </a:rPr>
              <a:t>Unidad Médico-Quirúrgica de Enfermedades Respiratorias. Instituto de Biomedicina de Sevilla (</a:t>
            </a:r>
            <a:r>
              <a:rPr lang="es-ES" sz="1100" dirty="0" err="1">
                <a:effectLst/>
                <a:latin typeface="Univers" panose="020B0503020202020204" pitchFamily="34" charset="0"/>
                <a:ea typeface="Times New Roman" panose="02020603050405020304" pitchFamily="18" charset="0"/>
                <a:cs typeface="Times New Roman" panose="02020603050405020304" pitchFamily="18" charset="0"/>
              </a:rPr>
              <a:t>IBiS</a:t>
            </a:r>
            <a:r>
              <a:rPr lang="es-ES" sz="1100" dirty="0">
                <a:effectLst/>
                <a:latin typeface="Univers" panose="020B0503020202020204" pitchFamily="34" charset="0"/>
                <a:ea typeface="Times New Roman" panose="02020603050405020304" pitchFamily="18" charset="0"/>
                <a:cs typeface="Times New Roman" panose="02020603050405020304" pitchFamily="18" charset="0"/>
              </a:rPr>
              <a:t>). Hospital Universitario Virgen del Rocío/Universidad de Sevilla</a:t>
            </a:r>
          </a:p>
          <a:p>
            <a:endParaRPr lang="es-ES" sz="1100" dirty="0"/>
          </a:p>
        </p:txBody>
      </p:sp>
      <p:sp>
        <p:nvSpPr>
          <p:cNvPr id="7" name="CuadroTexto 6">
            <a:extLst>
              <a:ext uri="{FF2B5EF4-FFF2-40B4-BE49-F238E27FC236}">
                <a16:creationId xmlns:a16="http://schemas.microsoft.com/office/drawing/2014/main" id="{333DAB42-BB20-1ECD-2234-186F5DDE0BCB}"/>
              </a:ext>
            </a:extLst>
          </p:cNvPr>
          <p:cNvSpPr txBox="1"/>
          <p:nvPr/>
        </p:nvSpPr>
        <p:spPr>
          <a:xfrm>
            <a:off x="1691680" y="123478"/>
            <a:ext cx="7272808" cy="646331"/>
          </a:xfrm>
          <a:prstGeom prst="rect">
            <a:avLst/>
          </a:prstGeom>
          <a:noFill/>
          <a:ln>
            <a:solidFill>
              <a:schemeClr val="tx1"/>
            </a:solidFill>
          </a:ln>
        </p:spPr>
        <p:txBody>
          <a:bodyPr wrap="square">
            <a:spAutoFit/>
          </a:bodyPr>
          <a:lstStyle/>
          <a:p>
            <a:pPr algn="ctr"/>
            <a:r>
              <a:rPr lang="es-ES" sz="1800" b="0" kern="1200" dirty="0">
                <a:effectLst/>
                <a:latin typeface="+mn-lt"/>
                <a:ea typeface="+mn-ea"/>
                <a:cs typeface="+mn-cs"/>
              </a:rPr>
              <a:t>Estudio de la prevalencia del Déficit de Alfa 1 antitripsina en pacientes con Fibrosis quística</a:t>
            </a:r>
            <a:endParaRPr lang="es-ES" b="0" dirty="0"/>
          </a:p>
        </p:txBody>
      </p:sp>
      <p:sp>
        <p:nvSpPr>
          <p:cNvPr id="8" name="Rectángulo: esquinas redondeadas 7">
            <a:extLst>
              <a:ext uri="{FF2B5EF4-FFF2-40B4-BE49-F238E27FC236}">
                <a16:creationId xmlns:a16="http://schemas.microsoft.com/office/drawing/2014/main" id="{06238572-2A6D-70DF-593F-5B4796A8FA79}"/>
              </a:ext>
            </a:extLst>
          </p:cNvPr>
          <p:cNvSpPr/>
          <p:nvPr/>
        </p:nvSpPr>
        <p:spPr>
          <a:xfrm>
            <a:off x="53106" y="3184779"/>
            <a:ext cx="4057777" cy="1807238"/>
          </a:xfrm>
          <a:prstGeom prst="roundRect">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s-ES"/>
          </a:p>
        </p:txBody>
      </p:sp>
      <p:sp>
        <p:nvSpPr>
          <p:cNvPr id="9" name="CuadroTexto 8">
            <a:extLst>
              <a:ext uri="{FF2B5EF4-FFF2-40B4-BE49-F238E27FC236}">
                <a16:creationId xmlns:a16="http://schemas.microsoft.com/office/drawing/2014/main" id="{EB1E2A10-104B-0E9A-D9EF-9D7FD46FBA2F}"/>
              </a:ext>
            </a:extLst>
          </p:cNvPr>
          <p:cNvSpPr txBox="1"/>
          <p:nvPr/>
        </p:nvSpPr>
        <p:spPr>
          <a:xfrm>
            <a:off x="1" y="3237691"/>
            <a:ext cx="4110882" cy="1754326"/>
          </a:xfrm>
          <a:prstGeom prst="rect">
            <a:avLst/>
          </a:prstGeom>
          <a:noFill/>
        </p:spPr>
        <p:txBody>
          <a:bodyPr wrap="square">
            <a:spAutoFit/>
          </a:bodyPr>
          <a:lstStyle/>
          <a:p>
            <a:pPr algn="ctr"/>
            <a:r>
              <a:rPr lang="es-ES" sz="1800" dirty="0">
                <a:effectLst/>
                <a:latin typeface="Calibri" panose="020F0502020204030204" pitchFamily="34" charset="0"/>
                <a:ea typeface="Times New Roman" panose="02020603050405020304" pitchFamily="18" charset="0"/>
                <a:cs typeface="Times New Roman" panose="02020603050405020304" pitchFamily="18" charset="0"/>
              </a:rPr>
              <a:t>El presente proyecto quiere explorar la hipótesis de que algunos pacientes con FQ presentan además mutaciones asociadas al DAAT y que esto condiciona la presentación clínica de la FQ y su pronóstico</a:t>
            </a:r>
            <a:endParaRPr lang="es-ES" dirty="0"/>
          </a:p>
        </p:txBody>
      </p:sp>
      <p:sp>
        <p:nvSpPr>
          <p:cNvPr id="19" name="Rectángulo: esquinas redondeadas 18">
            <a:extLst>
              <a:ext uri="{FF2B5EF4-FFF2-40B4-BE49-F238E27FC236}">
                <a16:creationId xmlns:a16="http://schemas.microsoft.com/office/drawing/2014/main" id="{CE415482-E8BF-99E3-1DCA-559A6F5056B4}"/>
              </a:ext>
            </a:extLst>
          </p:cNvPr>
          <p:cNvSpPr/>
          <p:nvPr/>
        </p:nvSpPr>
        <p:spPr>
          <a:xfrm>
            <a:off x="3735611" y="1187572"/>
            <a:ext cx="1421258" cy="290522"/>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s-ES" sz="1600" dirty="0"/>
              <a:t>Introducción</a:t>
            </a:r>
          </a:p>
        </p:txBody>
      </p:sp>
      <p:sp>
        <p:nvSpPr>
          <p:cNvPr id="24" name="Rectángulo: esquinas redondeadas 23">
            <a:extLst>
              <a:ext uri="{FF2B5EF4-FFF2-40B4-BE49-F238E27FC236}">
                <a16:creationId xmlns:a16="http://schemas.microsoft.com/office/drawing/2014/main" id="{39337D0F-B997-6A1B-65E3-34E57B607355}"/>
              </a:ext>
            </a:extLst>
          </p:cNvPr>
          <p:cNvSpPr/>
          <p:nvPr/>
        </p:nvSpPr>
        <p:spPr>
          <a:xfrm>
            <a:off x="5841591" y="2846207"/>
            <a:ext cx="1421258" cy="290522"/>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s-ES" dirty="0"/>
              <a:t>Metodología</a:t>
            </a:r>
          </a:p>
        </p:txBody>
      </p:sp>
      <p:sp>
        <p:nvSpPr>
          <p:cNvPr id="11" name="Rectángulo: esquinas redondeadas 10">
            <a:extLst>
              <a:ext uri="{FF2B5EF4-FFF2-40B4-BE49-F238E27FC236}">
                <a16:creationId xmlns:a16="http://schemas.microsoft.com/office/drawing/2014/main" id="{F42E036B-C431-CD1C-A9D2-5807FC9046D0}"/>
              </a:ext>
            </a:extLst>
          </p:cNvPr>
          <p:cNvSpPr/>
          <p:nvPr/>
        </p:nvSpPr>
        <p:spPr>
          <a:xfrm>
            <a:off x="1371365" y="2867801"/>
            <a:ext cx="1421258" cy="290522"/>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s-ES" dirty="0"/>
              <a:t>Objetivos</a:t>
            </a:r>
          </a:p>
        </p:txBody>
      </p:sp>
      <p:grpSp>
        <p:nvGrpSpPr>
          <p:cNvPr id="25" name="Grupo 24">
            <a:extLst>
              <a:ext uri="{FF2B5EF4-FFF2-40B4-BE49-F238E27FC236}">
                <a16:creationId xmlns:a16="http://schemas.microsoft.com/office/drawing/2014/main" id="{B9AA263C-90D1-0DB6-3339-2480BBBE00CC}"/>
              </a:ext>
            </a:extLst>
          </p:cNvPr>
          <p:cNvGrpSpPr/>
          <p:nvPr/>
        </p:nvGrpSpPr>
        <p:grpSpPr>
          <a:xfrm>
            <a:off x="4265979" y="3184779"/>
            <a:ext cx="4849793" cy="624021"/>
            <a:chOff x="779459" y="224"/>
            <a:chExt cx="4849793" cy="524227"/>
          </a:xfrm>
        </p:grpSpPr>
        <p:sp>
          <p:nvSpPr>
            <p:cNvPr id="26" name="Flecha: pentágono 25">
              <a:extLst>
                <a:ext uri="{FF2B5EF4-FFF2-40B4-BE49-F238E27FC236}">
                  <a16:creationId xmlns:a16="http://schemas.microsoft.com/office/drawing/2014/main" id="{614FCDC4-1088-E9CF-1AB3-648F6C95981D}"/>
                </a:ext>
              </a:extLst>
            </p:cNvPr>
            <p:cNvSpPr/>
            <p:nvPr/>
          </p:nvSpPr>
          <p:spPr>
            <a:xfrm rot="10800000">
              <a:off x="779459" y="224"/>
              <a:ext cx="4849793" cy="524227"/>
            </a:xfrm>
            <a:prstGeom prst="homePlate">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7" name="Flecha: pentágono 4">
              <a:extLst>
                <a:ext uri="{FF2B5EF4-FFF2-40B4-BE49-F238E27FC236}">
                  <a16:creationId xmlns:a16="http://schemas.microsoft.com/office/drawing/2014/main" id="{654F377E-7E30-800D-5953-7F81E48BBC2D}"/>
                </a:ext>
              </a:extLst>
            </p:cNvPr>
            <p:cNvSpPr txBox="1"/>
            <p:nvPr/>
          </p:nvSpPr>
          <p:spPr>
            <a:xfrm rot="21600000">
              <a:off x="910516" y="224"/>
              <a:ext cx="4718736" cy="524227"/>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231170" tIns="53340" rIns="99568" bIns="53340" numCol="1" spcCol="1270" anchor="ctr" anchorCtr="0">
              <a:noAutofit/>
            </a:bodyPr>
            <a:lstStyle/>
            <a:p>
              <a:pPr marL="0" lvl="0" indent="0" algn="ctr" defTabSz="622300">
                <a:lnSpc>
                  <a:spcPct val="90000"/>
                </a:lnSpc>
                <a:spcBef>
                  <a:spcPct val="0"/>
                </a:spcBef>
                <a:spcAft>
                  <a:spcPct val="35000"/>
                </a:spcAft>
                <a:buNone/>
              </a:pPr>
              <a:r>
                <a:rPr lang="es-ES" sz="1400" kern="12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Se propuso participar a todos los pacientes (adultos y niños) diagnosticados de FQ en la unidad especializada del HUVR de Sevilla.</a:t>
              </a:r>
              <a:endParaRPr lang="es-ES" sz="1400" kern="1200" dirty="0">
                <a:solidFill>
                  <a:schemeClr val="tx1"/>
                </a:solidFill>
              </a:endParaRPr>
            </a:p>
          </p:txBody>
        </p:sp>
      </p:grpSp>
      <p:grpSp>
        <p:nvGrpSpPr>
          <p:cNvPr id="28" name="Grupo 27">
            <a:extLst>
              <a:ext uri="{FF2B5EF4-FFF2-40B4-BE49-F238E27FC236}">
                <a16:creationId xmlns:a16="http://schemas.microsoft.com/office/drawing/2014/main" id="{EED8DCA6-6513-3933-4982-6A9440C6196D}"/>
              </a:ext>
            </a:extLst>
          </p:cNvPr>
          <p:cNvGrpSpPr/>
          <p:nvPr/>
        </p:nvGrpSpPr>
        <p:grpSpPr>
          <a:xfrm>
            <a:off x="4274383" y="3762478"/>
            <a:ext cx="4841389" cy="570549"/>
            <a:chOff x="866310" y="609185"/>
            <a:chExt cx="4712733" cy="570549"/>
          </a:xfrm>
        </p:grpSpPr>
        <p:sp>
          <p:nvSpPr>
            <p:cNvPr id="29" name="Flecha: pentágono 28">
              <a:extLst>
                <a:ext uri="{FF2B5EF4-FFF2-40B4-BE49-F238E27FC236}">
                  <a16:creationId xmlns:a16="http://schemas.microsoft.com/office/drawing/2014/main" id="{B1CC5C7A-DF25-3C3A-AA35-44700BDB01B5}"/>
                </a:ext>
              </a:extLst>
            </p:cNvPr>
            <p:cNvSpPr/>
            <p:nvPr/>
          </p:nvSpPr>
          <p:spPr>
            <a:xfrm rot="10800000">
              <a:off x="866310" y="655507"/>
              <a:ext cx="4712733" cy="524227"/>
            </a:xfrm>
            <a:prstGeom prst="homePlate">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30" name="Flecha: pentágono 4">
              <a:extLst>
                <a:ext uri="{FF2B5EF4-FFF2-40B4-BE49-F238E27FC236}">
                  <a16:creationId xmlns:a16="http://schemas.microsoft.com/office/drawing/2014/main" id="{FA5DD6D2-A385-C772-30DB-34512BED4C57}"/>
                </a:ext>
              </a:extLst>
            </p:cNvPr>
            <p:cNvSpPr txBox="1"/>
            <p:nvPr/>
          </p:nvSpPr>
          <p:spPr>
            <a:xfrm>
              <a:off x="997367" y="609185"/>
              <a:ext cx="4581676" cy="570549"/>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231170" tIns="53340" rIns="99568" bIns="53340" numCol="1" spcCol="1270" anchor="ctr" anchorCtr="0">
              <a:noAutofit/>
            </a:bodyPr>
            <a:lstStyle/>
            <a:p>
              <a:pPr marL="0" lvl="0" indent="0" algn="ctr" defTabSz="622300">
                <a:lnSpc>
                  <a:spcPct val="90000"/>
                </a:lnSpc>
                <a:spcBef>
                  <a:spcPct val="0"/>
                </a:spcBef>
                <a:spcAft>
                  <a:spcPct val="35000"/>
                </a:spcAft>
                <a:buNone/>
              </a:pPr>
              <a:r>
                <a:rPr lang="es-ES" sz="1400" kern="12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Se les realizó un estudio genético mediante la obtención de una muestra de saliva.</a:t>
              </a:r>
              <a:endParaRPr lang="es-ES" sz="1400" kern="1200" dirty="0">
                <a:solidFill>
                  <a:schemeClr val="tx1"/>
                </a:solidFill>
              </a:endParaRPr>
            </a:p>
          </p:txBody>
        </p:sp>
      </p:grpSp>
      <p:grpSp>
        <p:nvGrpSpPr>
          <p:cNvPr id="31" name="Grupo 30">
            <a:extLst>
              <a:ext uri="{FF2B5EF4-FFF2-40B4-BE49-F238E27FC236}">
                <a16:creationId xmlns:a16="http://schemas.microsoft.com/office/drawing/2014/main" id="{56D0C7CB-501E-B492-3FDA-52321B33F192}"/>
              </a:ext>
            </a:extLst>
          </p:cNvPr>
          <p:cNvGrpSpPr/>
          <p:nvPr/>
        </p:nvGrpSpPr>
        <p:grpSpPr>
          <a:xfrm>
            <a:off x="4278594" y="4368845"/>
            <a:ext cx="4837177" cy="524227"/>
            <a:chOff x="979045" y="1310791"/>
            <a:chExt cx="4562420" cy="524227"/>
          </a:xfrm>
        </p:grpSpPr>
        <p:sp>
          <p:nvSpPr>
            <p:cNvPr id="32" name="Flecha: pentágono 31">
              <a:extLst>
                <a:ext uri="{FF2B5EF4-FFF2-40B4-BE49-F238E27FC236}">
                  <a16:creationId xmlns:a16="http://schemas.microsoft.com/office/drawing/2014/main" id="{AAF6727A-F1F7-6CCE-2512-62C85B8CE37B}"/>
                </a:ext>
              </a:extLst>
            </p:cNvPr>
            <p:cNvSpPr/>
            <p:nvPr/>
          </p:nvSpPr>
          <p:spPr>
            <a:xfrm rot="10800000">
              <a:off x="979045" y="1310791"/>
              <a:ext cx="4562420" cy="524227"/>
            </a:xfrm>
            <a:prstGeom prst="homePlate">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33" name="Flecha: pentágono 4">
              <a:extLst>
                <a:ext uri="{FF2B5EF4-FFF2-40B4-BE49-F238E27FC236}">
                  <a16:creationId xmlns:a16="http://schemas.microsoft.com/office/drawing/2014/main" id="{7CA60C79-06DE-AC4C-BFB0-B451188E92DF}"/>
                </a:ext>
              </a:extLst>
            </p:cNvPr>
            <p:cNvSpPr txBox="1"/>
            <p:nvPr/>
          </p:nvSpPr>
          <p:spPr>
            <a:xfrm rot="21600000">
              <a:off x="1110102" y="1310791"/>
              <a:ext cx="4431363" cy="524227"/>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231170" tIns="60960" rIns="113792" bIns="60960" numCol="1" spcCol="1270" anchor="ctr" anchorCtr="0">
              <a:noAutofit/>
            </a:bodyPr>
            <a:lstStyle/>
            <a:p>
              <a:pPr marL="0" lvl="0" indent="0" algn="ctr" defTabSz="711200">
                <a:lnSpc>
                  <a:spcPct val="90000"/>
                </a:lnSpc>
                <a:spcBef>
                  <a:spcPct val="0"/>
                </a:spcBef>
                <a:spcAft>
                  <a:spcPct val="35000"/>
                </a:spcAft>
                <a:buNone/>
              </a:pPr>
              <a:r>
                <a:rPr lang="es-ES" sz="1600" kern="1200" dirty="0">
                  <a:solidFill>
                    <a:schemeClr val="tx1"/>
                  </a:solidFill>
                </a:rPr>
                <a:t>Se recogieron datos clínicos y funcionales y se realizó estudio comparativo</a:t>
              </a:r>
            </a:p>
          </p:txBody>
        </p:sp>
      </p:grpSp>
      <p:sp>
        <p:nvSpPr>
          <p:cNvPr id="17" name="Elipse 16">
            <a:extLst>
              <a:ext uri="{FF2B5EF4-FFF2-40B4-BE49-F238E27FC236}">
                <a16:creationId xmlns:a16="http://schemas.microsoft.com/office/drawing/2014/main" id="{76838C74-E762-CA30-940D-F8FE2C770308}"/>
              </a:ext>
            </a:extLst>
          </p:cNvPr>
          <p:cNvSpPr/>
          <p:nvPr/>
        </p:nvSpPr>
        <p:spPr>
          <a:xfrm>
            <a:off x="4121430" y="4367995"/>
            <a:ext cx="551212" cy="591701"/>
          </a:xfrm>
          <a:prstGeom prst="ellipse">
            <a:avLst/>
          </a:prstGeom>
          <a:blipFill rotWithShape="0">
            <a:blip r:embed="rId2"/>
            <a:srcRect/>
            <a:stretch>
              <a:fillRect l="-39000" r="-39000"/>
            </a:stretch>
          </a:bli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5" name="Elipse 14">
            <a:extLst>
              <a:ext uri="{FF2B5EF4-FFF2-40B4-BE49-F238E27FC236}">
                <a16:creationId xmlns:a16="http://schemas.microsoft.com/office/drawing/2014/main" id="{0E642198-4AAC-BC65-5568-6646AFFB2DB6}"/>
              </a:ext>
            </a:extLst>
          </p:cNvPr>
          <p:cNvSpPr/>
          <p:nvPr/>
        </p:nvSpPr>
        <p:spPr>
          <a:xfrm>
            <a:off x="4129855" y="3306594"/>
            <a:ext cx="541544" cy="495938"/>
          </a:xfrm>
          <a:prstGeom prst="ellipse">
            <a:avLst/>
          </a:prstGeom>
          <a:blipFill rotWithShape="0">
            <a:blip r:embed="rId3"/>
            <a:srcRect/>
            <a:stretch>
              <a:fillRect/>
            </a:stretch>
          </a:bli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6" name="Elipse 15">
            <a:extLst>
              <a:ext uri="{FF2B5EF4-FFF2-40B4-BE49-F238E27FC236}">
                <a16:creationId xmlns:a16="http://schemas.microsoft.com/office/drawing/2014/main" id="{3CBDAA51-39F0-5799-225C-1DE2D436268A}"/>
              </a:ext>
            </a:extLst>
          </p:cNvPr>
          <p:cNvSpPr/>
          <p:nvPr/>
        </p:nvSpPr>
        <p:spPr>
          <a:xfrm>
            <a:off x="4137565" y="3829101"/>
            <a:ext cx="542905" cy="518593"/>
          </a:xfrm>
          <a:prstGeom prst="ellipse">
            <a:avLst/>
          </a:prstGeom>
          <a:blipFill rotWithShape="0">
            <a:blip r:embed="rId4"/>
            <a:srcRect/>
            <a:stretch>
              <a:fillRect l="-44000" r="-44000"/>
            </a:stretch>
          </a:bli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35" name="CuadroTexto 34">
            <a:extLst>
              <a:ext uri="{FF2B5EF4-FFF2-40B4-BE49-F238E27FC236}">
                <a16:creationId xmlns:a16="http://schemas.microsoft.com/office/drawing/2014/main" id="{33345C09-1E91-CEC2-D1FD-6B2B13B44F41}"/>
              </a:ext>
            </a:extLst>
          </p:cNvPr>
          <p:cNvSpPr txBox="1"/>
          <p:nvPr/>
        </p:nvSpPr>
        <p:spPr>
          <a:xfrm>
            <a:off x="-144524" y="1474382"/>
            <a:ext cx="9433048" cy="1200329"/>
          </a:xfrm>
          <a:prstGeom prst="rect">
            <a:avLst/>
          </a:prstGeom>
          <a:noFill/>
        </p:spPr>
        <p:txBody>
          <a:bodyPr wrap="square">
            <a:spAutoFit/>
          </a:bodyPr>
          <a:lstStyle/>
          <a:p>
            <a:pPr algn="ctr"/>
            <a:r>
              <a:rPr lang="es-ES" dirty="0">
                <a:latin typeface="Calibri" panose="020F0502020204030204" pitchFamily="34" charset="0"/>
                <a:ea typeface="Times New Roman" panose="02020603050405020304" pitchFamily="18" charset="0"/>
                <a:cs typeface="Times New Roman" panose="02020603050405020304" pitchFamily="18" charset="0"/>
              </a:rPr>
              <a:t>La fibrosis quística (FQ) y el déficit de alfa-1 antitripsina (DAAT) son dos enfermedades pulmonares hereditarias cuya manifestación pulmonar se desarrolla por una inflamación neutrofílica en la que la elastasa de neutrófilos juega un papel importante. Por tanto, la asociación de un DAAT en la FQ podría tener un claro impacto en la presentación clínica de la FQ y su pronóstico.</a:t>
            </a:r>
            <a:endParaRPr lang="es-ES" dirty="0"/>
          </a:p>
        </p:txBody>
      </p:sp>
    </p:spTree>
    <p:extLst>
      <p:ext uri="{BB962C8B-B14F-4D97-AF65-F5344CB8AC3E}">
        <p14:creationId xmlns:p14="http://schemas.microsoft.com/office/powerpoint/2010/main" val="38765573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n 8">
            <a:extLst>
              <a:ext uri="{FF2B5EF4-FFF2-40B4-BE49-F238E27FC236}">
                <a16:creationId xmlns:a16="http://schemas.microsoft.com/office/drawing/2014/main" id="{66435E04-788A-61AA-C528-0043FD8FA91F}"/>
              </a:ext>
            </a:extLst>
          </p:cNvPr>
          <p:cNvPicPr>
            <a:picLocks noChangeAspect="1"/>
          </p:cNvPicPr>
          <p:nvPr/>
        </p:nvPicPr>
        <p:blipFill>
          <a:blip r:embed="rId2"/>
          <a:stretch>
            <a:fillRect/>
          </a:stretch>
        </p:blipFill>
        <p:spPr>
          <a:xfrm rot="3851622">
            <a:off x="2826369" y="2102502"/>
            <a:ext cx="1113453" cy="936480"/>
          </a:xfrm>
          <a:prstGeom prst="rect">
            <a:avLst/>
          </a:prstGeom>
        </p:spPr>
      </p:pic>
      <p:sp>
        <p:nvSpPr>
          <p:cNvPr id="2" name="Globo: flecha derecha 1">
            <a:extLst>
              <a:ext uri="{FF2B5EF4-FFF2-40B4-BE49-F238E27FC236}">
                <a16:creationId xmlns:a16="http://schemas.microsoft.com/office/drawing/2014/main" id="{5FBAC470-1A0B-62FB-36E0-DE6BC3107D28}"/>
              </a:ext>
            </a:extLst>
          </p:cNvPr>
          <p:cNvSpPr/>
          <p:nvPr/>
        </p:nvSpPr>
        <p:spPr>
          <a:xfrm rot="5400000">
            <a:off x="3961390" y="-558229"/>
            <a:ext cx="1136397" cy="9059177"/>
          </a:xfrm>
          <a:prstGeom prst="rightArrowCallout">
            <a:avLst>
              <a:gd name="adj1" fmla="val 28183"/>
              <a:gd name="adj2" fmla="val 27220"/>
              <a:gd name="adj3" fmla="val 27447"/>
              <a:gd name="adj4" fmla="val 67342"/>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s-ES" dirty="0"/>
          </a:p>
        </p:txBody>
      </p:sp>
      <p:sp>
        <p:nvSpPr>
          <p:cNvPr id="3" name="CuadroTexto 2">
            <a:extLst>
              <a:ext uri="{FF2B5EF4-FFF2-40B4-BE49-F238E27FC236}">
                <a16:creationId xmlns:a16="http://schemas.microsoft.com/office/drawing/2014/main" id="{A1491464-0823-C945-5321-3D1E44390BE0}"/>
              </a:ext>
            </a:extLst>
          </p:cNvPr>
          <p:cNvSpPr txBox="1"/>
          <p:nvPr/>
        </p:nvSpPr>
        <p:spPr>
          <a:xfrm>
            <a:off x="373892" y="137728"/>
            <a:ext cx="8208910" cy="646331"/>
          </a:xfrm>
          <a:prstGeom prst="rect">
            <a:avLst/>
          </a:prstGeom>
          <a:noFill/>
          <a:ln w="9525" cap="flat" cmpd="sng" algn="ctr">
            <a:no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wrap="square">
            <a:spAutoFit/>
          </a:bodyPr>
          <a:lstStyle/>
          <a:p>
            <a:pPr algn="ctr"/>
            <a:r>
              <a:rPr lang="es-ES" dirty="0">
                <a:effectLst/>
                <a:latin typeface="Arial" panose="020B0604020202020204" pitchFamily="34" charset="0"/>
                <a:ea typeface="Times New Roman" panose="02020603050405020304" pitchFamily="18" charset="0"/>
                <a:cs typeface="Arial" panose="020B0604020202020204" pitchFamily="34" charset="0"/>
              </a:rPr>
              <a:t>Se reclutaron 83 pacientes (53% varones) con edades comprendidas entre 1 y 61 años</a:t>
            </a:r>
            <a:r>
              <a:rPr lang="es-ES" sz="1400" dirty="0">
                <a:effectLst/>
                <a:latin typeface="Arial" panose="020B0604020202020204" pitchFamily="34" charset="0"/>
                <a:ea typeface="Times New Roman" panose="02020603050405020304" pitchFamily="18" charset="0"/>
                <a:cs typeface="Arial" panose="020B0604020202020204" pitchFamily="34" charset="0"/>
              </a:rPr>
              <a:t>.</a:t>
            </a:r>
            <a:r>
              <a:rPr lang="es-ES" sz="1400" dirty="0">
                <a:latin typeface="Arial" panose="020B0604020202020204" pitchFamily="34" charset="0"/>
                <a:ea typeface="Times New Roman" panose="02020603050405020304" pitchFamily="18" charset="0"/>
                <a:cs typeface="Arial" panose="020B0604020202020204" pitchFamily="34" charset="0"/>
              </a:rPr>
              <a:t> </a:t>
            </a:r>
            <a:endParaRPr lang="es-ES" sz="1400" dirty="0">
              <a:latin typeface="Arial" panose="020B0604020202020204" pitchFamily="34" charset="0"/>
              <a:cs typeface="Arial" panose="020B0604020202020204" pitchFamily="34" charset="0"/>
            </a:endParaRPr>
          </a:p>
        </p:txBody>
      </p:sp>
      <p:graphicFrame>
        <p:nvGraphicFramePr>
          <p:cNvPr id="4" name="Gráfico 3">
            <a:extLst>
              <a:ext uri="{FF2B5EF4-FFF2-40B4-BE49-F238E27FC236}">
                <a16:creationId xmlns:a16="http://schemas.microsoft.com/office/drawing/2014/main" id="{26F3F86B-9FC9-B6B2-8915-F7EF66365A0F}"/>
              </a:ext>
            </a:extLst>
          </p:cNvPr>
          <p:cNvGraphicFramePr/>
          <p:nvPr>
            <p:extLst>
              <p:ext uri="{D42A27DB-BD31-4B8C-83A1-F6EECF244321}">
                <p14:modId xmlns:p14="http://schemas.microsoft.com/office/powerpoint/2010/main" val="1943027669"/>
              </p:ext>
            </p:extLst>
          </p:nvPr>
        </p:nvGraphicFramePr>
        <p:xfrm>
          <a:off x="76563" y="1665907"/>
          <a:ext cx="2877709" cy="1741605"/>
        </p:xfrm>
        <a:graphic>
          <a:graphicData uri="http://schemas.openxmlformats.org/drawingml/2006/chart">
            <c:chart xmlns:c="http://schemas.openxmlformats.org/drawingml/2006/chart" xmlns:r="http://schemas.openxmlformats.org/officeDocument/2006/relationships" r:id="rId3"/>
          </a:graphicData>
        </a:graphic>
      </p:graphicFrame>
      <p:sp>
        <p:nvSpPr>
          <p:cNvPr id="5" name="Rectángulo: esquinas redondeadas 4">
            <a:extLst>
              <a:ext uri="{FF2B5EF4-FFF2-40B4-BE49-F238E27FC236}">
                <a16:creationId xmlns:a16="http://schemas.microsoft.com/office/drawing/2014/main" id="{0391E229-2483-E6AC-CF00-98AEFE4EB5DE}"/>
              </a:ext>
            </a:extLst>
          </p:cNvPr>
          <p:cNvSpPr/>
          <p:nvPr/>
        </p:nvSpPr>
        <p:spPr>
          <a:xfrm>
            <a:off x="6300192" y="1087727"/>
            <a:ext cx="2694436" cy="258870"/>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s-ES" dirty="0">
                <a:latin typeface="Arial" panose="020B0604020202020204" pitchFamily="34" charset="0"/>
                <a:cs typeface="Arial" panose="020B0604020202020204" pitchFamily="34" charset="0"/>
              </a:rPr>
              <a:t>Aspectos clínicos</a:t>
            </a:r>
          </a:p>
        </p:txBody>
      </p:sp>
      <p:sp>
        <p:nvSpPr>
          <p:cNvPr id="6" name="Rectángulo: esquinas redondeadas 5">
            <a:extLst>
              <a:ext uri="{FF2B5EF4-FFF2-40B4-BE49-F238E27FC236}">
                <a16:creationId xmlns:a16="http://schemas.microsoft.com/office/drawing/2014/main" id="{57FE51F6-922F-59B3-77B9-A69DEE7A4A8B}"/>
              </a:ext>
            </a:extLst>
          </p:cNvPr>
          <p:cNvSpPr/>
          <p:nvPr/>
        </p:nvSpPr>
        <p:spPr>
          <a:xfrm>
            <a:off x="119681" y="1080343"/>
            <a:ext cx="2694436" cy="250595"/>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s-ES" sz="1600" dirty="0">
                <a:latin typeface="Arial" panose="020B0604020202020204" pitchFamily="34" charset="0"/>
                <a:cs typeface="Arial" panose="020B0604020202020204" pitchFamily="34" charset="0"/>
              </a:rPr>
              <a:t>Test genéticos</a:t>
            </a:r>
          </a:p>
        </p:txBody>
      </p:sp>
      <p:sp>
        <p:nvSpPr>
          <p:cNvPr id="7" name="CuadroTexto 6">
            <a:extLst>
              <a:ext uri="{FF2B5EF4-FFF2-40B4-BE49-F238E27FC236}">
                <a16:creationId xmlns:a16="http://schemas.microsoft.com/office/drawing/2014/main" id="{6D43E0AF-0E49-7262-7082-4992920F050B}"/>
              </a:ext>
            </a:extLst>
          </p:cNvPr>
          <p:cNvSpPr txBox="1"/>
          <p:nvPr/>
        </p:nvSpPr>
        <p:spPr>
          <a:xfrm>
            <a:off x="6376801" y="1500590"/>
            <a:ext cx="2617827" cy="1815882"/>
          </a:xfrm>
          <a:prstGeom prst="rect">
            <a:avLst/>
          </a:prstGeom>
          <a:noFill/>
          <a:ln>
            <a:solidFill>
              <a:schemeClr val="bg1"/>
            </a:solidFill>
          </a:ln>
        </p:spPr>
        <p:txBody>
          <a:bodyPr wrap="square">
            <a:spAutoFit/>
          </a:bodyPr>
          <a:lstStyle/>
          <a:p>
            <a:pPr algn="ctr"/>
            <a:r>
              <a:rPr lang="es-ES" sz="1600" dirty="0">
                <a:effectLst/>
                <a:latin typeface="Arial" panose="020B0604020202020204" pitchFamily="34" charset="0"/>
                <a:ea typeface="Tahoma" panose="020B0604030504040204" pitchFamily="34" charset="0"/>
                <a:cs typeface="Arial" panose="020B0604020202020204" pitchFamily="34" charset="0"/>
              </a:rPr>
              <a:t>Infección bronquial crónica 46 (55,4%) casos.</a:t>
            </a:r>
          </a:p>
          <a:p>
            <a:pPr algn="ctr"/>
            <a:r>
              <a:rPr lang="es-ES" sz="1600" dirty="0">
                <a:effectLst/>
                <a:latin typeface="Arial" panose="020B0604020202020204" pitchFamily="34" charset="0"/>
                <a:ea typeface="Tahoma" panose="020B0604030504040204" pitchFamily="34" charset="0"/>
                <a:cs typeface="Arial" panose="020B0604020202020204" pitchFamily="34" charset="0"/>
              </a:rPr>
              <a:t>Tabaquismo </a:t>
            </a:r>
            <a:r>
              <a:rPr lang="es-ES" sz="1600" dirty="0">
                <a:latin typeface="Arial" panose="020B0604020202020204" pitchFamily="34" charset="0"/>
                <a:ea typeface="Tahoma" panose="020B0604030504040204" pitchFamily="34" charset="0"/>
                <a:cs typeface="Arial" panose="020B0604020202020204" pitchFamily="34" charset="0"/>
              </a:rPr>
              <a:t>4,9% Exfumadores </a:t>
            </a:r>
          </a:p>
          <a:p>
            <a:pPr algn="ctr"/>
            <a:endParaRPr lang="es-ES" sz="1600" dirty="0">
              <a:effectLst/>
              <a:latin typeface="Arial" panose="020B0604020202020204" pitchFamily="34" charset="0"/>
              <a:ea typeface="Tahoma" panose="020B0604030504040204" pitchFamily="34" charset="0"/>
              <a:cs typeface="Arial" panose="020B0604020202020204" pitchFamily="34" charset="0"/>
            </a:endParaRPr>
          </a:p>
          <a:p>
            <a:pPr algn="ctr"/>
            <a:r>
              <a:rPr lang="es-ES" sz="1600" dirty="0">
                <a:latin typeface="Arial" panose="020B0604020202020204" pitchFamily="34" charset="0"/>
                <a:ea typeface="Tahoma" panose="020B0604030504040204" pitchFamily="34" charset="0"/>
                <a:cs typeface="Arial" panose="020B0604020202020204" pitchFamily="34" charset="0"/>
              </a:rPr>
              <a:t>Sin diferencias significativas entre grupos</a:t>
            </a:r>
            <a:r>
              <a:rPr lang="es-ES" sz="1600" dirty="0">
                <a:effectLst/>
                <a:latin typeface="Arial" panose="020B0604020202020204" pitchFamily="34" charset="0"/>
                <a:ea typeface="Tahoma" panose="020B0604030504040204" pitchFamily="34" charset="0"/>
                <a:cs typeface="Arial" panose="020B0604020202020204" pitchFamily="34" charset="0"/>
              </a:rPr>
              <a:t> </a:t>
            </a:r>
            <a:endParaRPr lang="es-ES" sz="1600" dirty="0">
              <a:latin typeface="Arial" panose="020B0604020202020204" pitchFamily="34" charset="0"/>
              <a:ea typeface="Tahoma" panose="020B0604030504040204" pitchFamily="34" charset="0"/>
              <a:cs typeface="Arial" panose="020B0604020202020204" pitchFamily="34" charset="0"/>
            </a:endParaRPr>
          </a:p>
        </p:txBody>
      </p:sp>
      <p:sp>
        <p:nvSpPr>
          <p:cNvPr id="8" name="CuadroTexto 7">
            <a:extLst>
              <a:ext uri="{FF2B5EF4-FFF2-40B4-BE49-F238E27FC236}">
                <a16:creationId xmlns:a16="http://schemas.microsoft.com/office/drawing/2014/main" id="{E1F2F5C9-5B59-4FFB-421B-4F1753054DA4}"/>
              </a:ext>
            </a:extLst>
          </p:cNvPr>
          <p:cNvSpPr txBox="1"/>
          <p:nvPr/>
        </p:nvSpPr>
        <p:spPr>
          <a:xfrm>
            <a:off x="21744" y="3410969"/>
            <a:ext cx="9100512" cy="830997"/>
          </a:xfrm>
          <a:prstGeom prst="rect">
            <a:avLst/>
          </a:prstGeom>
          <a:noFill/>
        </p:spPr>
        <p:txBody>
          <a:bodyPr wrap="square">
            <a:spAutoFit/>
          </a:bodyPr>
          <a:lstStyle/>
          <a:p>
            <a:pPr algn="ctr"/>
            <a:r>
              <a:rPr lang="es-ES" sz="1600" dirty="0">
                <a:latin typeface="Arial" panose="020B0604020202020204" pitchFamily="34" charset="0"/>
                <a:cs typeface="Arial" panose="020B0604020202020204" pitchFamily="34" charset="0"/>
              </a:rPr>
              <a:t>Se encontraron diferencias estadísticamente significativas en la proporción de pacientes que presentó obstrucción espirométrica </a:t>
            </a:r>
            <a:r>
              <a:rPr lang="es-ES" sz="1600" dirty="0">
                <a:latin typeface="Arial" panose="020B0604020202020204" pitchFamily="34" charset="0"/>
                <a:ea typeface="Times New Roman" panose="02020603050405020304" pitchFamily="18" charset="0"/>
                <a:cs typeface="Arial" panose="020B0604020202020204" pitchFamily="34" charset="0"/>
              </a:rPr>
              <a:t>y alguna mutación del grupo DAAT 60% de los pacientes (9 casos) frente al grupo no tuvo ninguna mutación (p&lt;0,034).</a:t>
            </a:r>
            <a:endParaRPr lang="es-ES" sz="1600" dirty="0">
              <a:latin typeface="Arial" panose="020B0604020202020204" pitchFamily="34" charset="0"/>
              <a:cs typeface="Arial" panose="020B0604020202020204" pitchFamily="34" charset="0"/>
            </a:endParaRPr>
          </a:p>
        </p:txBody>
      </p:sp>
      <p:sp>
        <p:nvSpPr>
          <p:cNvPr id="10" name="CuadroTexto 9">
            <a:extLst>
              <a:ext uri="{FF2B5EF4-FFF2-40B4-BE49-F238E27FC236}">
                <a16:creationId xmlns:a16="http://schemas.microsoft.com/office/drawing/2014/main" id="{D2FE54CC-5DE7-E996-ED65-031A3C6CAB42}"/>
              </a:ext>
            </a:extLst>
          </p:cNvPr>
          <p:cNvSpPr txBox="1"/>
          <p:nvPr/>
        </p:nvSpPr>
        <p:spPr>
          <a:xfrm>
            <a:off x="2881556" y="1473596"/>
            <a:ext cx="3273914" cy="584775"/>
          </a:xfrm>
          <a:prstGeom prst="rect">
            <a:avLst/>
          </a:prstGeom>
          <a:noFill/>
        </p:spPr>
        <p:txBody>
          <a:bodyPr wrap="square">
            <a:spAutoFit/>
          </a:bodyPr>
          <a:lstStyle/>
          <a:p>
            <a:pPr algn="ctr"/>
            <a:r>
              <a:rPr lang="es-ES" sz="1600" dirty="0">
                <a:effectLst/>
                <a:latin typeface="Arial" panose="020B0604020202020204" pitchFamily="34" charset="0"/>
                <a:ea typeface="Times New Roman" panose="02020603050405020304" pitchFamily="18" charset="0"/>
                <a:cs typeface="Arial" panose="020B0604020202020204" pitchFamily="34" charset="0"/>
              </a:rPr>
              <a:t>Obstrucción espirométrica 26 casos </a:t>
            </a:r>
            <a:r>
              <a:rPr lang="es-ES" sz="1600" dirty="0">
                <a:latin typeface="Arial" panose="020B0604020202020204" pitchFamily="34" charset="0"/>
                <a:ea typeface="Times New Roman" panose="02020603050405020304" pitchFamily="18" charset="0"/>
                <a:cs typeface="Arial" panose="020B0604020202020204" pitchFamily="34" charset="0"/>
              </a:rPr>
              <a:t>(31.3%). </a:t>
            </a:r>
            <a:endParaRPr lang="es-ES" sz="1600" dirty="0">
              <a:latin typeface="Arial" panose="020B0604020202020204" pitchFamily="34" charset="0"/>
              <a:cs typeface="Arial" panose="020B0604020202020204" pitchFamily="34" charset="0"/>
            </a:endParaRPr>
          </a:p>
        </p:txBody>
      </p:sp>
      <p:sp>
        <p:nvSpPr>
          <p:cNvPr id="12" name="CuadroTexto 11">
            <a:extLst>
              <a:ext uri="{FF2B5EF4-FFF2-40B4-BE49-F238E27FC236}">
                <a16:creationId xmlns:a16="http://schemas.microsoft.com/office/drawing/2014/main" id="{7CA3EAB5-ABF3-3A9D-6675-E44A9FAE8AC5}"/>
              </a:ext>
            </a:extLst>
          </p:cNvPr>
          <p:cNvSpPr txBox="1"/>
          <p:nvPr/>
        </p:nvSpPr>
        <p:spPr>
          <a:xfrm>
            <a:off x="3874096" y="2227050"/>
            <a:ext cx="2214385" cy="830997"/>
          </a:xfrm>
          <a:prstGeom prst="rect">
            <a:avLst/>
          </a:prstGeom>
          <a:noFill/>
        </p:spPr>
        <p:txBody>
          <a:bodyPr wrap="square">
            <a:spAutoFit/>
          </a:bodyPr>
          <a:lstStyle/>
          <a:p>
            <a:pPr algn="ctr"/>
            <a:r>
              <a:rPr lang="es-ES" sz="1600" dirty="0">
                <a:effectLst/>
                <a:latin typeface="Arial" panose="020B0604020202020204" pitchFamily="34" charset="0"/>
                <a:ea typeface="Times New Roman" panose="02020603050405020304" pitchFamily="18" charset="0"/>
                <a:cs typeface="Arial" panose="020B0604020202020204" pitchFamily="34" charset="0"/>
              </a:rPr>
              <a:t>9 de los 26 casos presentaban alguna mutación</a:t>
            </a:r>
            <a:endParaRPr lang="es-ES" sz="2800" dirty="0">
              <a:latin typeface="Arial" panose="020B0604020202020204" pitchFamily="34" charset="0"/>
              <a:cs typeface="Arial" panose="020B0604020202020204" pitchFamily="34" charset="0"/>
            </a:endParaRPr>
          </a:p>
        </p:txBody>
      </p:sp>
      <p:sp>
        <p:nvSpPr>
          <p:cNvPr id="13" name="Abrir llave 12">
            <a:extLst>
              <a:ext uri="{FF2B5EF4-FFF2-40B4-BE49-F238E27FC236}">
                <a16:creationId xmlns:a16="http://schemas.microsoft.com/office/drawing/2014/main" id="{43AD2F68-903F-8B2A-FF26-506C32382276}"/>
              </a:ext>
            </a:extLst>
          </p:cNvPr>
          <p:cNvSpPr/>
          <p:nvPr/>
        </p:nvSpPr>
        <p:spPr>
          <a:xfrm>
            <a:off x="3853116" y="2327599"/>
            <a:ext cx="127928" cy="667112"/>
          </a:xfrm>
          <a:prstGeom prst="lef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s-ES"/>
          </a:p>
        </p:txBody>
      </p:sp>
      <p:sp>
        <p:nvSpPr>
          <p:cNvPr id="14" name="Rectángulo: esquinas redondeadas 13">
            <a:extLst>
              <a:ext uri="{FF2B5EF4-FFF2-40B4-BE49-F238E27FC236}">
                <a16:creationId xmlns:a16="http://schemas.microsoft.com/office/drawing/2014/main" id="{3FBC54F8-577B-3576-6127-CEF6CFD8EFA0}"/>
              </a:ext>
            </a:extLst>
          </p:cNvPr>
          <p:cNvSpPr/>
          <p:nvPr/>
        </p:nvSpPr>
        <p:spPr>
          <a:xfrm>
            <a:off x="2946781" y="1095548"/>
            <a:ext cx="3295519" cy="258870"/>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s-ES" sz="1600" dirty="0">
                <a:latin typeface="Arial" panose="020B0604020202020204" pitchFamily="34" charset="0"/>
                <a:cs typeface="Arial" panose="020B0604020202020204" pitchFamily="34" charset="0"/>
              </a:rPr>
              <a:t>Pruebas funcionales</a:t>
            </a:r>
          </a:p>
        </p:txBody>
      </p:sp>
      <p:sp>
        <p:nvSpPr>
          <p:cNvPr id="15" name="Rectángulo: esquinas redondeadas 14">
            <a:extLst>
              <a:ext uri="{FF2B5EF4-FFF2-40B4-BE49-F238E27FC236}">
                <a16:creationId xmlns:a16="http://schemas.microsoft.com/office/drawing/2014/main" id="{0F32B30C-7E01-608B-27D2-DCADDD791BFA}"/>
              </a:ext>
            </a:extLst>
          </p:cNvPr>
          <p:cNvSpPr/>
          <p:nvPr/>
        </p:nvSpPr>
        <p:spPr>
          <a:xfrm>
            <a:off x="3818959" y="738427"/>
            <a:ext cx="1421258" cy="290522"/>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s-ES" dirty="0">
                <a:latin typeface="Arial" panose="020B0604020202020204" pitchFamily="34" charset="0"/>
                <a:cs typeface="Arial" panose="020B0604020202020204" pitchFamily="34" charset="0"/>
              </a:rPr>
              <a:t>Resultados</a:t>
            </a:r>
          </a:p>
        </p:txBody>
      </p:sp>
      <p:cxnSp>
        <p:nvCxnSpPr>
          <p:cNvPr id="16" name="Conector recto 15">
            <a:extLst>
              <a:ext uri="{FF2B5EF4-FFF2-40B4-BE49-F238E27FC236}">
                <a16:creationId xmlns:a16="http://schemas.microsoft.com/office/drawing/2014/main" id="{645D2FF6-DC72-72BB-5FA9-9E5232CC8574}"/>
              </a:ext>
            </a:extLst>
          </p:cNvPr>
          <p:cNvCxnSpPr>
            <a:cxnSpLocks/>
          </p:cNvCxnSpPr>
          <p:nvPr/>
        </p:nvCxnSpPr>
        <p:spPr>
          <a:xfrm>
            <a:off x="2915816" y="1563638"/>
            <a:ext cx="0" cy="1784397"/>
          </a:xfrm>
          <a:prstGeom prst="line">
            <a:avLst/>
          </a:prstGeom>
        </p:spPr>
        <p:style>
          <a:lnRef idx="2">
            <a:schemeClr val="dk1"/>
          </a:lnRef>
          <a:fillRef idx="0">
            <a:schemeClr val="dk1"/>
          </a:fillRef>
          <a:effectRef idx="1">
            <a:schemeClr val="dk1"/>
          </a:effectRef>
          <a:fontRef idx="minor">
            <a:schemeClr val="tx1"/>
          </a:fontRef>
        </p:style>
      </p:cxnSp>
      <p:cxnSp>
        <p:nvCxnSpPr>
          <p:cNvPr id="17" name="Conector recto 16">
            <a:extLst>
              <a:ext uri="{FF2B5EF4-FFF2-40B4-BE49-F238E27FC236}">
                <a16:creationId xmlns:a16="http://schemas.microsoft.com/office/drawing/2014/main" id="{0E774B9B-5AB5-D71D-4F0B-310E08C3A194}"/>
              </a:ext>
            </a:extLst>
          </p:cNvPr>
          <p:cNvCxnSpPr>
            <a:cxnSpLocks/>
          </p:cNvCxnSpPr>
          <p:nvPr/>
        </p:nvCxnSpPr>
        <p:spPr>
          <a:xfrm>
            <a:off x="6271247" y="1563638"/>
            <a:ext cx="0" cy="1778136"/>
          </a:xfrm>
          <a:prstGeom prst="line">
            <a:avLst/>
          </a:prstGeom>
        </p:spPr>
        <p:style>
          <a:lnRef idx="2">
            <a:schemeClr val="dk1"/>
          </a:lnRef>
          <a:fillRef idx="0">
            <a:schemeClr val="dk1"/>
          </a:fillRef>
          <a:effectRef idx="1">
            <a:schemeClr val="dk1"/>
          </a:effectRef>
          <a:fontRef idx="minor">
            <a:schemeClr val="tx1"/>
          </a:fontRef>
        </p:style>
      </p:cxnSp>
      <p:sp>
        <p:nvSpPr>
          <p:cNvPr id="18" name="CuadroTexto 17">
            <a:extLst>
              <a:ext uri="{FF2B5EF4-FFF2-40B4-BE49-F238E27FC236}">
                <a16:creationId xmlns:a16="http://schemas.microsoft.com/office/drawing/2014/main" id="{41B04594-76AF-44A0-4C63-DA3BADE998C4}"/>
              </a:ext>
            </a:extLst>
          </p:cNvPr>
          <p:cNvSpPr txBox="1"/>
          <p:nvPr/>
        </p:nvSpPr>
        <p:spPr>
          <a:xfrm>
            <a:off x="56036" y="1301104"/>
            <a:ext cx="2918761" cy="523220"/>
          </a:xfrm>
          <a:prstGeom prst="rect">
            <a:avLst/>
          </a:prstGeom>
          <a:noFill/>
        </p:spPr>
        <p:txBody>
          <a:bodyPr wrap="square">
            <a:spAutoFit/>
          </a:bodyPr>
          <a:lstStyle/>
          <a:p>
            <a:pPr algn="ctr"/>
            <a:r>
              <a:rPr lang="es-ES" sz="1400" dirty="0">
                <a:effectLst/>
                <a:latin typeface="Arial" panose="020B0604020202020204" pitchFamily="34" charset="0"/>
                <a:ea typeface="Times New Roman" panose="02020603050405020304" pitchFamily="18" charset="0"/>
                <a:cs typeface="Arial" panose="020B0604020202020204" pitchFamily="34" charset="0"/>
              </a:rPr>
              <a:t>Mutación SERPINA 16 casos (19,3%)</a:t>
            </a:r>
            <a:endParaRPr lang="es-ES" sz="1400" dirty="0">
              <a:latin typeface="Arial" panose="020B0604020202020204" pitchFamily="34" charset="0"/>
              <a:cs typeface="Arial" panose="020B0604020202020204" pitchFamily="34" charset="0"/>
            </a:endParaRPr>
          </a:p>
        </p:txBody>
      </p:sp>
      <p:sp>
        <p:nvSpPr>
          <p:cNvPr id="19" name="CuadroTexto 18">
            <a:extLst>
              <a:ext uri="{FF2B5EF4-FFF2-40B4-BE49-F238E27FC236}">
                <a16:creationId xmlns:a16="http://schemas.microsoft.com/office/drawing/2014/main" id="{FD61882C-7AF8-3A6F-BE32-A429B26EFB18}"/>
              </a:ext>
            </a:extLst>
          </p:cNvPr>
          <p:cNvSpPr txBox="1"/>
          <p:nvPr/>
        </p:nvSpPr>
        <p:spPr>
          <a:xfrm>
            <a:off x="-128390" y="4538250"/>
            <a:ext cx="9362325" cy="553998"/>
          </a:xfrm>
          <a:prstGeom prst="rect">
            <a:avLst/>
          </a:prstGeom>
          <a:noFill/>
        </p:spPr>
        <p:txBody>
          <a:bodyPr wrap="square">
            <a:spAutoFit/>
          </a:bodyPr>
          <a:lstStyle/>
          <a:p>
            <a:pPr algn="ctr"/>
            <a:r>
              <a:rPr lang="es-ES" sz="1500" dirty="0">
                <a:effectLst/>
                <a:latin typeface="Arial" panose="020B0604020202020204" pitchFamily="34" charset="0"/>
                <a:ea typeface="Times New Roman" panose="02020603050405020304" pitchFamily="18" charset="0"/>
                <a:cs typeface="Arial" panose="020B0604020202020204" pitchFamily="34" charset="0"/>
              </a:rPr>
              <a:t>La presencia de mutaciones en el gen SERPINA parece estar relacionada con una mayor proporción de pacientes con obstrucción espirométrica dentro de los pacientes con fibrosis quística</a:t>
            </a:r>
            <a:endParaRPr lang="es-ES" sz="15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05090128"/>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2517</TotalTime>
  <Words>339</Words>
  <Application>Microsoft Office PowerPoint</Application>
  <PresentationFormat>Presentación en pantalla (16:9)</PresentationFormat>
  <Paragraphs>25</Paragraphs>
  <Slides>2</Slides>
  <Notes>0</Notes>
  <HiddenSlides>0</HiddenSlides>
  <MMClips>0</MMClips>
  <ScaleCrop>false</ScaleCrop>
  <HeadingPairs>
    <vt:vector size="6" baseType="variant">
      <vt:variant>
        <vt:lpstr>Fuentes usadas</vt:lpstr>
      </vt:variant>
      <vt:variant>
        <vt:i4>4</vt:i4>
      </vt:variant>
      <vt:variant>
        <vt:lpstr>Tema</vt:lpstr>
      </vt:variant>
      <vt:variant>
        <vt:i4>2</vt:i4>
      </vt:variant>
      <vt:variant>
        <vt:lpstr>Títulos de diapositiva</vt:lpstr>
      </vt:variant>
      <vt:variant>
        <vt:i4>2</vt:i4>
      </vt:variant>
    </vt:vector>
  </HeadingPairs>
  <TitlesOfParts>
    <vt:vector size="8" baseType="lpstr">
      <vt:lpstr>Arial</vt:lpstr>
      <vt:lpstr>Calibri</vt:lpstr>
      <vt:lpstr>Calibri Light</vt:lpstr>
      <vt:lpstr>Univers</vt:lpstr>
      <vt:lpstr>Tema de Office</vt:lpstr>
      <vt:lpstr>1_Tema de Office</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LUNA</dc:creator>
  <cp:lastModifiedBy>borja ruiz dque</cp:lastModifiedBy>
  <cp:revision>5</cp:revision>
  <dcterms:created xsi:type="dcterms:W3CDTF">2022-01-11T08:55:46Z</dcterms:created>
  <dcterms:modified xsi:type="dcterms:W3CDTF">2023-03-03T13:26:01Z</dcterms:modified>
</cp:coreProperties>
</file>