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420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02E44A9-31BD-4AAB-2467-E23109D44B92}"/>
              </a:ext>
            </a:extLst>
          </p:cNvPr>
          <p:cNvSpPr txBox="1"/>
          <p:nvPr/>
        </p:nvSpPr>
        <p:spPr>
          <a:xfrm>
            <a:off x="1979712" y="311452"/>
            <a:ext cx="6624736" cy="595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SEGUIMIENTO DEL ASMA DURANTE EL EMBARAZO, INFLUENCIA EN LAS SEMANAS DE GESTACIÓN DEL PARTO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8A3414-1EAC-9706-0A7B-BA4438C57A12}"/>
              </a:ext>
            </a:extLst>
          </p:cNvPr>
          <p:cNvSpPr txBox="1"/>
          <p:nvPr/>
        </p:nvSpPr>
        <p:spPr>
          <a:xfrm>
            <a:off x="1979712" y="921317"/>
            <a:ext cx="6840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Diana Ramos Apolaya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, Belén Muñoz Sánchez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, M. Auxiliadora Romero Falcón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es-ES" sz="800" dirty="0" err="1">
                <a:solidFill>
                  <a:srgbClr val="222222"/>
                </a:solidFill>
                <a:latin typeface="Arial" panose="020B0604020202020204" pitchFamily="34" charset="0"/>
              </a:rPr>
              <a:t>Lutgardo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 García Díaz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2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, Juan Fco. Medina Gallardo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, M. Victoria Maestre Sánchez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, Fco. Javier Álvarez Gutierréz</a:t>
            </a:r>
            <a:r>
              <a:rPr lang="es-ES" sz="800" baseline="30000" dirty="0">
                <a:solidFill>
                  <a:srgbClr val="222222"/>
                </a:solidFill>
                <a:latin typeface="Arial" panose="020B0604020202020204" pitchFamily="34" charset="0"/>
              </a:rPr>
              <a:t>1</a:t>
            </a:r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pPr algn="ctr"/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1. Unidad de Asma. UMQER. Hospital Universitario Virgen del Rocío. Sevilla. </a:t>
            </a:r>
          </a:p>
          <a:p>
            <a:pPr algn="ctr"/>
            <a:r>
              <a:rPr lang="es-ES" sz="800" dirty="0">
                <a:solidFill>
                  <a:srgbClr val="222222"/>
                </a:solidFill>
                <a:latin typeface="Arial" panose="020B0604020202020204" pitchFamily="34" charset="0"/>
              </a:rPr>
              <a:t>2. Unidad de Medicina Fetal. Hospital Universitario Virgen del Rocío. Sevilla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65B0A4-1F7A-018F-4A1A-0F4CC231783D}"/>
              </a:ext>
            </a:extLst>
          </p:cNvPr>
          <p:cNvSpPr txBox="1"/>
          <p:nvPr/>
        </p:nvSpPr>
        <p:spPr>
          <a:xfrm>
            <a:off x="35496" y="750623"/>
            <a:ext cx="1658144" cy="272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200" u="sng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INTRODUCCIÓN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84E488E-4499-C35F-694A-8B3E8DCEED31}"/>
              </a:ext>
            </a:extLst>
          </p:cNvPr>
          <p:cNvSpPr txBox="1"/>
          <p:nvPr/>
        </p:nvSpPr>
        <p:spPr>
          <a:xfrm>
            <a:off x="501586" y="2674740"/>
            <a:ext cx="489850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100" u="sng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MÉTODO:</a:t>
            </a:r>
            <a:r>
              <a:rPr lang="es-ES" sz="11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descriptivo retrospectivo de pacientes asmáticas embarazadas derivadas a consulta monográfica de asma y embarazo. En cada una de las visitas se reajustó el tratamiento según parámetros clínicos, funcionales e inflamatorios hasta llegar a alcanzar el control del asma.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80B97D-3B9C-A422-71D9-C91C4C871E9D}"/>
              </a:ext>
            </a:extLst>
          </p:cNvPr>
          <p:cNvSpPr txBox="1"/>
          <p:nvPr/>
        </p:nvSpPr>
        <p:spPr>
          <a:xfrm>
            <a:off x="501586" y="3729143"/>
            <a:ext cx="4898506" cy="80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u="sng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</a:t>
            </a:r>
            <a:r>
              <a:rPr lang="es-ES" sz="11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incluyeron 140 asmáticas gestantes. En el grupo de asma intermitente se produjo a las 39 semanas, en el caso de asma persistente leve a las 38,5 semanas y en asma persistente moderada/grave a las 39,1 semanas (figura 1). </a:t>
            </a:r>
            <a:endParaRPr lang="es-ES" sz="1100" u="sng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557243A-2516-3628-707C-568280D531B7}"/>
              </a:ext>
            </a:extLst>
          </p:cNvPr>
          <p:cNvSpPr txBox="1"/>
          <p:nvPr/>
        </p:nvSpPr>
        <p:spPr>
          <a:xfrm>
            <a:off x="501586" y="1620337"/>
            <a:ext cx="489850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100" u="sng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INTRODUCCIÓN:</a:t>
            </a:r>
            <a:r>
              <a:rPr lang="es-ES" sz="11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mal control del asma bronquial durante la gestación puede ocasionar parto pretérmino, entre otras complicaciones. El parto a término es aquel que se produce entre las 37 y 42 semanas de embarazo. Hemos analizado la influencia del seguimiento en una consulta monográfica del asma en el embarazo y las semanas de gestación al nacimiento.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4F49BDF-3F73-F8E6-98F9-D1F5C6FD39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00" t="29525" r="69250" b="22000"/>
          <a:stretch/>
        </p:blipFill>
        <p:spPr>
          <a:xfrm>
            <a:off x="5796136" y="1518614"/>
            <a:ext cx="2520280" cy="3356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7A12ED5-B572-5560-D025-04EDC84611F3}"/>
              </a:ext>
            </a:extLst>
          </p:cNvPr>
          <p:cNvSpPr txBox="1"/>
          <p:nvPr/>
        </p:nvSpPr>
        <p:spPr>
          <a:xfrm>
            <a:off x="1187624" y="3867894"/>
            <a:ext cx="65527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u="sng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CONCLUSIONES: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 hemos encontrado diferencias estadísticamente significativas, en una consulta monográfica de asma y embarazo y con buen control preparto, entre las semanas de gestación al nacimiento y los niveles de gravedad del asma de la gestante durante el embarazo. </a:t>
            </a:r>
          </a:p>
        </p:txBody>
      </p:sp>
      <p:pic>
        <p:nvPicPr>
          <p:cNvPr id="5" name="Imagen 4" descr="Gráfico, Gráfico de cajas y bigotes&#10;&#10;Descripción generada automáticamente">
            <a:extLst>
              <a:ext uri="{FF2B5EF4-FFF2-40B4-BE49-F238E27FC236}">
                <a16:creationId xmlns:a16="http://schemas.microsoft.com/office/drawing/2014/main" id="{D9A4D7C7-B857-6478-5480-B222A72F8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843558"/>
            <a:ext cx="3528392" cy="309603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3343073-47EF-3D6A-6C29-E3C34564B239}"/>
              </a:ext>
            </a:extLst>
          </p:cNvPr>
          <p:cNvSpPr txBox="1"/>
          <p:nvPr/>
        </p:nvSpPr>
        <p:spPr>
          <a:xfrm>
            <a:off x="1835696" y="469631"/>
            <a:ext cx="6120680" cy="25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Fig1. Relación entre los grupos de gravedad del asma con buen control y las semanas de embarazo a término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300</Words>
  <Application>Microsoft Office PowerPoint</Application>
  <PresentationFormat>Presentación en pantalla (16:9)</PresentationFormat>
  <Paragraphs>10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Diana Ramos</cp:lastModifiedBy>
  <cp:revision>10</cp:revision>
  <dcterms:created xsi:type="dcterms:W3CDTF">2022-01-11T08:55:46Z</dcterms:created>
  <dcterms:modified xsi:type="dcterms:W3CDTF">2023-03-01T20:32:32Z</dcterms:modified>
</cp:coreProperties>
</file>