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4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F2FF"/>
    <a:srgbClr val="A0D8E8"/>
    <a:srgbClr val="4BACC6"/>
    <a:srgbClr val="2A3B11"/>
    <a:srgbClr val="793A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88276A-00D7-4219-9ADF-88E1876F7A54}" v="288" dt="2023-03-03T00:23:04.6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53" autoAdjust="0"/>
    <p:restoredTop sz="91871"/>
  </p:normalViewPr>
  <p:slideViewPr>
    <p:cSldViewPr>
      <p:cViewPr>
        <p:scale>
          <a:sx n="382" d="100"/>
          <a:sy n="382" d="100"/>
        </p:scale>
        <p:origin x="138" y="-499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Romero Linares" userId="dfbb5314c4e1bef1" providerId="LiveId" clId="{8688276A-00D7-4219-9ADF-88E1876F7A54}"/>
    <pc:docChg chg="undo redo custSel addSld delSld modSld">
      <pc:chgData name="Alejandro Romero Linares" userId="dfbb5314c4e1bef1" providerId="LiveId" clId="{8688276A-00D7-4219-9ADF-88E1876F7A54}" dt="2023-03-03T00:23:12.027" v="1676" actId="167"/>
      <pc:docMkLst>
        <pc:docMk/>
      </pc:docMkLst>
      <pc:sldChg chg="addSp delSp modSp mod">
        <pc:chgData name="Alejandro Romero Linares" userId="dfbb5314c4e1bef1" providerId="LiveId" clId="{8688276A-00D7-4219-9ADF-88E1876F7A54}" dt="2023-03-03T00:10:15.837" v="1447" actId="1038"/>
        <pc:sldMkLst>
          <pc:docMk/>
          <pc:sldMk cId="1162961553" sldId="260"/>
        </pc:sldMkLst>
        <pc:spChg chg="mod modVis">
          <ac:chgData name="Alejandro Romero Linares" userId="dfbb5314c4e1bef1" providerId="LiveId" clId="{8688276A-00D7-4219-9ADF-88E1876F7A54}" dt="2023-03-03T00:10:15.837" v="1447" actId="1038"/>
          <ac:spMkLst>
            <pc:docMk/>
            <pc:sldMk cId="1162961553" sldId="260"/>
            <ac:spMk id="2" creationId="{0D700384-56F5-CF49-BA23-8F33176D783B}"/>
          </ac:spMkLst>
        </pc:spChg>
        <pc:spChg chg="add mod ord modVis">
          <ac:chgData name="Alejandro Romero Linares" userId="dfbb5314c4e1bef1" providerId="LiveId" clId="{8688276A-00D7-4219-9ADF-88E1876F7A54}" dt="2023-03-02T23:24:20.555" v="912" actId="33935"/>
          <ac:spMkLst>
            <pc:docMk/>
            <pc:sldMk cId="1162961553" sldId="260"/>
            <ac:spMk id="3" creationId="{C3710DFF-4F65-FF4E-93B7-AE976A252D55}"/>
          </ac:spMkLst>
        </pc:spChg>
        <pc:spChg chg="del mod">
          <ac:chgData name="Alejandro Romero Linares" userId="dfbb5314c4e1bef1" providerId="LiveId" clId="{8688276A-00D7-4219-9ADF-88E1876F7A54}" dt="2023-03-02T22:57:01.890" v="545" actId="478"/>
          <ac:spMkLst>
            <pc:docMk/>
            <pc:sldMk cId="1162961553" sldId="260"/>
            <ac:spMk id="6" creationId="{57C6FF7C-44E2-F941-AD8B-8E8362BC82CD}"/>
          </ac:spMkLst>
        </pc:spChg>
        <pc:spChg chg="mod modVis">
          <ac:chgData name="Alejandro Romero Linares" userId="dfbb5314c4e1bef1" providerId="LiveId" clId="{8688276A-00D7-4219-9ADF-88E1876F7A54}" dt="2023-03-03T00:02:40.305" v="1325" actId="1036"/>
          <ac:spMkLst>
            <pc:docMk/>
            <pc:sldMk cId="1162961553" sldId="260"/>
            <ac:spMk id="8" creationId="{1C7F7DDD-95BE-0D49-8D2F-75B54D41DA93}"/>
          </ac:spMkLst>
        </pc:spChg>
        <pc:spChg chg="mod">
          <ac:chgData name="Alejandro Romero Linares" userId="dfbb5314c4e1bef1" providerId="LiveId" clId="{8688276A-00D7-4219-9ADF-88E1876F7A54}" dt="2023-03-02T22:58:56.640" v="559" actId="18245"/>
          <ac:spMkLst>
            <pc:docMk/>
            <pc:sldMk cId="1162961553" sldId="260"/>
            <ac:spMk id="9" creationId="{9C15CB53-E3D4-896D-9988-283D4AD48FD7}"/>
          </ac:spMkLst>
        </pc:spChg>
        <pc:spChg chg="mod modVis">
          <ac:chgData name="Alejandro Romero Linares" userId="dfbb5314c4e1bef1" providerId="LiveId" clId="{8688276A-00D7-4219-9ADF-88E1876F7A54}" dt="2023-03-03T00:03:00.230" v="1335" actId="1076"/>
          <ac:spMkLst>
            <pc:docMk/>
            <pc:sldMk cId="1162961553" sldId="260"/>
            <ac:spMk id="10" creationId="{29D0134E-4C11-474C-BB0D-7D38ED4569AE}"/>
          </ac:spMkLst>
        </pc:spChg>
        <pc:spChg chg="mod">
          <ac:chgData name="Alejandro Romero Linares" userId="dfbb5314c4e1bef1" providerId="LiveId" clId="{8688276A-00D7-4219-9ADF-88E1876F7A54}" dt="2023-03-02T22:58:56.640" v="559" actId="18245"/>
          <ac:spMkLst>
            <pc:docMk/>
            <pc:sldMk cId="1162961553" sldId="260"/>
            <ac:spMk id="11" creationId="{F54D3BDE-8884-8773-1E62-2AFAF269FF2C}"/>
          </ac:spMkLst>
        </pc:spChg>
        <pc:spChg chg="mod">
          <ac:chgData name="Alejandro Romero Linares" userId="dfbb5314c4e1bef1" providerId="LiveId" clId="{8688276A-00D7-4219-9ADF-88E1876F7A54}" dt="2023-03-02T22:58:56.640" v="559" actId="18245"/>
          <ac:spMkLst>
            <pc:docMk/>
            <pc:sldMk cId="1162961553" sldId="260"/>
            <ac:spMk id="12" creationId="{3A911D9E-CDD7-9FB2-A13A-68822CA98C0E}"/>
          </ac:spMkLst>
        </pc:spChg>
        <pc:spChg chg="mod">
          <ac:chgData name="Alejandro Romero Linares" userId="dfbb5314c4e1bef1" providerId="LiveId" clId="{8688276A-00D7-4219-9ADF-88E1876F7A54}" dt="2023-03-02T22:58:56.640" v="559" actId="18245"/>
          <ac:spMkLst>
            <pc:docMk/>
            <pc:sldMk cId="1162961553" sldId="260"/>
            <ac:spMk id="13" creationId="{8FBF20C9-E38F-7E62-955B-003626F5834D}"/>
          </ac:spMkLst>
        </pc:spChg>
        <pc:spChg chg="mod">
          <ac:chgData name="Alejandro Romero Linares" userId="dfbb5314c4e1bef1" providerId="LiveId" clId="{8688276A-00D7-4219-9ADF-88E1876F7A54}" dt="2023-03-02T22:58:56.640" v="559" actId="18245"/>
          <ac:spMkLst>
            <pc:docMk/>
            <pc:sldMk cId="1162961553" sldId="260"/>
            <ac:spMk id="14" creationId="{7A467BE9-977E-C5F4-2F5A-227DA0114470}"/>
          </ac:spMkLst>
        </pc:spChg>
        <pc:spChg chg="mod">
          <ac:chgData name="Alejandro Romero Linares" userId="dfbb5314c4e1bef1" providerId="LiveId" clId="{8688276A-00D7-4219-9ADF-88E1876F7A54}" dt="2023-03-02T22:58:56.640" v="559" actId="18245"/>
          <ac:spMkLst>
            <pc:docMk/>
            <pc:sldMk cId="1162961553" sldId="260"/>
            <ac:spMk id="15" creationId="{E1C29D68-C1E4-DEA8-7C29-D149D2166A47}"/>
          </ac:spMkLst>
        </pc:spChg>
        <pc:spChg chg="mod">
          <ac:chgData name="Alejandro Romero Linares" userId="dfbb5314c4e1bef1" providerId="LiveId" clId="{8688276A-00D7-4219-9ADF-88E1876F7A54}" dt="2023-03-02T22:58:56.640" v="559" actId="18245"/>
          <ac:spMkLst>
            <pc:docMk/>
            <pc:sldMk cId="1162961553" sldId="260"/>
            <ac:spMk id="16" creationId="{0D43BF6C-ACC5-1DB3-C187-E278F9AF5A59}"/>
          </ac:spMkLst>
        </pc:spChg>
        <pc:spChg chg="mod">
          <ac:chgData name="Alejandro Romero Linares" userId="dfbb5314c4e1bef1" providerId="LiveId" clId="{8688276A-00D7-4219-9ADF-88E1876F7A54}" dt="2023-03-02T22:58:56.640" v="559" actId="18245"/>
          <ac:spMkLst>
            <pc:docMk/>
            <pc:sldMk cId="1162961553" sldId="260"/>
            <ac:spMk id="17" creationId="{FEDA0F12-D64E-6D7C-7F62-52F3712FB25D}"/>
          </ac:spMkLst>
        </pc:spChg>
        <pc:spChg chg="mod">
          <ac:chgData name="Alejandro Romero Linares" userId="dfbb5314c4e1bef1" providerId="LiveId" clId="{8688276A-00D7-4219-9ADF-88E1876F7A54}" dt="2023-03-02T22:58:53.146" v="558" actId="18245"/>
          <ac:spMkLst>
            <pc:docMk/>
            <pc:sldMk cId="1162961553" sldId="260"/>
            <ac:spMk id="18" creationId="{2D41B2CB-E312-157F-DEC2-53AE9357CCE9}"/>
          </ac:spMkLst>
        </pc:spChg>
        <pc:grpChg chg="mod">
          <ac:chgData name="Alejandro Romero Linares" userId="dfbb5314c4e1bef1" providerId="LiveId" clId="{8688276A-00D7-4219-9ADF-88E1876F7A54}" dt="2023-03-02T22:58:56.640" v="559" actId="18245"/>
          <ac:grpSpMkLst>
            <pc:docMk/>
            <pc:sldMk cId="1162961553" sldId="260"/>
            <ac:grpSpMk id="4" creationId="{1884AB32-E6EA-9836-0B58-CA87C7F02DBA}"/>
          </ac:grpSpMkLst>
        </pc:grpChg>
        <pc:graphicFrameChg chg="add del mod ord modVis modGraphic">
          <ac:chgData name="Alejandro Romero Linares" userId="dfbb5314c4e1bef1" providerId="LiveId" clId="{8688276A-00D7-4219-9ADF-88E1876F7A54}" dt="2023-03-02T23:26:17.407" v="930" actId="113"/>
          <ac:graphicFrameMkLst>
            <pc:docMk/>
            <pc:sldMk cId="1162961553" sldId="260"/>
            <ac:graphicFrameMk id="5" creationId="{28C8CB52-93FC-2B4E-BEB3-C2EF876D9130}"/>
          </ac:graphicFrameMkLst>
        </pc:graphicFrameChg>
        <pc:graphicFrameChg chg="mod ord modVis modGraphic">
          <ac:chgData name="Alejandro Romero Linares" userId="dfbb5314c4e1bef1" providerId="LiveId" clId="{8688276A-00D7-4219-9ADF-88E1876F7A54}" dt="2023-03-02T23:26:01.186" v="925" actId="1076"/>
          <ac:graphicFrameMkLst>
            <pc:docMk/>
            <pc:sldMk cId="1162961553" sldId="260"/>
            <ac:graphicFrameMk id="7" creationId="{53687790-DBD8-434C-A4BB-379DA4AC07C6}"/>
          </ac:graphicFrameMkLst>
        </pc:graphicFrameChg>
        <pc:graphicFrameChg chg="add del modGraphic">
          <ac:chgData name="Alejandro Romero Linares" userId="dfbb5314c4e1bef1" providerId="LiveId" clId="{8688276A-00D7-4219-9ADF-88E1876F7A54}" dt="2023-03-02T23:04:56.394" v="638" actId="478"/>
          <ac:graphicFrameMkLst>
            <pc:docMk/>
            <pc:sldMk cId="1162961553" sldId="260"/>
            <ac:graphicFrameMk id="19" creationId="{498FB324-8247-6F79-691B-F65413980A21}"/>
          </ac:graphicFrameMkLst>
        </pc:graphicFrameChg>
        <pc:graphicFrameChg chg="add mod modVis modGraphic">
          <ac:chgData name="Alejandro Romero Linares" userId="dfbb5314c4e1bef1" providerId="LiveId" clId="{8688276A-00D7-4219-9ADF-88E1876F7A54}" dt="2023-03-03T00:02:47.792" v="1333" actId="1038"/>
          <ac:graphicFrameMkLst>
            <pc:docMk/>
            <pc:sldMk cId="1162961553" sldId="260"/>
            <ac:graphicFrameMk id="20" creationId="{8A2013F9-4899-C3D4-2870-38A9F07E4DDD}"/>
          </ac:graphicFrameMkLst>
        </pc:graphicFrameChg>
        <pc:graphicFrameChg chg="add mod modVis modGraphic">
          <ac:chgData name="Alejandro Romero Linares" userId="dfbb5314c4e1bef1" providerId="LiveId" clId="{8688276A-00D7-4219-9ADF-88E1876F7A54}" dt="2023-03-03T00:02:47.792" v="1333" actId="1038"/>
          <ac:graphicFrameMkLst>
            <pc:docMk/>
            <pc:sldMk cId="1162961553" sldId="260"/>
            <ac:graphicFrameMk id="21" creationId="{288CF7B9-6A2D-DB34-2BBB-9F0AD5764108}"/>
          </ac:graphicFrameMkLst>
        </pc:graphicFrameChg>
        <pc:graphicFrameChg chg="add del">
          <ac:chgData name="Alejandro Romero Linares" userId="dfbb5314c4e1bef1" providerId="LiveId" clId="{8688276A-00D7-4219-9ADF-88E1876F7A54}" dt="2023-03-02T23:10:16.406" v="674" actId="478"/>
          <ac:graphicFrameMkLst>
            <pc:docMk/>
            <pc:sldMk cId="1162961553" sldId="260"/>
            <ac:graphicFrameMk id="22" creationId="{51B42492-45DF-C50F-84BC-F52DBE5D60D7}"/>
          </ac:graphicFrameMkLst>
        </pc:graphicFrameChg>
        <pc:graphicFrameChg chg="add mod modVis modGraphic">
          <ac:chgData name="Alejandro Romero Linares" userId="dfbb5314c4e1bef1" providerId="LiveId" clId="{8688276A-00D7-4219-9ADF-88E1876F7A54}" dt="2023-03-03T00:02:47.792" v="1333" actId="1038"/>
          <ac:graphicFrameMkLst>
            <pc:docMk/>
            <pc:sldMk cId="1162961553" sldId="260"/>
            <ac:graphicFrameMk id="23" creationId="{60206D3C-A023-3D04-14BF-2A035760CBF1}"/>
          </ac:graphicFrameMkLst>
        </pc:graphicFrameChg>
      </pc:sldChg>
      <pc:sldChg chg="del">
        <pc:chgData name="Alejandro Romero Linares" userId="dfbb5314c4e1bef1" providerId="LiveId" clId="{8688276A-00D7-4219-9ADF-88E1876F7A54}" dt="2023-03-03T00:09:56.452" v="1437" actId="47"/>
        <pc:sldMkLst>
          <pc:docMk/>
          <pc:sldMk cId="368908530" sldId="263"/>
        </pc:sldMkLst>
      </pc:sldChg>
      <pc:sldChg chg="addSp delSp modSp new mod">
        <pc:chgData name="Alejandro Romero Linares" userId="dfbb5314c4e1bef1" providerId="LiveId" clId="{8688276A-00D7-4219-9ADF-88E1876F7A54}" dt="2023-03-03T00:23:12.027" v="1676" actId="167"/>
        <pc:sldMkLst>
          <pc:docMk/>
          <pc:sldMk cId="2219197567" sldId="264"/>
        </pc:sldMkLst>
        <pc:spChg chg="del">
          <ac:chgData name="Alejandro Romero Linares" userId="dfbb5314c4e1bef1" providerId="LiveId" clId="{8688276A-00D7-4219-9ADF-88E1876F7A54}" dt="2023-03-02T23:27:46.944" v="933" actId="478"/>
          <ac:spMkLst>
            <pc:docMk/>
            <pc:sldMk cId="2219197567" sldId="264"/>
            <ac:spMk id="2" creationId="{6005B226-E6DD-7C30-80DB-F351670C5BB1}"/>
          </ac:spMkLst>
        </pc:spChg>
        <pc:spChg chg="del">
          <ac:chgData name="Alejandro Romero Linares" userId="dfbb5314c4e1bef1" providerId="LiveId" clId="{8688276A-00D7-4219-9ADF-88E1876F7A54}" dt="2023-03-02T23:27:45.638" v="932" actId="478"/>
          <ac:spMkLst>
            <pc:docMk/>
            <pc:sldMk cId="2219197567" sldId="264"/>
            <ac:spMk id="3" creationId="{F9814948-3CA9-1C6D-28FF-7195672F6686}"/>
          </ac:spMkLst>
        </pc:spChg>
        <pc:spChg chg="add del">
          <ac:chgData name="Alejandro Romero Linares" userId="dfbb5314c4e1bef1" providerId="LiveId" clId="{8688276A-00D7-4219-9ADF-88E1876F7A54}" dt="2023-03-02T23:27:59.361" v="936" actId="478"/>
          <ac:spMkLst>
            <pc:docMk/>
            <pc:sldMk cId="2219197567" sldId="264"/>
            <ac:spMk id="5" creationId="{C6CF22DA-628A-ED0D-D32B-3B5E615C68CB}"/>
          </ac:spMkLst>
        </pc:spChg>
        <pc:spChg chg="add del mod">
          <ac:chgData name="Alejandro Romero Linares" userId="dfbb5314c4e1bef1" providerId="LiveId" clId="{8688276A-00D7-4219-9ADF-88E1876F7A54}" dt="2023-03-02T23:45:58.121" v="1184" actId="478"/>
          <ac:spMkLst>
            <pc:docMk/>
            <pc:sldMk cId="2219197567" sldId="264"/>
            <ac:spMk id="9" creationId="{9399832B-FC69-9633-49CB-A75108E178CF}"/>
          </ac:spMkLst>
        </pc:spChg>
        <pc:spChg chg="add mod">
          <ac:chgData name="Alejandro Romero Linares" userId="dfbb5314c4e1bef1" providerId="LiveId" clId="{8688276A-00D7-4219-9ADF-88E1876F7A54}" dt="2023-03-03T00:08:34.765" v="1424" actId="1035"/>
          <ac:spMkLst>
            <pc:docMk/>
            <pc:sldMk cId="2219197567" sldId="264"/>
            <ac:spMk id="11" creationId="{B34D2189-F371-2870-F4D6-258987836C78}"/>
          </ac:spMkLst>
        </pc:spChg>
        <pc:spChg chg="add mod">
          <ac:chgData name="Alejandro Romero Linares" userId="dfbb5314c4e1bef1" providerId="LiveId" clId="{8688276A-00D7-4219-9ADF-88E1876F7A54}" dt="2023-03-02T23:57:33.706" v="1273" actId="1037"/>
          <ac:spMkLst>
            <pc:docMk/>
            <pc:sldMk cId="2219197567" sldId="264"/>
            <ac:spMk id="12" creationId="{6D2FF7FF-8161-9889-664A-A09CE600F428}"/>
          </ac:spMkLst>
        </pc:spChg>
        <pc:spChg chg="add mod">
          <ac:chgData name="Alejandro Romero Linares" userId="dfbb5314c4e1bef1" providerId="LiveId" clId="{8688276A-00D7-4219-9ADF-88E1876F7A54}" dt="2023-03-02T23:57:40.507" v="1279" actId="1035"/>
          <ac:spMkLst>
            <pc:docMk/>
            <pc:sldMk cId="2219197567" sldId="264"/>
            <ac:spMk id="13" creationId="{7B640636-DF5A-0D46-06D0-D5A57E1AC31F}"/>
          </ac:spMkLst>
        </pc:spChg>
        <pc:spChg chg="add mod">
          <ac:chgData name="Alejandro Romero Linares" userId="dfbb5314c4e1bef1" providerId="LiveId" clId="{8688276A-00D7-4219-9ADF-88E1876F7A54}" dt="2023-03-02T23:58:01.987" v="1286" actId="1076"/>
          <ac:spMkLst>
            <pc:docMk/>
            <pc:sldMk cId="2219197567" sldId="264"/>
            <ac:spMk id="14" creationId="{D81BF5D8-88F8-4266-0302-1818722A1FD5}"/>
          </ac:spMkLst>
        </pc:spChg>
        <pc:spChg chg="add mod">
          <ac:chgData name="Alejandro Romero Linares" userId="dfbb5314c4e1bef1" providerId="LiveId" clId="{8688276A-00D7-4219-9ADF-88E1876F7A54}" dt="2023-03-03T00:08:53.833" v="1427" actId="122"/>
          <ac:spMkLst>
            <pc:docMk/>
            <pc:sldMk cId="2219197567" sldId="264"/>
            <ac:spMk id="16" creationId="{E5864958-500D-D633-1402-A975AD141549}"/>
          </ac:spMkLst>
        </pc:spChg>
        <pc:spChg chg="add mod">
          <ac:chgData name="Alejandro Romero Linares" userId="dfbb5314c4e1bef1" providerId="LiveId" clId="{8688276A-00D7-4219-9ADF-88E1876F7A54}" dt="2023-03-03T00:20:20.993" v="1626" actId="120"/>
          <ac:spMkLst>
            <pc:docMk/>
            <pc:sldMk cId="2219197567" sldId="264"/>
            <ac:spMk id="23" creationId="{1AED7F1C-EA08-6FBC-4AD9-1985D4F084FE}"/>
          </ac:spMkLst>
        </pc:spChg>
        <pc:spChg chg="add mod ord">
          <ac:chgData name="Alejandro Romero Linares" userId="dfbb5314c4e1bef1" providerId="LiveId" clId="{8688276A-00D7-4219-9ADF-88E1876F7A54}" dt="2023-03-03T00:19:49.444" v="1620" actId="1076"/>
          <ac:spMkLst>
            <pc:docMk/>
            <pc:sldMk cId="2219197567" sldId="264"/>
            <ac:spMk id="24" creationId="{85ADA6A6-EA55-DC1C-ADF7-3063CBFB6312}"/>
          </ac:spMkLst>
        </pc:spChg>
        <pc:spChg chg="add mod ord modVis">
          <ac:chgData name="Alejandro Romero Linares" userId="dfbb5314c4e1bef1" providerId="LiveId" clId="{8688276A-00D7-4219-9ADF-88E1876F7A54}" dt="2023-03-03T00:22:41.976" v="1661" actId="1036"/>
          <ac:spMkLst>
            <pc:docMk/>
            <pc:sldMk cId="2219197567" sldId="264"/>
            <ac:spMk id="25" creationId="{B0A19AB1-A4CA-2239-22DC-C1CCA8794B74}"/>
          </ac:spMkLst>
        </pc:spChg>
        <pc:spChg chg="add mod ord">
          <ac:chgData name="Alejandro Romero Linares" userId="dfbb5314c4e1bef1" providerId="LiveId" clId="{8688276A-00D7-4219-9ADF-88E1876F7A54}" dt="2023-03-03T00:22:59.683" v="1673" actId="167"/>
          <ac:spMkLst>
            <pc:docMk/>
            <pc:sldMk cId="2219197567" sldId="264"/>
            <ac:spMk id="26" creationId="{4AE86546-647E-0837-6B00-485446EDB085}"/>
          </ac:spMkLst>
        </pc:spChg>
        <pc:spChg chg="add mod ord">
          <ac:chgData name="Alejandro Romero Linares" userId="dfbb5314c4e1bef1" providerId="LiveId" clId="{8688276A-00D7-4219-9ADF-88E1876F7A54}" dt="2023-03-03T00:23:12.027" v="1676" actId="167"/>
          <ac:spMkLst>
            <pc:docMk/>
            <pc:sldMk cId="2219197567" sldId="264"/>
            <ac:spMk id="27" creationId="{2A8957CA-5EBB-88A1-631E-AF54ECCA787B}"/>
          </ac:spMkLst>
        </pc:spChg>
        <pc:graphicFrameChg chg="add mod modGraphic">
          <ac:chgData name="Alejandro Romero Linares" userId="dfbb5314c4e1bef1" providerId="LiveId" clId="{8688276A-00D7-4219-9ADF-88E1876F7A54}" dt="2023-03-03T00:03:56.819" v="1380"/>
          <ac:graphicFrameMkLst>
            <pc:docMk/>
            <pc:sldMk cId="2219197567" sldId="264"/>
            <ac:graphicFrameMk id="6" creationId="{3B60476B-527A-C56A-F378-32EC373B9DFD}"/>
          </ac:graphicFrameMkLst>
        </pc:graphicFrameChg>
        <pc:graphicFrameChg chg="add mod modGraphic">
          <ac:chgData name="Alejandro Romero Linares" userId="dfbb5314c4e1bef1" providerId="LiveId" clId="{8688276A-00D7-4219-9ADF-88E1876F7A54}" dt="2023-03-02T23:58:21.808" v="1289" actId="14100"/>
          <ac:graphicFrameMkLst>
            <pc:docMk/>
            <pc:sldMk cId="2219197567" sldId="264"/>
            <ac:graphicFrameMk id="7" creationId="{E1332652-D478-D283-EDBA-8A73AD018D14}"/>
          </ac:graphicFrameMkLst>
        </pc:graphicFrameChg>
        <pc:graphicFrameChg chg="add del mod modGraphic">
          <ac:chgData name="Alejandro Romero Linares" userId="dfbb5314c4e1bef1" providerId="LiveId" clId="{8688276A-00D7-4219-9ADF-88E1876F7A54}" dt="2023-03-03T00:05:23.452" v="1403" actId="14100"/>
          <ac:graphicFrameMkLst>
            <pc:docMk/>
            <pc:sldMk cId="2219197567" sldId="264"/>
            <ac:graphicFrameMk id="15" creationId="{7F0D1D7D-B260-1911-FCB0-CAB9F8C3A352}"/>
          </ac:graphicFrameMkLst>
        </pc:graphicFrameChg>
        <pc:graphicFrameChg chg="add del modGraphic">
          <ac:chgData name="Alejandro Romero Linares" userId="dfbb5314c4e1bef1" providerId="LiveId" clId="{8688276A-00D7-4219-9ADF-88E1876F7A54}" dt="2023-03-03T00:07:16.185" v="1406" actId="1032"/>
          <ac:graphicFrameMkLst>
            <pc:docMk/>
            <pc:sldMk cId="2219197567" sldId="264"/>
            <ac:graphicFrameMk id="17" creationId="{CA11E8D4-EC5F-70FC-F99D-0DDB1803A22A}"/>
          </ac:graphicFrameMkLst>
        </pc:graphicFrameChg>
        <pc:picChg chg="add mod">
          <ac:chgData name="Alejandro Romero Linares" userId="dfbb5314c4e1bef1" providerId="LiveId" clId="{8688276A-00D7-4219-9ADF-88E1876F7A54}" dt="2023-03-03T00:08:23.162" v="1422" actId="1037"/>
          <ac:picMkLst>
            <pc:docMk/>
            <pc:sldMk cId="2219197567" sldId="264"/>
            <ac:picMk id="19" creationId="{1A354249-C0A5-9366-5263-E05E93CCFE2A}"/>
          </ac:picMkLst>
        </pc:picChg>
        <pc:picChg chg="add mod">
          <ac:chgData name="Alejandro Romero Linares" userId="dfbb5314c4e1bef1" providerId="LiveId" clId="{8688276A-00D7-4219-9ADF-88E1876F7A54}" dt="2023-03-03T00:09:28.388" v="1435" actId="1037"/>
          <ac:picMkLst>
            <pc:docMk/>
            <pc:sldMk cId="2219197567" sldId="264"/>
            <ac:picMk id="21" creationId="{A3140C71-F26B-6B0B-FE7D-A5DD54099C52}"/>
          </ac:picMkLst>
        </pc:picChg>
      </pc:sldChg>
      <pc:sldChg chg="addSp delSp modSp new del mod">
        <pc:chgData name="Alejandro Romero Linares" userId="dfbb5314c4e1bef1" providerId="LiveId" clId="{8688276A-00D7-4219-9ADF-88E1876F7A54}" dt="2023-03-03T00:09:45.701" v="1436" actId="47"/>
        <pc:sldMkLst>
          <pc:docMk/>
          <pc:sldMk cId="800804720" sldId="265"/>
        </pc:sldMkLst>
        <pc:spChg chg="del">
          <ac:chgData name="Alejandro Romero Linares" userId="dfbb5314c4e1bef1" providerId="LiveId" clId="{8688276A-00D7-4219-9ADF-88E1876F7A54}" dt="2023-03-02T23:58:46.323" v="1292" actId="478"/>
          <ac:spMkLst>
            <pc:docMk/>
            <pc:sldMk cId="800804720" sldId="265"/>
            <ac:spMk id="2" creationId="{326597F3-5398-9900-39D7-7788535CBAA7}"/>
          </ac:spMkLst>
        </pc:spChg>
        <pc:spChg chg="del">
          <ac:chgData name="Alejandro Romero Linares" userId="dfbb5314c4e1bef1" providerId="LiveId" clId="{8688276A-00D7-4219-9ADF-88E1876F7A54}" dt="2023-03-02T23:58:44.469" v="1291" actId="478"/>
          <ac:spMkLst>
            <pc:docMk/>
            <pc:sldMk cId="800804720" sldId="265"/>
            <ac:spMk id="3" creationId="{0A0219D1-C28E-88CC-2ECC-5DBCFCDC04E9}"/>
          </ac:spMkLst>
        </pc:spChg>
        <pc:graphicFrameChg chg="add del mod modGraphic">
          <ac:chgData name="Alejandro Romero Linares" userId="dfbb5314c4e1bef1" providerId="LiveId" clId="{8688276A-00D7-4219-9ADF-88E1876F7A54}" dt="2023-03-03T00:00:12.153" v="1300" actId="21"/>
          <ac:graphicFrameMkLst>
            <pc:docMk/>
            <pc:sldMk cId="800804720" sldId="265"/>
            <ac:graphicFrameMk id="4" creationId="{1A0EDB08-944F-A545-0727-C1491B258371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8B4501-FB04-294E-8A29-08C375DF418C}" type="doc">
      <dgm:prSet loTypeId="urn:microsoft.com/office/officeart/2008/layout/AlternatingHexagons" loCatId="list" qsTypeId="urn:microsoft.com/office/officeart/2005/8/quickstyle/simple2" qsCatId="simple" csTypeId="urn:microsoft.com/office/officeart/2005/8/colors/accent5_4" csCatId="accent5" phldr="1"/>
      <dgm:spPr/>
      <dgm:t>
        <a:bodyPr/>
        <a:lstStyle/>
        <a:p>
          <a:endParaRPr lang="es-ES"/>
        </a:p>
      </dgm:t>
    </dgm:pt>
    <dgm:pt modelId="{FBB77014-2076-ED44-9958-6575843F6855}">
      <dgm:prSet phldrT="[Texto]" custT="1"/>
      <dgm:spPr/>
      <dgm:t>
        <a:bodyPr/>
        <a:lstStyle/>
        <a:p>
          <a:r>
            <a:rPr lang="es-E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64,8 </a:t>
          </a:r>
          <a:r>
            <a:rPr lang="es-E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años</a:t>
          </a:r>
        </a:p>
      </dgm:t>
    </dgm:pt>
    <dgm:pt modelId="{0A713A8F-A8B6-4A4B-A53B-67645F2350DA}" type="parTrans" cxnId="{C1C69E9D-8602-4047-A707-AA5BC1F225AD}">
      <dgm:prSet/>
      <dgm:spPr/>
      <dgm:t>
        <a:bodyPr/>
        <a:lstStyle/>
        <a:p>
          <a:endParaRPr lang="es-ES"/>
        </a:p>
      </dgm:t>
    </dgm:pt>
    <dgm:pt modelId="{549A964D-05F8-364F-A502-0686275AD837}" type="sibTrans" cxnId="{C1C69E9D-8602-4047-A707-AA5BC1F225AD}">
      <dgm:prSet custT="1"/>
      <dgm:spPr/>
      <dgm:t>
        <a:bodyPr/>
        <a:lstStyle/>
        <a:p>
          <a:r>
            <a:rPr lang="es-ES" sz="2800" b="1" dirty="0"/>
            <a:t>73</a:t>
          </a:r>
          <a:r>
            <a:rPr lang="es-ES" sz="1600" b="1" dirty="0"/>
            <a:t>%</a:t>
          </a:r>
          <a:endParaRPr lang="es-ES" sz="2800" b="1" dirty="0"/>
        </a:p>
        <a:p>
          <a:endParaRPr lang="es-ES" sz="2000" b="1" dirty="0"/>
        </a:p>
      </dgm:t>
    </dgm:pt>
    <dgm:pt modelId="{59BB3FE1-F3C7-E343-981D-331AE40EE9F0}">
      <dgm:prSet phldrT="[Texto]" custT="1"/>
      <dgm:spPr/>
      <dgm:t>
        <a:bodyPr/>
        <a:lstStyle/>
        <a:p>
          <a:r>
            <a:rPr lang="es-ES" sz="16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37,2</a:t>
          </a:r>
          <a:r>
            <a:rPr lang="es-ES" sz="10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%</a:t>
          </a:r>
          <a:endParaRPr lang="es-ES" sz="1600" b="1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es-ES" sz="1400" b="1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VATS </a:t>
          </a:r>
        </a:p>
      </dgm:t>
    </dgm:pt>
    <dgm:pt modelId="{F6C31A73-2298-EE4C-98E8-909C9D308FF3}" type="parTrans" cxnId="{5670DDFE-04FB-3544-81CA-55058B49D011}">
      <dgm:prSet/>
      <dgm:spPr/>
      <dgm:t>
        <a:bodyPr/>
        <a:lstStyle/>
        <a:p>
          <a:endParaRPr lang="es-ES"/>
        </a:p>
      </dgm:t>
    </dgm:pt>
    <dgm:pt modelId="{EC321070-DCEA-E34E-8FDD-8DC70942729F}" type="sibTrans" cxnId="{5670DDFE-04FB-3544-81CA-55058B49D011}">
      <dgm:prSet custT="1"/>
      <dgm:spPr/>
      <dgm:t>
        <a:bodyPr/>
        <a:lstStyle/>
        <a:p>
          <a:r>
            <a:rPr lang="es-ES" sz="2000" b="1" dirty="0">
              <a:solidFill>
                <a:schemeClr val="accent5">
                  <a:lumMod val="50000"/>
                </a:schemeClr>
              </a:solidFill>
            </a:rPr>
            <a:t>62,8</a:t>
          </a:r>
          <a:r>
            <a:rPr lang="es-ES" sz="1600" b="1" dirty="0">
              <a:solidFill>
                <a:schemeClr val="accent5">
                  <a:lumMod val="50000"/>
                </a:schemeClr>
              </a:solidFill>
            </a:rPr>
            <a:t>%</a:t>
          </a:r>
          <a:endParaRPr lang="es-ES" sz="2000" b="1" dirty="0">
            <a:solidFill>
              <a:schemeClr val="accent5">
                <a:lumMod val="50000"/>
              </a:schemeClr>
            </a:solidFill>
          </a:endParaRPr>
        </a:p>
        <a:p>
          <a:r>
            <a:rPr lang="es-ES" sz="1400" b="1" dirty="0">
              <a:solidFill>
                <a:schemeClr val="accent5">
                  <a:lumMod val="50000"/>
                </a:schemeClr>
              </a:solidFill>
            </a:rPr>
            <a:t>Abierta</a:t>
          </a:r>
        </a:p>
      </dgm:t>
    </dgm:pt>
    <dgm:pt modelId="{89410A1D-02C5-6D4B-9A4C-28BF6C1F2920}">
      <dgm:prSet phldrT="[Texto]" custT="1"/>
      <dgm:spPr/>
      <dgm:t>
        <a:bodyPr/>
        <a:lstStyle/>
        <a:p>
          <a:r>
            <a:rPr lang="es-ES" sz="16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36</a:t>
          </a:r>
          <a:r>
            <a:rPr lang="es-ES" sz="11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%</a:t>
          </a:r>
          <a:r>
            <a:rPr lang="es-ES" sz="14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400" b="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complicación</a:t>
          </a:r>
        </a:p>
      </dgm:t>
    </dgm:pt>
    <dgm:pt modelId="{7B186757-3B64-4B44-961E-F2198F013DA6}" type="parTrans" cxnId="{F0AE4AAD-82D7-B943-ADF0-E0CE71351B82}">
      <dgm:prSet/>
      <dgm:spPr/>
      <dgm:t>
        <a:bodyPr/>
        <a:lstStyle/>
        <a:p>
          <a:endParaRPr lang="es-ES"/>
        </a:p>
      </dgm:t>
    </dgm:pt>
    <dgm:pt modelId="{5EAA2F1F-CAD8-5E45-9F11-08DE432263A2}" type="sibTrans" cxnId="{F0AE4AAD-82D7-B943-ADF0-E0CE71351B82}">
      <dgm:prSet/>
      <dgm:spPr/>
      <dgm:t>
        <a:bodyPr/>
        <a:lstStyle/>
        <a:p>
          <a:endParaRPr lang="es-ES"/>
        </a:p>
      </dgm:t>
    </dgm:pt>
    <dgm:pt modelId="{F59AB3AD-0852-4009-99EC-F59763811827}">
      <dgm:prSet/>
      <dgm:spPr/>
      <dgm:t>
        <a:bodyPr/>
        <a:lstStyle/>
        <a:p>
          <a:endParaRPr lang="es-ES"/>
        </a:p>
      </dgm:t>
    </dgm:pt>
    <dgm:pt modelId="{5C67BF9E-55E4-4822-8E73-FE7959D7EDFE}" type="parTrans" cxnId="{526EFCAA-2FB8-46C9-B1BA-67359406FB4B}">
      <dgm:prSet/>
      <dgm:spPr/>
      <dgm:t>
        <a:bodyPr/>
        <a:lstStyle/>
        <a:p>
          <a:endParaRPr lang="es-ES"/>
        </a:p>
      </dgm:t>
    </dgm:pt>
    <dgm:pt modelId="{F53BBA93-5E80-4940-9581-06342D3DE252}" type="sibTrans" cxnId="{526EFCAA-2FB8-46C9-B1BA-67359406FB4B}">
      <dgm:prSet/>
      <dgm:spPr/>
      <dgm:t>
        <a:bodyPr/>
        <a:lstStyle/>
        <a:p>
          <a:endParaRPr lang="es-ES"/>
        </a:p>
      </dgm:t>
    </dgm:pt>
    <dgm:pt modelId="{EBF8D8A6-5EBC-4A64-8884-A8F2595F0C47}" type="pres">
      <dgm:prSet presAssocID="{CA8B4501-FB04-294E-8A29-08C375DF418C}" presName="Name0" presStyleCnt="0">
        <dgm:presLayoutVars>
          <dgm:chMax/>
          <dgm:chPref/>
          <dgm:dir/>
          <dgm:animLvl val="lvl"/>
        </dgm:presLayoutVars>
      </dgm:prSet>
      <dgm:spPr/>
    </dgm:pt>
    <dgm:pt modelId="{3802BC1A-9008-4F77-9741-789AE9320B82}" type="pres">
      <dgm:prSet presAssocID="{FBB77014-2076-ED44-9958-6575843F6855}" presName="composite" presStyleCnt="0"/>
      <dgm:spPr/>
    </dgm:pt>
    <dgm:pt modelId="{6691A480-19B3-44DC-BD4C-6887584D8A30}" type="pres">
      <dgm:prSet presAssocID="{FBB77014-2076-ED44-9958-6575843F6855}" presName="Parent1" presStyleLbl="node1" presStyleIdx="0" presStyleCnt="6" custScaleX="110123">
        <dgm:presLayoutVars>
          <dgm:chMax val="1"/>
          <dgm:chPref val="1"/>
          <dgm:bulletEnabled val="1"/>
        </dgm:presLayoutVars>
      </dgm:prSet>
      <dgm:spPr/>
    </dgm:pt>
    <dgm:pt modelId="{7194D039-8F69-4BA4-965E-1DB982737BDD}" type="pres">
      <dgm:prSet presAssocID="{FBB77014-2076-ED44-9958-6575843F6855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23D40CEF-1A37-4A24-BC1D-457E6F45CD28}" type="pres">
      <dgm:prSet presAssocID="{FBB77014-2076-ED44-9958-6575843F6855}" presName="BalanceSpacing" presStyleCnt="0"/>
      <dgm:spPr/>
    </dgm:pt>
    <dgm:pt modelId="{F1E8FE42-2171-4CE5-A451-1D0AED51B60F}" type="pres">
      <dgm:prSet presAssocID="{FBB77014-2076-ED44-9958-6575843F6855}" presName="BalanceSpacing1" presStyleCnt="0"/>
      <dgm:spPr/>
    </dgm:pt>
    <dgm:pt modelId="{0D525B7F-8862-4178-A95E-D41942570B9C}" type="pres">
      <dgm:prSet presAssocID="{549A964D-05F8-364F-A502-0686275AD837}" presName="Accent1Text" presStyleLbl="node1" presStyleIdx="1" presStyleCnt="6"/>
      <dgm:spPr/>
    </dgm:pt>
    <dgm:pt modelId="{B5C40448-DF6B-4DAD-A48C-F13A342F4D98}" type="pres">
      <dgm:prSet presAssocID="{549A964D-05F8-364F-A502-0686275AD837}" presName="spaceBetweenRectangles" presStyleCnt="0"/>
      <dgm:spPr/>
    </dgm:pt>
    <dgm:pt modelId="{FDABAB9D-63EB-475D-8981-28A9A1C8D05C}" type="pres">
      <dgm:prSet presAssocID="{59BB3FE1-F3C7-E343-981D-331AE40EE9F0}" presName="composite" presStyleCnt="0"/>
      <dgm:spPr/>
    </dgm:pt>
    <dgm:pt modelId="{D31ACC05-E323-475A-93D8-83CC313F3891}" type="pres">
      <dgm:prSet presAssocID="{59BB3FE1-F3C7-E343-981D-331AE40EE9F0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DFC39C08-0A9C-49C9-BA12-5147015B7D70}" type="pres">
      <dgm:prSet presAssocID="{59BB3FE1-F3C7-E343-981D-331AE40EE9F0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8D3E54AB-429A-43B2-A41C-22A251E69139}" type="pres">
      <dgm:prSet presAssocID="{59BB3FE1-F3C7-E343-981D-331AE40EE9F0}" presName="BalanceSpacing" presStyleCnt="0"/>
      <dgm:spPr/>
    </dgm:pt>
    <dgm:pt modelId="{941654AC-6EED-4A41-B88E-C1153A4EDDA5}" type="pres">
      <dgm:prSet presAssocID="{59BB3FE1-F3C7-E343-981D-331AE40EE9F0}" presName="BalanceSpacing1" presStyleCnt="0"/>
      <dgm:spPr/>
    </dgm:pt>
    <dgm:pt modelId="{21DD424E-8927-412F-A1E1-C03993C6D900}" type="pres">
      <dgm:prSet presAssocID="{EC321070-DCEA-E34E-8FDD-8DC70942729F}" presName="Accent1Text" presStyleLbl="node1" presStyleIdx="3" presStyleCnt="6" custLinFactNeighborX="810" custLinFactNeighborY="1604"/>
      <dgm:spPr/>
    </dgm:pt>
    <dgm:pt modelId="{9F0FC31A-2EC3-4A99-BDE4-5FC05F7EDFB8}" type="pres">
      <dgm:prSet presAssocID="{EC321070-DCEA-E34E-8FDD-8DC70942729F}" presName="spaceBetweenRectangles" presStyleCnt="0"/>
      <dgm:spPr/>
    </dgm:pt>
    <dgm:pt modelId="{17A7CE69-004E-4519-B5CA-1AAB43999914}" type="pres">
      <dgm:prSet presAssocID="{89410A1D-02C5-6D4B-9A4C-28BF6C1F2920}" presName="composite" presStyleCnt="0"/>
      <dgm:spPr/>
    </dgm:pt>
    <dgm:pt modelId="{6C7640F1-A4B5-4717-889D-FAA0DB6EFE13}" type="pres">
      <dgm:prSet presAssocID="{89410A1D-02C5-6D4B-9A4C-28BF6C1F2920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24318085-CB3E-40E7-88FE-D52002A4EE32}" type="pres">
      <dgm:prSet presAssocID="{89410A1D-02C5-6D4B-9A4C-28BF6C1F2920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9C08A336-CC39-4DC5-AC63-F0B3C64F8EFD}" type="pres">
      <dgm:prSet presAssocID="{89410A1D-02C5-6D4B-9A4C-28BF6C1F2920}" presName="BalanceSpacing" presStyleCnt="0"/>
      <dgm:spPr/>
    </dgm:pt>
    <dgm:pt modelId="{FE2431F5-4932-4162-B8AB-A2825986074B}" type="pres">
      <dgm:prSet presAssocID="{89410A1D-02C5-6D4B-9A4C-28BF6C1F2920}" presName="BalanceSpacing1" presStyleCnt="0"/>
      <dgm:spPr/>
    </dgm:pt>
    <dgm:pt modelId="{66937D2E-2468-4E69-9E25-3950D806D31C}" type="pres">
      <dgm:prSet presAssocID="{5EAA2F1F-CAD8-5E45-9F11-08DE432263A2}" presName="Accent1Text" presStyleLbl="node1" presStyleIdx="5" presStyleCnt="6" custFlipHor="0" custScaleX="4928" custScaleY="4287" custLinFactX="100000" custLinFactY="-58721" custLinFactNeighborX="128009" custLinFactNeighborY="-100000"/>
      <dgm:spPr>
        <a:prstGeom prst="flowChartProcess">
          <a:avLst/>
        </a:prstGeom>
      </dgm:spPr>
    </dgm:pt>
  </dgm:ptLst>
  <dgm:cxnLst>
    <dgm:cxn modelId="{8BEA0F05-CE8A-408C-8A05-222133ECD173}" type="presOf" srcId="{5EAA2F1F-CAD8-5E45-9F11-08DE432263A2}" destId="{66937D2E-2468-4E69-9E25-3950D806D31C}" srcOrd="0" destOrd="0" presId="urn:microsoft.com/office/officeart/2008/layout/AlternatingHexagons"/>
    <dgm:cxn modelId="{334BE41A-4884-4EAF-8576-B766C2E324FB}" type="presOf" srcId="{CA8B4501-FB04-294E-8A29-08C375DF418C}" destId="{EBF8D8A6-5EBC-4A64-8884-A8F2595F0C47}" srcOrd="0" destOrd="0" presId="urn:microsoft.com/office/officeart/2008/layout/AlternatingHexagons"/>
    <dgm:cxn modelId="{2E5A2B36-2293-4F56-8253-578F0E515C04}" type="presOf" srcId="{89410A1D-02C5-6D4B-9A4C-28BF6C1F2920}" destId="{6C7640F1-A4B5-4717-889D-FAA0DB6EFE13}" srcOrd="0" destOrd="0" presId="urn:microsoft.com/office/officeart/2008/layout/AlternatingHexagons"/>
    <dgm:cxn modelId="{8C025353-39B7-4A9D-A341-31C57486A73A}" type="presOf" srcId="{F59AB3AD-0852-4009-99EC-F59763811827}" destId="{24318085-CB3E-40E7-88FE-D52002A4EE32}" srcOrd="0" destOrd="0" presId="urn:microsoft.com/office/officeart/2008/layout/AlternatingHexagons"/>
    <dgm:cxn modelId="{33A72E83-C720-483F-A5AD-707AF64155B2}" type="presOf" srcId="{549A964D-05F8-364F-A502-0686275AD837}" destId="{0D525B7F-8862-4178-A95E-D41942570B9C}" srcOrd="0" destOrd="0" presId="urn:microsoft.com/office/officeart/2008/layout/AlternatingHexagons"/>
    <dgm:cxn modelId="{15037484-A3FD-4062-8270-1443D4A5589F}" type="presOf" srcId="{EC321070-DCEA-E34E-8FDD-8DC70942729F}" destId="{21DD424E-8927-412F-A1E1-C03993C6D900}" srcOrd="0" destOrd="0" presId="urn:microsoft.com/office/officeart/2008/layout/AlternatingHexagons"/>
    <dgm:cxn modelId="{C1C69E9D-8602-4047-A707-AA5BC1F225AD}" srcId="{CA8B4501-FB04-294E-8A29-08C375DF418C}" destId="{FBB77014-2076-ED44-9958-6575843F6855}" srcOrd="0" destOrd="0" parTransId="{0A713A8F-A8B6-4A4B-A53B-67645F2350DA}" sibTransId="{549A964D-05F8-364F-A502-0686275AD837}"/>
    <dgm:cxn modelId="{526EFCAA-2FB8-46C9-B1BA-67359406FB4B}" srcId="{89410A1D-02C5-6D4B-9A4C-28BF6C1F2920}" destId="{F59AB3AD-0852-4009-99EC-F59763811827}" srcOrd="0" destOrd="0" parTransId="{5C67BF9E-55E4-4822-8E73-FE7959D7EDFE}" sibTransId="{F53BBA93-5E80-4940-9581-06342D3DE252}"/>
    <dgm:cxn modelId="{F0AE4AAD-82D7-B943-ADF0-E0CE71351B82}" srcId="{CA8B4501-FB04-294E-8A29-08C375DF418C}" destId="{89410A1D-02C5-6D4B-9A4C-28BF6C1F2920}" srcOrd="2" destOrd="0" parTransId="{7B186757-3B64-4B44-961E-F2198F013DA6}" sibTransId="{5EAA2F1F-CAD8-5E45-9F11-08DE432263A2}"/>
    <dgm:cxn modelId="{C121BFBA-3995-4763-ACE2-44BDB2350146}" type="presOf" srcId="{FBB77014-2076-ED44-9958-6575843F6855}" destId="{6691A480-19B3-44DC-BD4C-6887584D8A30}" srcOrd="0" destOrd="0" presId="urn:microsoft.com/office/officeart/2008/layout/AlternatingHexagons"/>
    <dgm:cxn modelId="{48E28CC7-1056-405A-A643-376F60442B3B}" type="presOf" srcId="{59BB3FE1-F3C7-E343-981D-331AE40EE9F0}" destId="{D31ACC05-E323-475A-93D8-83CC313F3891}" srcOrd="0" destOrd="0" presId="urn:microsoft.com/office/officeart/2008/layout/AlternatingHexagons"/>
    <dgm:cxn modelId="{5670DDFE-04FB-3544-81CA-55058B49D011}" srcId="{CA8B4501-FB04-294E-8A29-08C375DF418C}" destId="{59BB3FE1-F3C7-E343-981D-331AE40EE9F0}" srcOrd="1" destOrd="0" parTransId="{F6C31A73-2298-EE4C-98E8-909C9D308FF3}" sibTransId="{EC321070-DCEA-E34E-8FDD-8DC70942729F}"/>
    <dgm:cxn modelId="{B81FFA16-5E0C-4630-9500-8C8D05484889}" type="presParOf" srcId="{EBF8D8A6-5EBC-4A64-8884-A8F2595F0C47}" destId="{3802BC1A-9008-4F77-9741-789AE9320B82}" srcOrd="0" destOrd="0" presId="urn:microsoft.com/office/officeart/2008/layout/AlternatingHexagons"/>
    <dgm:cxn modelId="{6D0B2827-21D3-4F93-87F5-51E79D062EBC}" type="presParOf" srcId="{3802BC1A-9008-4F77-9741-789AE9320B82}" destId="{6691A480-19B3-44DC-BD4C-6887584D8A30}" srcOrd="0" destOrd="0" presId="urn:microsoft.com/office/officeart/2008/layout/AlternatingHexagons"/>
    <dgm:cxn modelId="{5E5083D5-6B27-4BA0-A257-570D94AF5944}" type="presParOf" srcId="{3802BC1A-9008-4F77-9741-789AE9320B82}" destId="{7194D039-8F69-4BA4-965E-1DB982737BDD}" srcOrd="1" destOrd="0" presId="urn:microsoft.com/office/officeart/2008/layout/AlternatingHexagons"/>
    <dgm:cxn modelId="{18218580-3668-4145-A10B-ECAB07AF3E18}" type="presParOf" srcId="{3802BC1A-9008-4F77-9741-789AE9320B82}" destId="{23D40CEF-1A37-4A24-BC1D-457E6F45CD28}" srcOrd="2" destOrd="0" presId="urn:microsoft.com/office/officeart/2008/layout/AlternatingHexagons"/>
    <dgm:cxn modelId="{1FE7D05C-58B2-4E03-96F3-E99E8FADE75A}" type="presParOf" srcId="{3802BC1A-9008-4F77-9741-789AE9320B82}" destId="{F1E8FE42-2171-4CE5-A451-1D0AED51B60F}" srcOrd="3" destOrd="0" presId="urn:microsoft.com/office/officeart/2008/layout/AlternatingHexagons"/>
    <dgm:cxn modelId="{5417C6C7-AF56-4B6C-BBFD-810DF09AC46D}" type="presParOf" srcId="{3802BC1A-9008-4F77-9741-789AE9320B82}" destId="{0D525B7F-8862-4178-A95E-D41942570B9C}" srcOrd="4" destOrd="0" presId="urn:microsoft.com/office/officeart/2008/layout/AlternatingHexagons"/>
    <dgm:cxn modelId="{77F5E10A-9820-4013-B064-80ECF3D4B10A}" type="presParOf" srcId="{EBF8D8A6-5EBC-4A64-8884-A8F2595F0C47}" destId="{B5C40448-DF6B-4DAD-A48C-F13A342F4D98}" srcOrd="1" destOrd="0" presId="urn:microsoft.com/office/officeart/2008/layout/AlternatingHexagons"/>
    <dgm:cxn modelId="{226E0177-FF81-42FE-9A84-6F8C5100D66B}" type="presParOf" srcId="{EBF8D8A6-5EBC-4A64-8884-A8F2595F0C47}" destId="{FDABAB9D-63EB-475D-8981-28A9A1C8D05C}" srcOrd="2" destOrd="0" presId="urn:microsoft.com/office/officeart/2008/layout/AlternatingHexagons"/>
    <dgm:cxn modelId="{E53C772B-94F9-4D2B-B758-474EC34AFEA3}" type="presParOf" srcId="{FDABAB9D-63EB-475D-8981-28A9A1C8D05C}" destId="{D31ACC05-E323-475A-93D8-83CC313F3891}" srcOrd="0" destOrd="0" presId="urn:microsoft.com/office/officeart/2008/layout/AlternatingHexagons"/>
    <dgm:cxn modelId="{7721553B-E37D-4675-9B0D-031A1A0D3FDD}" type="presParOf" srcId="{FDABAB9D-63EB-475D-8981-28A9A1C8D05C}" destId="{DFC39C08-0A9C-49C9-BA12-5147015B7D70}" srcOrd="1" destOrd="0" presId="urn:microsoft.com/office/officeart/2008/layout/AlternatingHexagons"/>
    <dgm:cxn modelId="{9F00DE4E-7D6D-41F5-A666-02118163D37F}" type="presParOf" srcId="{FDABAB9D-63EB-475D-8981-28A9A1C8D05C}" destId="{8D3E54AB-429A-43B2-A41C-22A251E69139}" srcOrd="2" destOrd="0" presId="urn:microsoft.com/office/officeart/2008/layout/AlternatingHexagons"/>
    <dgm:cxn modelId="{39EE6A3F-6911-4D81-A211-5DC6BDD642C8}" type="presParOf" srcId="{FDABAB9D-63EB-475D-8981-28A9A1C8D05C}" destId="{941654AC-6EED-4A41-B88E-C1153A4EDDA5}" srcOrd="3" destOrd="0" presId="urn:microsoft.com/office/officeart/2008/layout/AlternatingHexagons"/>
    <dgm:cxn modelId="{6A1579F9-D1DA-4AE9-A286-4B7ACA83B87C}" type="presParOf" srcId="{FDABAB9D-63EB-475D-8981-28A9A1C8D05C}" destId="{21DD424E-8927-412F-A1E1-C03993C6D900}" srcOrd="4" destOrd="0" presId="urn:microsoft.com/office/officeart/2008/layout/AlternatingHexagons"/>
    <dgm:cxn modelId="{463F46A5-4948-42FF-80E7-55290A8C9669}" type="presParOf" srcId="{EBF8D8A6-5EBC-4A64-8884-A8F2595F0C47}" destId="{9F0FC31A-2EC3-4A99-BDE4-5FC05F7EDFB8}" srcOrd="3" destOrd="0" presId="urn:microsoft.com/office/officeart/2008/layout/AlternatingHexagons"/>
    <dgm:cxn modelId="{DA219D57-88E1-4D2B-B88B-DED37F975466}" type="presParOf" srcId="{EBF8D8A6-5EBC-4A64-8884-A8F2595F0C47}" destId="{17A7CE69-004E-4519-B5CA-1AAB43999914}" srcOrd="4" destOrd="0" presId="urn:microsoft.com/office/officeart/2008/layout/AlternatingHexagons"/>
    <dgm:cxn modelId="{258A6D46-AC93-4EA8-9D83-1E9A0BBD0DF9}" type="presParOf" srcId="{17A7CE69-004E-4519-B5CA-1AAB43999914}" destId="{6C7640F1-A4B5-4717-889D-FAA0DB6EFE13}" srcOrd="0" destOrd="0" presId="urn:microsoft.com/office/officeart/2008/layout/AlternatingHexagons"/>
    <dgm:cxn modelId="{E5EAECD0-B49B-4F49-B161-97479CF9D92C}" type="presParOf" srcId="{17A7CE69-004E-4519-B5CA-1AAB43999914}" destId="{24318085-CB3E-40E7-88FE-D52002A4EE32}" srcOrd="1" destOrd="0" presId="urn:microsoft.com/office/officeart/2008/layout/AlternatingHexagons"/>
    <dgm:cxn modelId="{0079EDEE-DCF6-440B-A7DA-EDE11A9ECD06}" type="presParOf" srcId="{17A7CE69-004E-4519-B5CA-1AAB43999914}" destId="{9C08A336-CC39-4DC5-AC63-F0B3C64F8EFD}" srcOrd="2" destOrd="0" presId="urn:microsoft.com/office/officeart/2008/layout/AlternatingHexagons"/>
    <dgm:cxn modelId="{779246A3-385F-474F-A59C-B9D2A480D2D5}" type="presParOf" srcId="{17A7CE69-004E-4519-B5CA-1AAB43999914}" destId="{FE2431F5-4932-4162-B8AB-A2825986074B}" srcOrd="3" destOrd="0" presId="urn:microsoft.com/office/officeart/2008/layout/AlternatingHexagons"/>
    <dgm:cxn modelId="{F582EC4B-1C94-4FF8-87A3-F4ADC4F91C5A}" type="presParOf" srcId="{17A7CE69-004E-4519-B5CA-1AAB43999914}" destId="{66937D2E-2468-4E69-9E25-3950D806D31C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91A480-19B3-44DC-BD4C-6887584D8A30}">
      <dsp:nvSpPr>
        <dsp:cNvPr id="0" name=""/>
        <dsp:cNvSpPr/>
      </dsp:nvSpPr>
      <dsp:spPr>
        <a:xfrm rot="5400000">
          <a:off x="2620502" y="24147"/>
          <a:ext cx="1066407" cy="1021693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64,8 </a:t>
          </a:r>
          <a:r>
            <a:rPr lang="es-ES" sz="14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años</a:t>
          </a:r>
        </a:p>
      </dsp:txBody>
      <dsp:txXfrm rot="-5400000">
        <a:off x="2809571" y="175798"/>
        <a:ext cx="688269" cy="718391"/>
      </dsp:txXfrm>
    </dsp:sp>
    <dsp:sp modelId="{7194D039-8F69-4BA4-965E-1DB982737BDD}">
      <dsp:nvSpPr>
        <dsp:cNvPr id="0" name=""/>
        <dsp:cNvSpPr/>
      </dsp:nvSpPr>
      <dsp:spPr>
        <a:xfrm>
          <a:off x="3645746" y="215071"/>
          <a:ext cx="1190110" cy="639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525B7F-8862-4178-A95E-D41942570B9C}">
      <dsp:nvSpPr>
        <dsp:cNvPr id="0" name=""/>
        <dsp:cNvSpPr/>
      </dsp:nvSpPr>
      <dsp:spPr>
        <a:xfrm rot="5400000">
          <a:off x="1618506" y="71106"/>
          <a:ext cx="1066407" cy="927774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shade val="50000"/>
            <a:hueOff val="84324"/>
            <a:satOff val="-1865"/>
            <a:lumOff val="1399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73</a:t>
          </a:r>
          <a:r>
            <a:rPr lang="es-ES" sz="1600" b="1" kern="1200" dirty="0"/>
            <a:t>%</a:t>
          </a:r>
          <a:endParaRPr lang="es-ES" sz="2800" b="1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b="1" kern="1200" dirty="0"/>
        </a:p>
      </dsp:txBody>
      <dsp:txXfrm rot="-5400000">
        <a:off x="1832400" y="167972"/>
        <a:ext cx="638618" cy="734043"/>
      </dsp:txXfrm>
    </dsp:sp>
    <dsp:sp modelId="{D31ACC05-E323-475A-93D8-83CC313F3891}">
      <dsp:nvSpPr>
        <dsp:cNvPr id="0" name=""/>
        <dsp:cNvSpPr/>
      </dsp:nvSpPr>
      <dsp:spPr>
        <a:xfrm rot="5400000">
          <a:off x="2117584" y="976273"/>
          <a:ext cx="1066407" cy="927774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shade val="50000"/>
            <a:hueOff val="168648"/>
            <a:satOff val="-3730"/>
            <a:lumOff val="2799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37,2</a:t>
          </a:r>
          <a:r>
            <a:rPr lang="es-ES" sz="1000" b="1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%</a:t>
          </a:r>
          <a:endParaRPr lang="es-ES" sz="1600" b="1" kern="1200" dirty="0">
            <a:solidFill>
              <a:schemeClr val="bg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VATS </a:t>
          </a:r>
        </a:p>
      </dsp:txBody>
      <dsp:txXfrm rot="-5400000">
        <a:off x="2331478" y="1073139"/>
        <a:ext cx="638618" cy="734043"/>
      </dsp:txXfrm>
    </dsp:sp>
    <dsp:sp modelId="{DFC39C08-0A9C-49C9-BA12-5147015B7D70}">
      <dsp:nvSpPr>
        <dsp:cNvPr id="0" name=""/>
        <dsp:cNvSpPr/>
      </dsp:nvSpPr>
      <dsp:spPr>
        <a:xfrm>
          <a:off x="996790" y="1120238"/>
          <a:ext cx="1151720" cy="639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DD424E-8927-412F-A1E1-C03993C6D900}">
      <dsp:nvSpPr>
        <dsp:cNvPr id="0" name=""/>
        <dsp:cNvSpPr/>
      </dsp:nvSpPr>
      <dsp:spPr>
        <a:xfrm rot="5400000">
          <a:off x="3127096" y="993378"/>
          <a:ext cx="1066407" cy="927774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shade val="50000"/>
            <a:hueOff val="252972"/>
            <a:satOff val="-5595"/>
            <a:lumOff val="4198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accent5">
                  <a:lumMod val="50000"/>
                </a:schemeClr>
              </a:solidFill>
            </a:rPr>
            <a:t>62,8</a:t>
          </a:r>
          <a:r>
            <a:rPr lang="es-ES" sz="1600" b="1" kern="1200" dirty="0">
              <a:solidFill>
                <a:schemeClr val="accent5">
                  <a:lumMod val="50000"/>
                </a:schemeClr>
              </a:solidFill>
            </a:rPr>
            <a:t>%</a:t>
          </a:r>
          <a:endParaRPr lang="es-ES" sz="2000" b="1" kern="1200" dirty="0">
            <a:solidFill>
              <a:schemeClr val="accent5">
                <a:lumMod val="50000"/>
              </a:schemeClr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>
              <a:solidFill>
                <a:schemeClr val="accent5">
                  <a:lumMod val="50000"/>
                </a:schemeClr>
              </a:solidFill>
            </a:rPr>
            <a:t>Abierta</a:t>
          </a:r>
        </a:p>
      </dsp:txBody>
      <dsp:txXfrm rot="-5400000">
        <a:off x="3340990" y="1090244"/>
        <a:ext cx="638618" cy="734043"/>
      </dsp:txXfrm>
    </dsp:sp>
    <dsp:sp modelId="{6C7640F1-A4B5-4717-889D-FAA0DB6EFE13}">
      <dsp:nvSpPr>
        <dsp:cNvPr id="0" name=""/>
        <dsp:cNvSpPr/>
      </dsp:nvSpPr>
      <dsp:spPr>
        <a:xfrm rot="5400000">
          <a:off x="2620502" y="1881439"/>
          <a:ext cx="1066407" cy="927774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shade val="50000"/>
            <a:hueOff val="168648"/>
            <a:satOff val="-3730"/>
            <a:lumOff val="2799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36</a:t>
          </a:r>
          <a:r>
            <a:rPr lang="es-ES" sz="11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%</a:t>
          </a:r>
          <a:r>
            <a:rPr lang="es-ES" sz="1400" b="1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s-ES" sz="1400" b="0" kern="12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complicación</a:t>
          </a:r>
        </a:p>
      </dsp:txBody>
      <dsp:txXfrm rot="-5400000">
        <a:off x="2834396" y="1978305"/>
        <a:ext cx="638618" cy="734043"/>
      </dsp:txXfrm>
    </dsp:sp>
    <dsp:sp modelId="{24318085-CB3E-40E7-88FE-D52002A4EE32}">
      <dsp:nvSpPr>
        <dsp:cNvPr id="0" name=""/>
        <dsp:cNvSpPr/>
      </dsp:nvSpPr>
      <dsp:spPr>
        <a:xfrm>
          <a:off x="3645746" y="2025404"/>
          <a:ext cx="1190110" cy="6398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900" kern="1200"/>
        </a:p>
      </dsp:txBody>
      <dsp:txXfrm>
        <a:off x="3645746" y="2025404"/>
        <a:ext cx="1190110" cy="639844"/>
      </dsp:txXfrm>
    </dsp:sp>
    <dsp:sp modelId="{66937D2E-2468-4E69-9E25-3950D806D31C}">
      <dsp:nvSpPr>
        <dsp:cNvPr id="0" name=""/>
        <dsp:cNvSpPr/>
      </dsp:nvSpPr>
      <dsp:spPr>
        <a:xfrm rot="5400000">
          <a:off x="4244260" y="629854"/>
          <a:ext cx="45716" cy="45720"/>
        </a:xfrm>
        <a:prstGeom prst="flowChartProcess">
          <a:avLst/>
        </a:prstGeom>
        <a:solidFill>
          <a:schemeClr val="accent5">
            <a:shade val="50000"/>
            <a:hueOff val="84324"/>
            <a:satOff val="-1865"/>
            <a:lumOff val="1399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 rot="-5400000">
        <a:off x="4244258" y="629856"/>
        <a:ext cx="45720" cy="457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D700384-56F5-CF49-BA23-8F33176D783B}"/>
              </a:ext>
            </a:extLst>
          </p:cNvPr>
          <p:cNvSpPr txBox="1"/>
          <p:nvPr/>
        </p:nvSpPr>
        <p:spPr>
          <a:xfrm>
            <a:off x="1611685" y="43919"/>
            <a:ext cx="72807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i="0" u="none" strike="noStrike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FACTORES PREDICTIVOS DE LA PRESENTACIÓN DE COMPLICACIONES POSTOPERATORIAS TRAS LA CIRUGÍA DE RESECCIÓN PULMONAR </a:t>
            </a:r>
            <a:endParaRPr lang="es-ES" sz="2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C7F7DDD-95BE-0D49-8D2F-75B54D41DA93}"/>
              </a:ext>
            </a:extLst>
          </p:cNvPr>
          <p:cNvSpPr txBox="1"/>
          <p:nvPr/>
        </p:nvSpPr>
        <p:spPr>
          <a:xfrm>
            <a:off x="70612" y="1043900"/>
            <a:ext cx="4017148" cy="1815882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1600" u="sng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00FFFF"/>
                </a:highlight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INTRODUCCIÓN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00FFFF"/>
                </a:highlight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</a:t>
            </a:r>
            <a:r>
              <a:rPr lang="es-E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Estudio descriptivo de </a:t>
            </a:r>
            <a:r>
              <a:rPr lang="es-ES" sz="16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78 pacientes 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sometidos a cirugía de resección pulmonar a los que se les realizó previamente prueba de esfuerzo en cicloergómetro en el S. Neumología del H. U. Virgen de las Nieves (2019-2022)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9D0134E-4C11-474C-BB0D-7D38ED4569AE}"/>
              </a:ext>
            </a:extLst>
          </p:cNvPr>
          <p:cNvSpPr txBox="1"/>
          <p:nvPr/>
        </p:nvSpPr>
        <p:spPr>
          <a:xfrm>
            <a:off x="4157182" y="1137227"/>
            <a:ext cx="4809891" cy="1323439"/>
          </a:xfrm>
          <a:prstGeom prst="rect">
            <a:avLst/>
          </a:prstGeom>
          <a:noFill/>
          <a:ln w="19050"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1600" u="sng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00FFFF"/>
                </a:highlight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OBJETIVO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00FFFF"/>
                </a:highlight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determinar </a:t>
            </a:r>
            <a:r>
              <a:rPr lang="es-ES" sz="1600" dirty="0">
                <a:solidFill>
                  <a:schemeClr val="accent5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variables potencialmente asociadas a la aparición de complicaciones</a:t>
            </a:r>
            <a:r>
              <a:rPr lang="es-E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de la cirugía torácica de resección pulmonar para mejorar la toma de decisiones.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28C8CB52-93FC-2B4E-BEB3-C2EF876D91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4548529"/>
              </p:ext>
            </p:extLst>
          </p:nvPr>
        </p:nvGraphicFramePr>
        <p:xfrm>
          <a:off x="4572000" y="2355726"/>
          <a:ext cx="5832648" cy="2880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C3710DFF-4F65-FF4E-93B7-AE976A252D55}"/>
              </a:ext>
            </a:extLst>
          </p:cNvPr>
          <p:cNvSpPr txBox="1"/>
          <p:nvPr/>
        </p:nvSpPr>
        <p:spPr>
          <a:xfrm>
            <a:off x="6444208" y="2635047"/>
            <a:ext cx="792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4000" b="1" i="0" dirty="0"/>
              <a:t>♂</a:t>
            </a:r>
            <a:r>
              <a:rPr lang="es-ES" sz="1800" b="1" i="0" dirty="0"/>
              <a:t> </a:t>
            </a:r>
            <a:endParaRPr lang="es-ES" sz="1800" dirty="0"/>
          </a:p>
        </p:txBody>
      </p:sp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8A2013F9-4899-C3D4-2870-38A9F07E4D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165348"/>
              </p:ext>
            </p:extLst>
          </p:nvPr>
        </p:nvGraphicFramePr>
        <p:xfrm>
          <a:off x="65362" y="2931791"/>
          <a:ext cx="2160240" cy="1527302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2160240">
                  <a:extLst>
                    <a:ext uri="{9D8B030D-6E8A-4147-A177-3AD203B41FA5}">
                      <a16:colId xmlns:a16="http://schemas.microsoft.com/office/drawing/2014/main" val="3928189838"/>
                    </a:ext>
                  </a:extLst>
                </a:gridCol>
              </a:tblGrid>
              <a:tr h="1739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</a:rPr>
                        <a:t>Variables de </a:t>
                      </a:r>
                      <a:r>
                        <a:rPr lang="es-ES" sz="1400" dirty="0" err="1">
                          <a:effectLst/>
                        </a:rPr>
                        <a:t>filiacion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6174211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</a:rPr>
                        <a:t>Sexo 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2142435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Edad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1340737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Comorbilidad (</a:t>
                      </a:r>
                      <a:r>
                        <a:rPr lang="es-ES" sz="1400" b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Charlson</a:t>
                      </a: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7652149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IMC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6218437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DLCO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7200347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Anatomía Patológica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8823789"/>
                  </a:ext>
                </a:extLst>
              </a:tr>
            </a:tbl>
          </a:graphicData>
        </a:graphic>
      </p:graphicFrame>
      <p:graphicFrame>
        <p:nvGraphicFramePr>
          <p:cNvPr id="21" name="Tabla 20">
            <a:extLst>
              <a:ext uri="{FF2B5EF4-FFF2-40B4-BE49-F238E27FC236}">
                <a16:creationId xmlns:a16="http://schemas.microsoft.com/office/drawing/2014/main" id="{288CF7B9-6A2D-DB34-2BBB-9F0AD57641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0335947"/>
              </p:ext>
            </p:extLst>
          </p:nvPr>
        </p:nvGraphicFramePr>
        <p:xfrm>
          <a:off x="2286136" y="2931790"/>
          <a:ext cx="2501888" cy="2087522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2501888">
                  <a:extLst>
                    <a:ext uri="{9D8B030D-6E8A-4147-A177-3AD203B41FA5}">
                      <a16:colId xmlns:a16="http://schemas.microsoft.com/office/drawing/2014/main" val="3928189838"/>
                    </a:ext>
                  </a:extLst>
                </a:gridCol>
              </a:tblGrid>
              <a:tr h="2121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</a:rPr>
                        <a:t>Variables Ergometría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6174211"/>
                  </a:ext>
                </a:extLst>
              </a:tr>
              <a:tr h="6231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VO2 pico (%)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23916844"/>
                  </a:ext>
                </a:extLst>
              </a:tr>
              <a:tr h="6231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VE/VCO2 </a:t>
                      </a:r>
                      <a:r>
                        <a:rPr lang="es-ES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slope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6376680"/>
                  </a:ext>
                </a:extLst>
              </a:tr>
              <a:tr h="6231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Diferencia PETCO2 (VT1-reposo)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1625986"/>
                  </a:ext>
                </a:extLst>
              </a:tr>
            </a:tbl>
          </a:graphicData>
        </a:graphic>
      </p:graphicFrame>
      <p:graphicFrame>
        <p:nvGraphicFramePr>
          <p:cNvPr id="23" name="Tabla 22">
            <a:extLst>
              <a:ext uri="{FF2B5EF4-FFF2-40B4-BE49-F238E27FC236}">
                <a16:creationId xmlns:a16="http://schemas.microsoft.com/office/drawing/2014/main" id="{60206D3C-A023-3D04-14BF-2A035760C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520187"/>
              </p:ext>
            </p:extLst>
          </p:nvPr>
        </p:nvGraphicFramePr>
        <p:xfrm>
          <a:off x="65362" y="4576866"/>
          <a:ext cx="2163411" cy="436372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2163411">
                  <a:extLst>
                    <a:ext uri="{9D8B030D-6E8A-4147-A177-3AD203B41FA5}">
                      <a16:colId xmlns:a16="http://schemas.microsoft.com/office/drawing/2014/main" val="3928189838"/>
                    </a:ext>
                  </a:extLst>
                </a:gridCol>
              </a:tblGrid>
              <a:tr h="15877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</a:rPr>
                        <a:t>Variables Intervención </a:t>
                      </a:r>
                      <a:r>
                        <a:rPr lang="es-ES" sz="1400" dirty="0" err="1">
                          <a:effectLst/>
                        </a:rPr>
                        <a:t>Qx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6174211"/>
                  </a:ext>
                </a:extLst>
              </a:tr>
              <a:tr h="1978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Tipo de cirugía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3916844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53687790-DBD8-434C-A4BB-379DA4AC07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2520709"/>
              </p:ext>
            </p:extLst>
          </p:nvPr>
        </p:nvGraphicFramePr>
        <p:xfrm>
          <a:off x="5220072" y="3075806"/>
          <a:ext cx="2158937" cy="196589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158937">
                  <a:extLst>
                    <a:ext uri="{9D8B030D-6E8A-4147-A177-3AD203B41FA5}">
                      <a16:colId xmlns:a16="http://schemas.microsoft.com/office/drawing/2014/main" val="3928189838"/>
                    </a:ext>
                  </a:extLst>
                </a:gridCol>
              </a:tblGrid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1" spc="-15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Arritmias </a:t>
                      </a:r>
                      <a:endParaRPr lang="es-ES" sz="1400" b="1" spc="-150" baseline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2142435"/>
                  </a:ext>
                </a:extLst>
              </a:tr>
              <a:tr h="2204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spc="-15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Empiema</a:t>
                      </a:r>
                      <a:endParaRPr lang="es-ES" sz="1400" b="1" spc="-150" baseline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0971336"/>
                  </a:ext>
                </a:extLst>
              </a:tr>
              <a:tr h="2059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1" spc="-15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Fístula broncopleural</a:t>
                      </a:r>
                      <a:endParaRPr lang="es-ES" sz="1400" b="1" spc="-150" baseline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8459530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1" spc="-15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Atelectasia</a:t>
                      </a:r>
                      <a:endParaRPr lang="es-ES" sz="1400" b="1" spc="-150" baseline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1084154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1" spc="-15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IRA con VM más de 48 h</a:t>
                      </a:r>
                      <a:endParaRPr lang="es-ES" sz="1400" b="1" spc="-150" baseline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3181866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1" spc="-15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Neumonía </a:t>
                      </a:r>
                      <a:endParaRPr lang="es-ES" sz="1400" b="1" spc="-150" baseline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0377841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1" spc="-15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Hemo, Quilo o Neumotórax</a:t>
                      </a:r>
                      <a:endParaRPr lang="es-ES" sz="1400" b="1" spc="-150" baseline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2702838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1" spc="-15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Distrés respiratorio/EAP</a:t>
                      </a:r>
                      <a:endParaRPr lang="es-ES" sz="1400" b="1" spc="-150" baseline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5583659"/>
                  </a:ext>
                </a:extLst>
              </a:tr>
              <a:tr h="1959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b="1" spc="-150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OCD al alta</a:t>
                      </a:r>
                      <a:endParaRPr lang="es-ES" sz="1400" b="1" spc="-150" baseline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5617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2961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ángulo 26">
            <a:extLst>
              <a:ext uri="{FF2B5EF4-FFF2-40B4-BE49-F238E27FC236}">
                <a16:creationId xmlns:a16="http://schemas.microsoft.com/office/drawing/2014/main" id="{2A8957CA-5EBB-88A1-631E-AF54ECCA787B}"/>
              </a:ext>
            </a:extLst>
          </p:cNvPr>
          <p:cNvSpPr>
            <a:spLocks/>
          </p:cNvSpPr>
          <p:nvPr/>
        </p:nvSpPr>
        <p:spPr>
          <a:xfrm>
            <a:off x="107503" y="2675882"/>
            <a:ext cx="216023" cy="144017"/>
          </a:xfrm>
          <a:prstGeom prst="rect">
            <a:avLst/>
          </a:prstGeom>
          <a:solidFill>
            <a:srgbClr val="C6F2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4AE86546-647E-0837-6B00-485446EDB085}"/>
              </a:ext>
            </a:extLst>
          </p:cNvPr>
          <p:cNvSpPr>
            <a:spLocks/>
          </p:cNvSpPr>
          <p:nvPr/>
        </p:nvSpPr>
        <p:spPr>
          <a:xfrm>
            <a:off x="107505" y="1889723"/>
            <a:ext cx="216023" cy="144017"/>
          </a:xfrm>
          <a:prstGeom prst="rect">
            <a:avLst/>
          </a:prstGeom>
          <a:solidFill>
            <a:srgbClr val="C6F2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5" name="Rectángulo 24">
            <a:extLst>
              <a:ext uri="{FF2B5EF4-FFF2-40B4-BE49-F238E27FC236}">
                <a16:creationId xmlns:a16="http://schemas.microsoft.com/office/drawing/2014/main" id="{B0A19AB1-A4CA-2239-22DC-C1CCA8794B74}"/>
              </a:ext>
            </a:extLst>
          </p:cNvPr>
          <p:cNvSpPr>
            <a:spLocks/>
          </p:cNvSpPr>
          <p:nvPr/>
        </p:nvSpPr>
        <p:spPr>
          <a:xfrm>
            <a:off x="107505" y="1563637"/>
            <a:ext cx="216023" cy="144017"/>
          </a:xfrm>
          <a:prstGeom prst="rect">
            <a:avLst/>
          </a:prstGeom>
          <a:solidFill>
            <a:srgbClr val="C6F2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3B60476B-527A-C56A-F378-32EC373B9D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039434"/>
              </p:ext>
            </p:extLst>
          </p:nvPr>
        </p:nvGraphicFramePr>
        <p:xfrm>
          <a:off x="3203848" y="51470"/>
          <a:ext cx="5832649" cy="4420997"/>
        </p:xfrm>
        <a:graphic>
          <a:graphicData uri="http://schemas.openxmlformats.org/drawingml/2006/table">
            <a:tbl>
              <a:tblPr firstRow="1" firstCol="1" lastCol="1" bandRow="1">
                <a:effectLst/>
                <a:tableStyleId>{35758FB7-9AC5-4552-8A53-C91805E547FA}</a:tableStyleId>
              </a:tblPr>
              <a:tblGrid>
                <a:gridCol w="2999859">
                  <a:extLst>
                    <a:ext uri="{9D8B030D-6E8A-4147-A177-3AD203B41FA5}">
                      <a16:colId xmlns:a16="http://schemas.microsoft.com/office/drawing/2014/main" val="3790086844"/>
                    </a:ext>
                  </a:extLst>
                </a:gridCol>
                <a:gridCol w="988154">
                  <a:extLst>
                    <a:ext uri="{9D8B030D-6E8A-4147-A177-3AD203B41FA5}">
                      <a16:colId xmlns:a16="http://schemas.microsoft.com/office/drawing/2014/main" val="2807137776"/>
                    </a:ext>
                  </a:extLst>
                </a:gridCol>
                <a:gridCol w="988154">
                  <a:extLst>
                    <a:ext uri="{9D8B030D-6E8A-4147-A177-3AD203B41FA5}">
                      <a16:colId xmlns:a16="http://schemas.microsoft.com/office/drawing/2014/main" val="20505749"/>
                    </a:ext>
                  </a:extLst>
                </a:gridCol>
                <a:gridCol w="856482">
                  <a:extLst>
                    <a:ext uri="{9D8B030D-6E8A-4147-A177-3AD203B41FA5}">
                      <a16:colId xmlns:a16="http://schemas.microsoft.com/office/drawing/2014/main" val="28024524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>
                    <a:lnL w="9525" cap="flat" cmpd="sng" algn="ctr">
                      <a:noFill/>
                      <a:prstDash val="solid"/>
                    </a:lnL>
                    <a:lnR>
                      <a:noFill/>
                    </a:lnR>
                    <a:lnT w="9525" cap="flat" cmpd="sng" algn="ctr">
                      <a:noFill/>
                      <a:prstDash val="solid"/>
                    </a:lnT>
                    <a:lnB w="254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COMPLICACIONES</a:t>
                      </a:r>
                      <a:endParaRPr lang="es-ES" sz="16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>
                    <a:lnL>
                      <a:noFill/>
                    </a:lnL>
                    <a:lnR>
                      <a:noFill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 marL="14487" marR="14487" marT="0" marB="0">
                    <a:lnL>
                      <a:noFill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25400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9163038"/>
                  </a:ext>
                </a:extLst>
              </a:tr>
              <a:tr h="1472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 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>
                    <a:lnL w="9525" cap="flat" cmpd="sng" algn="ctr">
                      <a:noFill/>
                      <a:prstDash val="solid"/>
                    </a:lnL>
                    <a:lnR w="25400" cap="flat" cmpd="sng" algn="ctr">
                      <a:noFill/>
                      <a:prstDash val="solid"/>
                    </a:lnR>
                    <a:lnT w="25400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No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>
                    <a:lnL w="25400" cap="flat" cmpd="sng" algn="ctr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Si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70C0"/>
                          </a:solidFill>
                          <a:effectLst/>
                        </a:rPr>
                        <a:t>P-value</a:t>
                      </a:r>
                      <a:endParaRPr lang="es-ES" sz="12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>
                    <a:lnT w="25400" cap="flat" cmpd="sng" algn="ctr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483565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1" dirty="0">
                          <a:effectLst/>
                        </a:rPr>
                        <a:t>VARIABLES  </a:t>
                      </a:r>
                      <a:endParaRPr lang="es-ES" sz="1400" b="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N (%)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N (%)</a:t>
                      </a:r>
                      <a:endParaRPr lang="es-ES" sz="1200" dirty="0">
                        <a:effectLst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effectLst/>
                        </a:rPr>
                        <a:t> </a:t>
                      </a:r>
                      <a:endParaRPr lang="es-E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extLst>
                  <a:ext uri="{0D108BD9-81ED-4DB2-BD59-A6C34878D82A}">
                    <a16:rowId xmlns:a16="http://schemas.microsoft.com/office/drawing/2014/main" val="776471786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Hombre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36 (63,2)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21 (36,8)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effectLst/>
                        </a:rPr>
                        <a:t>0,774</a:t>
                      </a:r>
                      <a:endParaRPr lang="es-E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2554743449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Mujer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14 (66,7)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7 (33,3)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effectLst/>
                        </a:rPr>
                        <a:t> </a:t>
                      </a:r>
                      <a:endParaRPr lang="es-E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2090926495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 &gt;o=65 años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25 (71,4)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10 (28,6)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effectLst/>
                        </a:rPr>
                        <a:t>0,224</a:t>
                      </a:r>
                      <a:endParaRPr lang="es-E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9488496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&lt;65 años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25 (71,4)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18 (41,9)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effectLst/>
                        </a:rPr>
                        <a:t> </a:t>
                      </a:r>
                      <a:endParaRPr lang="es-E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2467339567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Índice de </a:t>
                      </a:r>
                      <a:r>
                        <a:rPr lang="es-ES" sz="1200" dirty="0" err="1">
                          <a:effectLst/>
                        </a:rPr>
                        <a:t>Charlson</a:t>
                      </a:r>
                      <a:r>
                        <a:rPr lang="es-ES" sz="1200" dirty="0">
                          <a:effectLst/>
                        </a:rPr>
                        <a:t> 0-4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32 (66,7)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16 (33,3)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effectLst/>
                        </a:rPr>
                        <a:t>0,550</a:t>
                      </a:r>
                      <a:endParaRPr lang="es-E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2748273239"/>
                  </a:ext>
                </a:extLst>
              </a:tr>
              <a:tr h="1061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Índice de </a:t>
                      </a:r>
                      <a:r>
                        <a:rPr lang="es-ES" sz="1200" dirty="0" err="1">
                          <a:effectLst/>
                        </a:rPr>
                        <a:t>Charlson</a:t>
                      </a:r>
                      <a:r>
                        <a:rPr lang="es-ES" sz="1200" dirty="0">
                          <a:effectLst/>
                        </a:rPr>
                        <a:t> &gt;o=5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18 (60)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12 (40)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effectLst/>
                        </a:rPr>
                        <a:t> </a:t>
                      </a:r>
                      <a:endParaRPr lang="es-E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2526764954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VATS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18 (62,1)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11 (37,9)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effectLst/>
                        </a:rPr>
                        <a:t>0,773</a:t>
                      </a:r>
                      <a:endParaRPr lang="es-E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886702129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Abierta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32 (65,3)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17 (34,7)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effectLst/>
                        </a:rPr>
                        <a:t> </a:t>
                      </a:r>
                      <a:endParaRPr lang="es-E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4063766599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Menor o igual a 24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4 (28,6)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10 (71,4)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</a:rPr>
                        <a:t>0,002</a:t>
                      </a:r>
                      <a:endParaRPr lang="es-E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3339092671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Mayor de 24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46 (64,1)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18 (35,9)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>
                          <a:effectLst/>
                        </a:rPr>
                        <a:t> </a:t>
                      </a:r>
                      <a:endParaRPr lang="es-ES" sz="12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1812569725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Mayor del 60%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32 (68,1)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15 (31,9)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effectLst/>
                        </a:rPr>
                        <a:t>0,367</a:t>
                      </a:r>
                      <a:endParaRPr lang="es-E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1942816325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Menor o igual al 60%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18 (58,1)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13 (41,9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effectLst/>
                        </a:rPr>
                        <a:t> </a:t>
                      </a:r>
                      <a:endParaRPr lang="es-E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2625212535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Mayor del 60%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46 (66,7)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23 </a:t>
                      </a:r>
                      <a:r>
                        <a:rPr lang="en-US" sz="1200">
                          <a:effectLst/>
                        </a:rPr>
                        <a:t>(33,3)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effectLst/>
                        </a:rPr>
                        <a:t>0,191</a:t>
                      </a:r>
                      <a:endParaRPr lang="es-E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3441372897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Menor o igual al 60%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4 (44,4)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5 (55,6)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b="0" dirty="0">
                          <a:effectLst/>
                        </a:rPr>
                        <a:t> </a:t>
                      </a:r>
                      <a:endParaRPr lang="es-E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2377647787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Menor o igual a 36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35 (72,9)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13 (27,1)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</a:rPr>
                        <a:t>0,040</a:t>
                      </a:r>
                      <a:endParaRPr lang="es-E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2936509975"/>
                  </a:ext>
                </a:extLst>
              </a:tr>
              <a:tr h="1522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Mayor de 36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15 (50)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15 (50)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effectLst/>
                        </a:rPr>
                        <a:t> </a:t>
                      </a:r>
                      <a:endParaRPr lang="es-E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436396090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Menor de 4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23 (67,6)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11 (32,4)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effectLst/>
                        </a:rPr>
                        <a:t>0,566</a:t>
                      </a:r>
                      <a:endParaRPr lang="es-E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2521210900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Mayor o igual a 4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27 (61,4)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17 (38,6)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effectLst/>
                        </a:rPr>
                        <a:t> </a:t>
                      </a:r>
                      <a:endParaRPr lang="es-E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4293034946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Lesión no maligna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15 (88,2)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>
                          <a:effectLst/>
                        </a:rPr>
                        <a:t>2 (11,8)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</a:rPr>
                        <a:t>0,019</a:t>
                      </a:r>
                      <a:endParaRPr lang="es-ES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1387546819"/>
                  </a:ext>
                </a:extLst>
              </a:tr>
              <a:tr h="1606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    Cáncer de Pulmón (</a:t>
                      </a:r>
                      <a:r>
                        <a:rPr lang="es-ES" sz="1200" dirty="0" err="1">
                          <a:effectLst/>
                        </a:rPr>
                        <a:t>Adenoca</a:t>
                      </a:r>
                      <a:r>
                        <a:rPr lang="es-ES" sz="1200" dirty="0">
                          <a:effectLst/>
                        </a:rPr>
                        <a:t> o Epidermoide)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35 (57,4)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effectLst/>
                        </a:rPr>
                        <a:t>26 (42,6)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0" dirty="0">
                          <a:effectLst/>
                        </a:rPr>
                        <a:t> </a:t>
                      </a:r>
                      <a:endParaRPr lang="es-E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487" marR="14487" marT="0" marB="0" anchor="b"/>
                </a:tc>
                <a:extLst>
                  <a:ext uri="{0D108BD9-81ED-4DB2-BD59-A6C34878D82A}">
                    <a16:rowId xmlns:a16="http://schemas.microsoft.com/office/drawing/2014/main" val="4141232005"/>
                  </a:ext>
                </a:extLst>
              </a:tr>
            </a:tbl>
          </a:graphicData>
        </a:graphic>
      </p:graphicFrame>
      <p:graphicFrame>
        <p:nvGraphicFramePr>
          <p:cNvPr id="7" name="Tabla 7">
            <a:extLst>
              <a:ext uri="{FF2B5EF4-FFF2-40B4-BE49-F238E27FC236}">
                <a16:creationId xmlns:a16="http://schemas.microsoft.com/office/drawing/2014/main" id="{E1332652-D478-D283-EDBA-8A73AD018D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9974927"/>
              </p:ext>
            </p:extLst>
          </p:nvPr>
        </p:nvGraphicFramePr>
        <p:xfrm>
          <a:off x="1979712" y="743046"/>
          <a:ext cx="1224136" cy="3729420"/>
        </p:xfrm>
        <a:graphic>
          <a:graphicData uri="http://schemas.openxmlformats.org/drawingml/2006/table">
            <a:tbl>
              <a:tblPr bandRow="1">
                <a:tableStyleId>{5FD0F851-EC5A-4D38-B0AD-8093EC10F338}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3015697663"/>
                    </a:ext>
                  </a:extLst>
                </a:gridCol>
              </a:tblGrid>
              <a:tr h="372942">
                <a:tc>
                  <a:txBody>
                    <a:bodyPr/>
                    <a:lstStyle/>
                    <a:p>
                      <a:pPr algn="r"/>
                      <a:r>
                        <a:rPr lang="es-ES" sz="1200" dirty="0"/>
                        <a:t>Sexo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8671211"/>
                  </a:ext>
                </a:extLst>
              </a:tr>
              <a:tr h="372942">
                <a:tc>
                  <a:txBody>
                    <a:bodyPr/>
                    <a:lstStyle/>
                    <a:p>
                      <a:pPr algn="r"/>
                      <a:r>
                        <a:rPr lang="es-ES" sz="1200" dirty="0"/>
                        <a:t>Edad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3988455"/>
                  </a:ext>
                </a:extLst>
              </a:tr>
              <a:tr h="372942">
                <a:tc>
                  <a:txBody>
                    <a:bodyPr/>
                    <a:lstStyle/>
                    <a:p>
                      <a:pPr algn="r"/>
                      <a:r>
                        <a:rPr lang="es-ES" sz="1100" dirty="0"/>
                        <a:t>Comorbilidad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3005241"/>
                  </a:ext>
                </a:extLst>
              </a:tr>
              <a:tr h="372942">
                <a:tc>
                  <a:txBody>
                    <a:bodyPr/>
                    <a:lstStyle/>
                    <a:p>
                      <a:pPr algn="r"/>
                      <a:r>
                        <a:rPr lang="es-ES" sz="1200" dirty="0"/>
                        <a:t>Tipo cirugía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9533590"/>
                  </a:ext>
                </a:extLst>
              </a:tr>
              <a:tr h="372942">
                <a:tc>
                  <a:txBody>
                    <a:bodyPr/>
                    <a:lstStyle/>
                    <a:p>
                      <a:pPr algn="r"/>
                      <a:r>
                        <a:rPr lang="es-ES" sz="1200" dirty="0"/>
                        <a:t>IMC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1471537"/>
                  </a:ext>
                </a:extLst>
              </a:tr>
              <a:tr h="372942">
                <a:tc>
                  <a:txBody>
                    <a:bodyPr/>
                    <a:lstStyle/>
                    <a:p>
                      <a:pPr algn="r"/>
                      <a:r>
                        <a:rPr lang="es-ES" sz="1200" dirty="0"/>
                        <a:t>DLCO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1462661"/>
                  </a:ext>
                </a:extLst>
              </a:tr>
              <a:tr h="372942">
                <a:tc>
                  <a:txBody>
                    <a:bodyPr/>
                    <a:lstStyle/>
                    <a:p>
                      <a:pPr algn="r"/>
                      <a:r>
                        <a:rPr lang="es-ES" sz="1200" dirty="0"/>
                        <a:t>VO2 pico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129414"/>
                  </a:ext>
                </a:extLst>
              </a:tr>
              <a:tr h="372942">
                <a:tc>
                  <a:txBody>
                    <a:bodyPr/>
                    <a:lstStyle/>
                    <a:p>
                      <a:pPr algn="r"/>
                      <a:r>
                        <a:rPr lang="es-ES" sz="1200" dirty="0"/>
                        <a:t>VE/VCO2 </a:t>
                      </a:r>
                      <a:r>
                        <a:rPr lang="es-ES" sz="1200" dirty="0" err="1"/>
                        <a:t>slope</a:t>
                      </a:r>
                      <a:endParaRPr lang="es-E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4472900"/>
                  </a:ext>
                </a:extLst>
              </a:tr>
              <a:tr h="372942">
                <a:tc>
                  <a:txBody>
                    <a:bodyPr/>
                    <a:lstStyle/>
                    <a:p>
                      <a:pPr algn="r"/>
                      <a:r>
                        <a:rPr lang="es-ES" sz="1200" dirty="0" err="1"/>
                        <a:t>Dif</a:t>
                      </a:r>
                      <a:r>
                        <a:rPr lang="es-ES" sz="1200" dirty="0"/>
                        <a:t>. PETCO2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0615540"/>
                  </a:ext>
                </a:extLst>
              </a:tr>
              <a:tr h="372942">
                <a:tc>
                  <a:txBody>
                    <a:bodyPr/>
                    <a:lstStyle/>
                    <a:p>
                      <a:pPr algn="r"/>
                      <a:r>
                        <a:rPr lang="es-ES" sz="1200" dirty="0"/>
                        <a:t>Anat. patológica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28710905"/>
                  </a:ext>
                </a:extLst>
              </a:tr>
            </a:tbl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B34D2189-F371-2870-F4D6-258987836C78}"/>
              </a:ext>
            </a:extLst>
          </p:cNvPr>
          <p:cNvSpPr txBox="1"/>
          <p:nvPr/>
        </p:nvSpPr>
        <p:spPr>
          <a:xfrm>
            <a:off x="1907704" y="51470"/>
            <a:ext cx="1296144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  <a:r>
              <a:rPr lang="es-ES" sz="1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studio bivariado </a:t>
            </a:r>
            <a:endParaRPr lang="es-ES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D2FF7FF-8161-9889-664A-A09CE600F428}"/>
              </a:ext>
            </a:extLst>
          </p:cNvPr>
          <p:cNvSpPr/>
          <p:nvPr/>
        </p:nvSpPr>
        <p:spPr>
          <a:xfrm>
            <a:off x="3203848" y="2225020"/>
            <a:ext cx="5832649" cy="20271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B640636-DF5A-0D46-06D0-D5A57E1AC31F}"/>
              </a:ext>
            </a:extLst>
          </p:cNvPr>
          <p:cNvSpPr/>
          <p:nvPr/>
        </p:nvSpPr>
        <p:spPr>
          <a:xfrm>
            <a:off x="3203848" y="4083918"/>
            <a:ext cx="5832649" cy="2027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81BF5D8-88F8-4266-0302-1818722A1FD5}"/>
              </a:ext>
            </a:extLst>
          </p:cNvPr>
          <p:cNvSpPr/>
          <p:nvPr/>
        </p:nvSpPr>
        <p:spPr>
          <a:xfrm>
            <a:off x="3203848" y="3363838"/>
            <a:ext cx="5832649" cy="20271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7F0D1D7D-B260-1911-FCB0-CAB9F8C3A3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106444"/>
              </p:ext>
            </p:extLst>
          </p:nvPr>
        </p:nvGraphicFramePr>
        <p:xfrm>
          <a:off x="3203848" y="4515965"/>
          <a:ext cx="5112568" cy="592328"/>
        </p:xfrm>
        <a:graphic>
          <a:graphicData uri="http://schemas.openxmlformats.org/drawingml/2006/table">
            <a:tbl>
              <a:tblPr firstRow="1" firstCol="1" bandRow="1">
                <a:tableStyleId>{BDBED569-4797-4DF1-A0F4-6AAB3CD982D8}</a:tableStyleId>
              </a:tblPr>
              <a:tblGrid>
                <a:gridCol w="1918220">
                  <a:extLst>
                    <a:ext uri="{9D8B030D-6E8A-4147-A177-3AD203B41FA5}">
                      <a16:colId xmlns:a16="http://schemas.microsoft.com/office/drawing/2014/main" val="4267656043"/>
                    </a:ext>
                  </a:extLst>
                </a:gridCol>
                <a:gridCol w="795968">
                  <a:extLst>
                    <a:ext uri="{9D8B030D-6E8A-4147-A177-3AD203B41FA5}">
                      <a16:colId xmlns:a16="http://schemas.microsoft.com/office/drawing/2014/main" val="3099370650"/>
                    </a:ext>
                  </a:extLst>
                </a:gridCol>
                <a:gridCol w="1027186">
                  <a:extLst>
                    <a:ext uri="{9D8B030D-6E8A-4147-A177-3AD203B41FA5}">
                      <a16:colId xmlns:a16="http://schemas.microsoft.com/office/drawing/2014/main" val="1410695482"/>
                    </a:ext>
                  </a:extLst>
                </a:gridCol>
                <a:gridCol w="1371194">
                  <a:extLst>
                    <a:ext uri="{9D8B030D-6E8A-4147-A177-3AD203B41FA5}">
                      <a16:colId xmlns:a16="http://schemas.microsoft.com/office/drawing/2014/main" val="2555289095"/>
                    </a:ext>
                  </a:extLst>
                </a:gridCol>
              </a:tblGrid>
              <a:tr h="1733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VARIABLES</a:t>
                      </a:r>
                      <a:endParaRPr lang="es-ES" sz="1400" b="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9055" marR="5905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</a:rPr>
                        <a:t>Sig.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</a:rPr>
                        <a:t>OR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</a:rPr>
                        <a:t>CI 95.0% for OR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0" marB="0" anchor="b"/>
                </a:tc>
                <a:extLst>
                  <a:ext uri="{0D108BD9-81ED-4DB2-BD59-A6C34878D82A}">
                    <a16:rowId xmlns:a16="http://schemas.microsoft.com/office/drawing/2014/main" val="1874124885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</a:rPr>
                        <a:t>IMC </a:t>
                      </a:r>
                      <a:r>
                        <a:rPr lang="en-US" sz="1200" dirty="0" err="1">
                          <a:solidFill>
                            <a:srgbClr val="000000"/>
                          </a:solidFill>
                          <a:effectLst/>
                        </a:rPr>
                        <a:t>menor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</a:rPr>
                        <a:t> de 24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</a:rPr>
                        <a:t>0,004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</a:rPr>
                        <a:t>8,21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</a:rPr>
                        <a:t>(1,95 - 34,63)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0" marB="0" anchor="ctr"/>
                </a:tc>
                <a:extLst>
                  <a:ext uri="{0D108BD9-81ED-4DB2-BD59-A6C34878D82A}">
                    <a16:rowId xmlns:a16="http://schemas.microsoft.com/office/drawing/2014/main" val="3671669973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</a:rPr>
                        <a:t>AP Cáncer de Pulmón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</a:rPr>
                        <a:t>0,023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</a:rPr>
                        <a:t>7,47</a:t>
                      </a:r>
                      <a:endParaRPr lang="es-E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</a:rPr>
                        <a:t>(1,32 - 42,15)</a:t>
                      </a:r>
                      <a:endParaRPr lang="es-ES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055" marR="59055" marT="0" marB="0" anchor="ctr"/>
                </a:tc>
                <a:extLst>
                  <a:ext uri="{0D108BD9-81ED-4DB2-BD59-A6C34878D82A}">
                    <a16:rowId xmlns:a16="http://schemas.microsoft.com/office/drawing/2014/main" val="323161087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id="{E5864958-500D-D633-1402-A975AD141549}"/>
              </a:ext>
            </a:extLst>
          </p:cNvPr>
          <p:cNvSpPr txBox="1"/>
          <p:nvPr/>
        </p:nvSpPr>
        <p:spPr>
          <a:xfrm>
            <a:off x="732009" y="4499807"/>
            <a:ext cx="244827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dirty="0">
                <a:latin typeface="Verdana" panose="020B0604030504040204" pitchFamily="34" charset="0"/>
                <a:ea typeface="Verdana" panose="020B0604030504040204" pitchFamily="34" charset="0"/>
              </a:rPr>
              <a:t>Regresión logística multivariante</a:t>
            </a:r>
          </a:p>
        </p:txBody>
      </p:sp>
      <p:pic>
        <p:nvPicPr>
          <p:cNvPr id="19" name="Gráfico 18" descr="Insignia 1 con relleno sólido">
            <a:extLst>
              <a:ext uri="{FF2B5EF4-FFF2-40B4-BE49-F238E27FC236}">
                <a16:creationId xmlns:a16="http://schemas.microsoft.com/office/drawing/2014/main" id="{1A354249-C0A5-9366-5263-E05E93CCFE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9672" y="40619"/>
            <a:ext cx="514907" cy="514907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24" name="Rectángulo 23">
            <a:extLst>
              <a:ext uri="{FF2B5EF4-FFF2-40B4-BE49-F238E27FC236}">
                <a16:creationId xmlns:a16="http://schemas.microsoft.com/office/drawing/2014/main" id="{85ADA6A6-EA55-DC1C-ADF7-3063CBFB6312}"/>
              </a:ext>
            </a:extLst>
          </p:cNvPr>
          <p:cNvSpPr/>
          <p:nvPr/>
        </p:nvSpPr>
        <p:spPr>
          <a:xfrm>
            <a:off x="64991" y="862336"/>
            <a:ext cx="1656184" cy="341262"/>
          </a:xfrm>
          <a:prstGeom prst="rect">
            <a:avLst/>
          </a:prstGeom>
          <a:solidFill>
            <a:srgbClr val="C6F2FF"/>
          </a:solidFill>
          <a:ln w="57150"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1" name="Gráfico 20" descr="Insignia con relleno sólido">
            <a:extLst>
              <a:ext uri="{FF2B5EF4-FFF2-40B4-BE49-F238E27FC236}">
                <a16:creationId xmlns:a16="http://schemas.microsoft.com/office/drawing/2014/main" id="{A3140C71-F26B-6B0B-FE7D-A5DD54099C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536" y="4658571"/>
            <a:ext cx="514908" cy="514908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1AED7F1C-EA08-6FBC-4AD9-1985D4F084FE}"/>
              </a:ext>
            </a:extLst>
          </p:cNvPr>
          <p:cNvSpPr txBox="1"/>
          <p:nvPr/>
        </p:nvSpPr>
        <p:spPr>
          <a:xfrm>
            <a:off x="35496" y="862336"/>
            <a:ext cx="1872208" cy="3581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CONCLUSIONES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Las variables: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SzPct val="175000"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</a:pPr>
            <a:r>
              <a:rPr lang="es-ES" sz="1400" b="1" dirty="0">
                <a:solidFill>
                  <a:schemeClr val="accent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IMC &lt;24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SzPct val="175000"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</a:pPr>
            <a:r>
              <a:rPr lang="es-ES" sz="1400" b="1" dirty="0">
                <a:solidFill>
                  <a:schemeClr val="accent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AP de carcinoma de pulmón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SzPct val="175000"/>
              <a:buBlip>
                <a:blip r:embed="rId6"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</a:buBlip>
            </a:pPr>
            <a:r>
              <a:rPr lang="es-ES" sz="1400" b="1" dirty="0">
                <a:solidFill>
                  <a:schemeClr val="accent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VE/VCO2 </a:t>
            </a:r>
            <a:r>
              <a:rPr lang="es-ES" sz="1400" b="1" dirty="0" err="1">
                <a:solidFill>
                  <a:schemeClr val="accent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slope</a:t>
            </a:r>
            <a:r>
              <a:rPr lang="es-ES" sz="1400" b="1" dirty="0">
                <a:solidFill>
                  <a:schemeClr val="accent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s-ES" sz="14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&gt; </a:t>
            </a:r>
            <a:r>
              <a:rPr lang="es-ES" sz="1400" b="1" dirty="0">
                <a:solidFill>
                  <a:schemeClr val="accent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de 36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podrían funcionar como </a:t>
            </a:r>
            <a:r>
              <a:rPr lang="es-ES" sz="140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variables predictoras de complicaciones postoperatorias</a:t>
            </a:r>
          </a:p>
        </p:txBody>
      </p:sp>
    </p:spTree>
    <p:extLst>
      <p:ext uri="{BB962C8B-B14F-4D97-AF65-F5344CB8AC3E}">
        <p14:creationId xmlns:p14="http://schemas.microsoft.com/office/powerpoint/2010/main" val="221919756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3281</TotalTime>
  <Words>519</Words>
  <Application>Microsoft Office PowerPoint</Application>
  <PresentationFormat>Presentación en pantalla (16:9)</PresentationFormat>
  <Paragraphs>150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Verdana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Alejandro Romero Linares</cp:lastModifiedBy>
  <cp:revision>25</cp:revision>
  <dcterms:created xsi:type="dcterms:W3CDTF">2022-01-11T08:55:46Z</dcterms:created>
  <dcterms:modified xsi:type="dcterms:W3CDTF">2023-03-03T00:23:17Z</dcterms:modified>
</cp:coreProperties>
</file>