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F0AF5A-9670-49D7-BFE6-039CFC6C5583}" v="70" dt="2023-03-01T09:16:51.049"/>
    <p1510:client id="{CF254A19-F519-48CE-B86D-A995C2219B2A}" v="42" dt="2023-03-01T19:52:23.3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442" y="23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ario Cabello" userId="50f82257778495da" providerId="LiveId" clId="{CF254A19-F519-48CE-B86D-A995C2219B2A}"/>
    <pc:docChg chg="undo redo custSel modSld">
      <pc:chgData name="Rosario Cabello" userId="50f82257778495da" providerId="LiveId" clId="{CF254A19-F519-48CE-B86D-A995C2219B2A}" dt="2023-03-01T19:55:47.749" v="1143" actId="14100"/>
      <pc:docMkLst>
        <pc:docMk/>
      </pc:docMkLst>
      <pc:sldChg chg="addSp delSp modSp mod">
        <pc:chgData name="Rosario Cabello" userId="50f82257778495da" providerId="LiveId" clId="{CF254A19-F519-48CE-B86D-A995C2219B2A}" dt="2023-03-01T19:55:47.749" v="1143" actId="14100"/>
        <pc:sldMkLst>
          <pc:docMk/>
          <pc:sldMk cId="0" sldId="256"/>
        </pc:sldMkLst>
        <pc:spChg chg="mod">
          <ac:chgData name="Rosario Cabello" userId="50f82257778495da" providerId="LiveId" clId="{CF254A19-F519-48CE-B86D-A995C2219B2A}" dt="2023-03-01T19:13:58.295" v="362" actId="14100"/>
          <ac:spMkLst>
            <pc:docMk/>
            <pc:sldMk cId="0" sldId="256"/>
            <ac:spMk id="2" creationId="{E484DEE1-0B3A-728F-CCFB-9DA7CFC7965A}"/>
          </ac:spMkLst>
        </pc:spChg>
        <pc:spChg chg="mod">
          <ac:chgData name="Rosario Cabello" userId="50f82257778495da" providerId="LiveId" clId="{CF254A19-F519-48CE-B86D-A995C2219B2A}" dt="2023-03-01T19:27:49.085" v="492" actId="14100"/>
          <ac:spMkLst>
            <pc:docMk/>
            <pc:sldMk cId="0" sldId="256"/>
            <ac:spMk id="4" creationId="{61B05A2D-28A0-4C40-119E-554C9B256FA5}"/>
          </ac:spMkLst>
        </pc:spChg>
        <pc:spChg chg="add del mod ord">
          <ac:chgData name="Rosario Cabello" userId="50f82257778495da" providerId="LiveId" clId="{CF254A19-F519-48CE-B86D-A995C2219B2A}" dt="2023-03-01T19:21:53.304" v="440" actId="21"/>
          <ac:spMkLst>
            <pc:docMk/>
            <pc:sldMk cId="0" sldId="256"/>
            <ac:spMk id="5" creationId="{3D8FC343-5FA9-6534-8796-7604E1440ED7}"/>
          </ac:spMkLst>
        </pc:spChg>
        <pc:spChg chg="add del mod">
          <ac:chgData name="Rosario Cabello" userId="50f82257778495da" providerId="LiveId" clId="{CF254A19-F519-48CE-B86D-A995C2219B2A}" dt="2023-03-01T19:10:30.282" v="280" actId="478"/>
          <ac:spMkLst>
            <pc:docMk/>
            <pc:sldMk cId="0" sldId="256"/>
            <ac:spMk id="6" creationId="{2AB7CC77-7D35-FFAA-C5A8-CE8D205AE271}"/>
          </ac:spMkLst>
        </pc:spChg>
        <pc:spChg chg="del mod">
          <ac:chgData name="Rosario Cabello" userId="50f82257778495da" providerId="LiveId" clId="{CF254A19-F519-48CE-B86D-A995C2219B2A}" dt="2023-03-01T19:12:05.191" v="291" actId="478"/>
          <ac:spMkLst>
            <pc:docMk/>
            <pc:sldMk cId="0" sldId="256"/>
            <ac:spMk id="7" creationId="{DD718294-8668-4DF9-F975-5DD43B6427D0}"/>
          </ac:spMkLst>
        </pc:spChg>
        <pc:spChg chg="del mod">
          <ac:chgData name="Rosario Cabello" userId="50f82257778495da" providerId="LiveId" clId="{CF254A19-F519-48CE-B86D-A995C2219B2A}" dt="2023-03-01T19:12:37.852" v="343" actId="478"/>
          <ac:spMkLst>
            <pc:docMk/>
            <pc:sldMk cId="0" sldId="256"/>
            <ac:spMk id="8" creationId="{EC0E17B3-CF72-DB76-ECC3-1101B2253B0B}"/>
          </ac:spMkLst>
        </pc:spChg>
        <pc:spChg chg="del mod">
          <ac:chgData name="Rosario Cabello" userId="50f82257778495da" providerId="LiveId" clId="{CF254A19-F519-48CE-B86D-A995C2219B2A}" dt="2023-03-01T19:12:06.465" v="292" actId="478"/>
          <ac:spMkLst>
            <pc:docMk/>
            <pc:sldMk cId="0" sldId="256"/>
            <ac:spMk id="9" creationId="{319B469C-632B-C769-A2FA-1F37820B1C9B}"/>
          </ac:spMkLst>
        </pc:spChg>
        <pc:spChg chg="add del mod">
          <ac:chgData name="Rosario Cabello" userId="50f82257778495da" providerId="LiveId" clId="{CF254A19-F519-48CE-B86D-A995C2219B2A}" dt="2023-03-01T19:01:21.028" v="90" actId="478"/>
          <ac:spMkLst>
            <pc:docMk/>
            <pc:sldMk cId="0" sldId="256"/>
            <ac:spMk id="10" creationId="{5F516C03-53CA-F5FA-D721-ED45526644A9}"/>
          </ac:spMkLst>
        </pc:spChg>
        <pc:spChg chg="del mod">
          <ac:chgData name="Rosario Cabello" userId="50f82257778495da" providerId="LiveId" clId="{CF254A19-F519-48CE-B86D-A995C2219B2A}" dt="2023-03-01T19:33:30.837" v="555" actId="21"/>
          <ac:spMkLst>
            <pc:docMk/>
            <pc:sldMk cId="0" sldId="256"/>
            <ac:spMk id="11" creationId="{FD002F8C-D6F5-1DFB-FF44-E2C7156D13C8}"/>
          </ac:spMkLst>
        </pc:spChg>
        <pc:spChg chg="del mod">
          <ac:chgData name="Rosario Cabello" userId="50f82257778495da" providerId="LiveId" clId="{CF254A19-F519-48CE-B86D-A995C2219B2A}" dt="2023-03-01T19:21:53.304" v="440" actId="21"/>
          <ac:spMkLst>
            <pc:docMk/>
            <pc:sldMk cId="0" sldId="256"/>
            <ac:spMk id="12" creationId="{38A9BE15-DFC7-CFEB-9D5E-C6C3D254295E}"/>
          </ac:spMkLst>
        </pc:spChg>
        <pc:spChg chg="del mod">
          <ac:chgData name="Rosario Cabello" userId="50f82257778495da" providerId="LiveId" clId="{CF254A19-F519-48CE-B86D-A995C2219B2A}" dt="2023-03-01T19:21:53.304" v="440" actId="21"/>
          <ac:spMkLst>
            <pc:docMk/>
            <pc:sldMk cId="0" sldId="256"/>
            <ac:spMk id="13" creationId="{223C32EA-6A86-5103-DE3F-91CB1196F6B6}"/>
          </ac:spMkLst>
        </pc:spChg>
        <pc:spChg chg="mod">
          <ac:chgData name="Rosario Cabello" userId="50f82257778495da" providerId="LiveId" clId="{CF254A19-F519-48CE-B86D-A995C2219B2A}" dt="2023-03-01T19:54:11.467" v="1134" actId="1076"/>
          <ac:spMkLst>
            <pc:docMk/>
            <pc:sldMk cId="0" sldId="256"/>
            <ac:spMk id="15" creationId="{22B06B8B-5B81-B30B-4DC1-373EC4B6DB22}"/>
          </ac:spMkLst>
        </pc:spChg>
        <pc:spChg chg="add del mod">
          <ac:chgData name="Rosario Cabello" userId="50f82257778495da" providerId="LiveId" clId="{CF254A19-F519-48CE-B86D-A995C2219B2A}" dt="2023-03-01T19:32:05.450" v="546" actId="21"/>
          <ac:spMkLst>
            <pc:docMk/>
            <pc:sldMk cId="0" sldId="256"/>
            <ac:spMk id="16" creationId="{805A1738-1716-E632-5D52-6FA0E88CAD2F}"/>
          </ac:spMkLst>
        </pc:spChg>
        <pc:spChg chg="add mod ord">
          <ac:chgData name="Rosario Cabello" userId="50f82257778495da" providerId="LiveId" clId="{CF254A19-F519-48CE-B86D-A995C2219B2A}" dt="2023-03-01T19:55:47.749" v="1143" actId="14100"/>
          <ac:spMkLst>
            <pc:docMk/>
            <pc:sldMk cId="0" sldId="256"/>
            <ac:spMk id="17" creationId="{A545CF4E-0274-BD89-6B6C-67C1BB2A7F25}"/>
          </ac:spMkLst>
        </pc:spChg>
        <pc:spChg chg="add mod">
          <ac:chgData name="Rosario Cabello" userId="50f82257778495da" providerId="LiveId" clId="{CF254A19-F519-48CE-B86D-A995C2219B2A}" dt="2023-03-01T19:53:24.721" v="1127" actId="14100"/>
          <ac:spMkLst>
            <pc:docMk/>
            <pc:sldMk cId="0" sldId="256"/>
            <ac:spMk id="18" creationId="{3B927BFE-D361-97C3-670D-2ECD8E66F8E6}"/>
          </ac:spMkLst>
        </pc:spChg>
        <pc:spChg chg="add del mod ord">
          <ac:chgData name="Rosario Cabello" userId="50f82257778495da" providerId="LiveId" clId="{CF254A19-F519-48CE-B86D-A995C2219B2A}" dt="2023-03-01T19:32:05.450" v="546" actId="21"/>
          <ac:spMkLst>
            <pc:docMk/>
            <pc:sldMk cId="0" sldId="256"/>
            <ac:spMk id="19" creationId="{EBCF992D-E585-3985-87C0-B9BAD25951AD}"/>
          </ac:spMkLst>
        </pc:spChg>
        <pc:spChg chg="add mod">
          <ac:chgData name="Rosario Cabello" userId="50f82257778495da" providerId="LiveId" clId="{CF254A19-F519-48CE-B86D-A995C2219B2A}" dt="2023-03-01T19:53:17.909" v="1126" actId="14100"/>
          <ac:spMkLst>
            <pc:docMk/>
            <pc:sldMk cId="0" sldId="256"/>
            <ac:spMk id="21" creationId="{E468A94C-62F2-3DEE-C77A-01A2554C68CD}"/>
          </ac:spMkLst>
        </pc:spChg>
        <pc:spChg chg="add mod">
          <ac:chgData name="Rosario Cabello" userId="50f82257778495da" providerId="LiveId" clId="{CF254A19-F519-48CE-B86D-A995C2219B2A}" dt="2023-03-01T19:53:10.489" v="1124" actId="14100"/>
          <ac:spMkLst>
            <pc:docMk/>
            <pc:sldMk cId="0" sldId="256"/>
            <ac:spMk id="22" creationId="{DE691B22-6C7A-8456-878F-552AF29F10D3}"/>
          </ac:spMkLst>
        </pc:spChg>
        <pc:spChg chg="add mod">
          <ac:chgData name="Rosario Cabello" userId="50f82257778495da" providerId="LiveId" clId="{CF254A19-F519-48CE-B86D-A995C2219B2A}" dt="2023-03-01T19:50:20.843" v="1102" actId="207"/>
          <ac:spMkLst>
            <pc:docMk/>
            <pc:sldMk cId="0" sldId="256"/>
            <ac:spMk id="23" creationId="{4C9141BA-4091-448C-785B-64A5B2E2018D}"/>
          </ac:spMkLst>
        </pc:spChg>
        <pc:spChg chg="add mod">
          <ac:chgData name="Rosario Cabello" userId="50f82257778495da" providerId="LiveId" clId="{CF254A19-F519-48CE-B86D-A995C2219B2A}" dt="2023-03-01T19:50:24.219" v="1103" actId="207"/>
          <ac:spMkLst>
            <pc:docMk/>
            <pc:sldMk cId="0" sldId="256"/>
            <ac:spMk id="24" creationId="{269C4F12-237B-19E1-91BC-747CE071222C}"/>
          </ac:spMkLst>
        </pc:spChg>
        <pc:spChg chg="add mod">
          <ac:chgData name="Rosario Cabello" userId="50f82257778495da" providerId="LiveId" clId="{CF254A19-F519-48CE-B86D-A995C2219B2A}" dt="2023-03-01T19:50:53.828" v="1109" actId="208"/>
          <ac:spMkLst>
            <pc:docMk/>
            <pc:sldMk cId="0" sldId="256"/>
            <ac:spMk id="25" creationId="{B154E492-89DC-FEC3-95C3-7418E07D2D83}"/>
          </ac:spMkLst>
        </pc:spChg>
        <pc:spChg chg="add mod ord">
          <ac:chgData name="Rosario Cabello" userId="50f82257778495da" providerId="LiveId" clId="{CF254A19-F519-48CE-B86D-A995C2219B2A}" dt="2023-03-01T19:54:03.202" v="1133" actId="1076"/>
          <ac:spMkLst>
            <pc:docMk/>
            <pc:sldMk cId="0" sldId="256"/>
            <ac:spMk id="26" creationId="{C6430B3C-E3F7-66EF-CF03-A667A555A763}"/>
          </ac:spMkLst>
        </pc:spChg>
        <pc:spChg chg="add mod ord">
          <ac:chgData name="Rosario Cabello" userId="50f82257778495da" providerId="LiveId" clId="{CF254A19-F519-48CE-B86D-A995C2219B2A}" dt="2023-03-01T19:53:47.528" v="1131" actId="1076"/>
          <ac:spMkLst>
            <pc:docMk/>
            <pc:sldMk cId="0" sldId="256"/>
            <ac:spMk id="27" creationId="{A5AB5E8A-57B4-1F00-0E62-F2FFA6DBF066}"/>
          </ac:spMkLst>
        </pc:spChg>
        <pc:graphicFrameChg chg="del mod ord">
          <ac:chgData name="Rosario Cabello" userId="50f82257778495da" providerId="LiveId" clId="{CF254A19-F519-48CE-B86D-A995C2219B2A}" dt="2023-03-01T19:32:05.450" v="546" actId="21"/>
          <ac:graphicFrameMkLst>
            <pc:docMk/>
            <pc:sldMk cId="0" sldId="256"/>
            <ac:graphicFrameMk id="3" creationId="{976E1222-7448-2FE9-B33C-CFDB6060232F}"/>
          </ac:graphicFrameMkLst>
        </pc:graphicFrameChg>
        <pc:picChg chg="del mod">
          <ac:chgData name="Rosario Cabello" userId="50f82257778495da" providerId="LiveId" clId="{CF254A19-F519-48CE-B86D-A995C2219B2A}" dt="2023-03-01T19:21:53.304" v="440" actId="21"/>
          <ac:picMkLst>
            <pc:docMk/>
            <pc:sldMk cId="0" sldId="256"/>
            <ac:picMk id="14" creationId="{03E0719D-2B4F-1784-3528-322ABF806E6B}"/>
          </ac:picMkLst>
        </pc:picChg>
        <pc:picChg chg="add mod">
          <ac:chgData name="Rosario Cabello" userId="50f82257778495da" providerId="LiveId" clId="{CF254A19-F519-48CE-B86D-A995C2219B2A}" dt="2023-03-01T19:53:05.737" v="1123" actId="14100"/>
          <ac:picMkLst>
            <pc:docMk/>
            <pc:sldMk cId="0" sldId="256"/>
            <ac:picMk id="20" creationId="{AE8321BB-63EF-AA54-EE71-53D806058A56}"/>
          </ac:picMkLst>
        </pc:picChg>
      </pc:sldChg>
      <pc:sldChg chg="addSp delSp modSp mod">
        <pc:chgData name="Rosario Cabello" userId="50f82257778495da" providerId="LiveId" clId="{CF254A19-F519-48CE-B86D-A995C2219B2A}" dt="2023-03-01T19:41:51.707" v="673" actId="14100"/>
        <pc:sldMkLst>
          <pc:docMk/>
          <pc:sldMk cId="0" sldId="257"/>
        </pc:sldMkLst>
        <pc:spChg chg="add del mod">
          <ac:chgData name="Rosario Cabello" userId="50f82257778495da" providerId="LiveId" clId="{CF254A19-F519-48CE-B86D-A995C2219B2A}" dt="2023-03-01T19:22:01.592" v="442" actId="21"/>
          <ac:spMkLst>
            <pc:docMk/>
            <pc:sldMk cId="0" sldId="257"/>
            <ac:spMk id="2" creationId="{9F938071-CA35-7F6C-277F-B13160420ABD}"/>
          </ac:spMkLst>
        </pc:spChg>
        <pc:spChg chg="del mod">
          <ac:chgData name="Rosario Cabello" userId="50f82257778495da" providerId="LiveId" clId="{CF254A19-F519-48CE-B86D-A995C2219B2A}" dt="2023-03-01T19:28:27.010" v="496" actId="478"/>
          <ac:spMkLst>
            <pc:docMk/>
            <pc:sldMk cId="0" sldId="257"/>
            <ac:spMk id="4" creationId="{B5928CAE-ED36-6E46-2FE1-B8BD60C8726E}"/>
          </ac:spMkLst>
        </pc:spChg>
        <pc:spChg chg="add del mod">
          <ac:chgData name="Rosario Cabello" userId="50f82257778495da" providerId="LiveId" clId="{CF254A19-F519-48CE-B86D-A995C2219B2A}" dt="2023-03-01T19:33:05.712" v="551" actId="21"/>
          <ac:spMkLst>
            <pc:docMk/>
            <pc:sldMk cId="0" sldId="257"/>
            <ac:spMk id="6" creationId="{09C80090-6988-3527-63B6-9C0CC5352B6A}"/>
          </ac:spMkLst>
        </pc:spChg>
        <pc:spChg chg="add del mod">
          <ac:chgData name="Rosario Cabello" userId="50f82257778495da" providerId="LiveId" clId="{CF254A19-F519-48CE-B86D-A995C2219B2A}" dt="2023-03-01T19:33:05.712" v="551" actId="21"/>
          <ac:spMkLst>
            <pc:docMk/>
            <pc:sldMk cId="0" sldId="257"/>
            <ac:spMk id="7" creationId="{A633ED40-59A8-11B2-5F07-6093070ACD61}"/>
          </ac:spMkLst>
        </pc:spChg>
        <pc:spChg chg="add mod">
          <ac:chgData name="Rosario Cabello" userId="50f82257778495da" providerId="LiveId" clId="{CF254A19-F519-48CE-B86D-A995C2219B2A}" dt="2023-03-01T19:41:51.707" v="673" actId="14100"/>
          <ac:spMkLst>
            <pc:docMk/>
            <pc:sldMk cId="0" sldId="257"/>
            <ac:spMk id="8" creationId="{847D83A8-923B-8340-8C83-C9A61B9644BA}"/>
          </ac:spMkLst>
        </pc:spChg>
        <pc:spChg chg="add mod ord">
          <ac:chgData name="Rosario Cabello" userId="50f82257778495da" providerId="LiveId" clId="{CF254A19-F519-48CE-B86D-A995C2219B2A}" dt="2023-03-01T19:41:26.422" v="669" actId="14100"/>
          <ac:spMkLst>
            <pc:docMk/>
            <pc:sldMk cId="0" sldId="257"/>
            <ac:spMk id="9" creationId="{3CB309A5-4137-2E8D-4170-B6225C6051AD}"/>
          </ac:spMkLst>
        </pc:spChg>
        <pc:spChg chg="add mod">
          <ac:chgData name="Rosario Cabello" userId="50f82257778495da" providerId="LiveId" clId="{CF254A19-F519-48CE-B86D-A995C2219B2A}" dt="2023-03-01T19:41:19.932" v="668" actId="1076"/>
          <ac:spMkLst>
            <pc:docMk/>
            <pc:sldMk cId="0" sldId="257"/>
            <ac:spMk id="11" creationId="{CD4CA000-C77E-A733-94BC-029B2B7D5767}"/>
          </ac:spMkLst>
        </pc:spChg>
        <pc:spChg chg="add mod">
          <ac:chgData name="Rosario Cabello" userId="50f82257778495da" providerId="LiveId" clId="{CF254A19-F519-48CE-B86D-A995C2219B2A}" dt="2023-03-01T19:34:00.874" v="560" actId="1076"/>
          <ac:spMkLst>
            <pc:docMk/>
            <pc:sldMk cId="0" sldId="257"/>
            <ac:spMk id="12" creationId="{CF1C941E-4810-B2F3-5B7A-03D7C2A090A7}"/>
          </ac:spMkLst>
        </pc:spChg>
        <pc:graphicFrameChg chg="mod modGraphic">
          <ac:chgData name="Rosario Cabello" userId="50f82257778495da" providerId="LiveId" clId="{CF254A19-F519-48CE-B86D-A995C2219B2A}" dt="2023-03-01T19:41:39.866" v="672" actId="1035"/>
          <ac:graphicFrameMkLst>
            <pc:docMk/>
            <pc:sldMk cId="0" sldId="257"/>
            <ac:graphicFrameMk id="3" creationId="{476EE944-96C0-6B94-E079-D99C9E3DF8AB}"/>
          </ac:graphicFrameMkLst>
        </pc:graphicFrameChg>
        <pc:graphicFrameChg chg="add mod ord">
          <ac:chgData name="Rosario Cabello" userId="50f82257778495da" providerId="LiveId" clId="{CF254A19-F519-48CE-B86D-A995C2219B2A}" dt="2023-03-01T19:35:13.486" v="569"/>
          <ac:graphicFrameMkLst>
            <pc:docMk/>
            <pc:sldMk cId="0" sldId="257"/>
            <ac:graphicFrameMk id="10" creationId="{9279097D-C30C-36AD-E07A-53CABAB4422D}"/>
          </ac:graphicFrameMkLst>
        </pc:graphicFrameChg>
        <pc:picChg chg="add del mod">
          <ac:chgData name="Rosario Cabello" userId="50f82257778495da" providerId="LiveId" clId="{CF254A19-F519-48CE-B86D-A995C2219B2A}" dt="2023-03-01T19:33:05.712" v="551" actId="21"/>
          <ac:picMkLst>
            <pc:docMk/>
            <pc:sldMk cId="0" sldId="257"/>
            <ac:picMk id="5" creationId="{449715BD-816E-4591-50E3-25D97059FDBB}"/>
          </ac:picMkLst>
        </pc:picChg>
        <pc:picChg chg="add mod modCrop">
          <ac:chgData name="Rosario Cabello" userId="50f82257778495da" providerId="LiveId" clId="{CF254A19-F519-48CE-B86D-A995C2219B2A}" dt="2023-03-01T19:41:06.498" v="666" actId="1076"/>
          <ac:picMkLst>
            <pc:docMk/>
            <pc:sldMk cId="0" sldId="257"/>
            <ac:picMk id="13" creationId="{83231667-B22E-2636-DEF0-7FDB5F616D13}"/>
          </ac:picMkLst>
        </pc:picChg>
      </pc:sldChg>
    </pc:docChg>
  </pc:docChgLst>
  <pc:docChgLst>
    <pc:chgData name="Rosario Cabello" userId="50f82257778495da" providerId="LiveId" clId="{45F0AF5A-9670-49D7-BFE6-039CFC6C5583}"/>
    <pc:docChg chg="undo custSel modSld">
      <pc:chgData name="Rosario Cabello" userId="50f82257778495da" providerId="LiveId" clId="{45F0AF5A-9670-49D7-BFE6-039CFC6C5583}" dt="2023-03-01T09:20:46.379" v="1395" actId="20577"/>
      <pc:docMkLst>
        <pc:docMk/>
      </pc:docMkLst>
      <pc:sldChg chg="addSp delSp modSp mod">
        <pc:chgData name="Rosario Cabello" userId="50f82257778495da" providerId="LiveId" clId="{45F0AF5A-9670-49D7-BFE6-039CFC6C5583}" dt="2023-03-01T09:20:46.379" v="1395" actId="20577"/>
        <pc:sldMkLst>
          <pc:docMk/>
          <pc:sldMk cId="0" sldId="256"/>
        </pc:sldMkLst>
        <pc:spChg chg="add mod">
          <ac:chgData name="Rosario Cabello" userId="50f82257778495da" providerId="LiveId" clId="{45F0AF5A-9670-49D7-BFE6-039CFC6C5583}" dt="2023-03-01T08:58:01.234" v="1069" actId="1038"/>
          <ac:spMkLst>
            <pc:docMk/>
            <pc:sldMk cId="0" sldId="256"/>
            <ac:spMk id="2" creationId="{E484DEE1-0B3A-728F-CCFB-9DA7CFC7965A}"/>
          </ac:spMkLst>
        </pc:spChg>
        <pc:spChg chg="add del mod">
          <ac:chgData name="Rosario Cabello" userId="50f82257778495da" providerId="LiveId" clId="{45F0AF5A-9670-49D7-BFE6-039CFC6C5583}" dt="2023-02-28T19:25:21.339" v="233"/>
          <ac:spMkLst>
            <pc:docMk/>
            <pc:sldMk cId="0" sldId="256"/>
            <ac:spMk id="3" creationId="{B2F56E1F-2A4A-8C22-9E52-58B7EF1AC141}"/>
          </ac:spMkLst>
        </pc:spChg>
        <pc:spChg chg="add mod">
          <ac:chgData name="Rosario Cabello" userId="50f82257778495da" providerId="LiveId" clId="{45F0AF5A-9670-49D7-BFE6-039CFC6C5583}" dt="2023-02-28T19:41:54.353" v="572" actId="6549"/>
          <ac:spMkLst>
            <pc:docMk/>
            <pc:sldMk cId="0" sldId="256"/>
            <ac:spMk id="4" creationId="{61B05A2D-28A0-4C40-119E-554C9B256FA5}"/>
          </ac:spMkLst>
        </pc:spChg>
        <pc:spChg chg="add del mod">
          <ac:chgData name="Rosario Cabello" userId="50f82257778495da" providerId="LiveId" clId="{45F0AF5A-9670-49D7-BFE6-039CFC6C5583}" dt="2023-03-01T08:58:14.913" v="1070" actId="478"/>
          <ac:spMkLst>
            <pc:docMk/>
            <pc:sldMk cId="0" sldId="256"/>
            <ac:spMk id="5" creationId="{324E84D4-FA30-918A-1661-F0BCE027F5B6}"/>
          </ac:spMkLst>
        </pc:spChg>
        <pc:spChg chg="add mod">
          <ac:chgData name="Rosario Cabello" userId="50f82257778495da" providerId="LiveId" clId="{45F0AF5A-9670-49D7-BFE6-039CFC6C5583}" dt="2023-03-01T09:17:07.212" v="1358" actId="20577"/>
          <ac:spMkLst>
            <pc:docMk/>
            <pc:sldMk cId="0" sldId="256"/>
            <ac:spMk id="6" creationId="{2AB7CC77-7D35-FFAA-C5A8-CE8D205AE271}"/>
          </ac:spMkLst>
        </pc:spChg>
        <pc:spChg chg="add mod">
          <ac:chgData name="Rosario Cabello" userId="50f82257778495da" providerId="LiveId" clId="{45F0AF5A-9670-49D7-BFE6-039CFC6C5583}" dt="2023-03-01T09:12:35.542" v="1299" actId="1037"/>
          <ac:spMkLst>
            <pc:docMk/>
            <pc:sldMk cId="0" sldId="256"/>
            <ac:spMk id="7" creationId="{DD718294-8668-4DF9-F975-5DD43B6427D0}"/>
          </ac:spMkLst>
        </pc:spChg>
        <pc:spChg chg="add mod">
          <ac:chgData name="Rosario Cabello" userId="50f82257778495da" providerId="LiveId" clId="{45F0AF5A-9670-49D7-BFE6-039CFC6C5583}" dt="2023-03-01T09:12:35.542" v="1299" actId="1037"/>
          <ac:spMkLst>
            <pc:docMk/>
            <pc:sldMk cId="0" sldId="256"/>
            <ac:spMk id="8" creationId="{EC0E17B3-CF72-DB76-ECC3-1101B2253B0B}"/>
          </ac:spMkLst>
        </pc:spChg>
        <pc:spChg chg="add mod">
          <ac:chgData name="Rosario Cabello" userId="50f82257778495da" providerId="LiveId" clId="{45F0AF5A-9670-49D7-BFE6-039CFC6C5583}" dt="2023-03-01T09:12:35.542" v="1299" actId="1037"/>
          <ac:spMkLst>
            <pc:docMk/>
            <pc:sldMk cId="0" sldId="256"/>
            <ac:spMk id="9" creationId="{319B469C-632B-C769-A2FA-1F37820B1C9B}"/>
          </ac:spMkLst>
        </pc:spChg>
        <pc:spChg chg="add mod ord">
          <ac:chgData name="Rosario Cabello" userId="50f82257778495da" providerId="LiveId" clId="{45F0AF5A-9670-49D7-BFE6-039CFC6C5583}" dt="2023-03-01T09:20:46.379" v="1395" actId="20577"/>
          <ac:spMkLst>
            <pc:docMk/>
            <pc:sldMk cId="0" sldId="256"/>
            <ac:spMk id="10" creationId="{5F516C03-53CA-F5FA-D721-ED45526644A9}"/>
          </ac:spMkLst>
        </pc:spChg>
        <pc:spChg chg="add del">
          <ac:chgData name="Rosario Cabello" userId="50f82257778495da" providerId="LiveId" clId="{45F0AF5A-9670-49D7-BFE6-039CFC6C5583}" dt="2023-02-28T19:46:12.350" v="605" actId="478"/>
          <ac:spMkLst>
            <pc:docMk/>
            <pc:sldMk cId="0" sldId="256"/>
            <ac:spMk id="11" creationId="{C6E3A0BB-3643-5A3B-663E-7DB1FC7C4E1D}"/>
          </ac:spMkLst>
        </pc:spChg>
        <pc:spChg chg="add mod">
          <ac:chgData name="Rosario Cabello" userId="50f82257778495da" providerId="LiveId" clId="{45F0AF5A-9670-49D7-BFE6-039CFC6C5583}" dt="2023-03-01T09:12:06.836" v="1295" actId="1076"/>
          <ac:spMkLst>
            <pc:docMk/>
            <pc:sldMk cId="0" sldId="256"/>
            <ac:spMk id="11" creationId="{FD002F8C-D6F5-1DFB-FF44-E2C7156D13C8}"/>
          </ac:spMkLst>
        </pc:spChg>
        <pc:spChg chg="add mod">
          <ac:chgData name="Rosario Cabello" userId="50f82257778495da" providerId="LiveId" clId="{45F0AF5A-9670-49D7-BFE6-039CFC6C5583}" dt="2023-03-01T09:20:14.529" v="1382" actId="1076"/>
          <ac:spMkLst>
            <pc:docMk/>
            <pc:sldMk cId="0" sldId="256"/>
            <ac:spMk id="12" creationId="{38A9BE15-DFC7-CFEB-9D5E-C6C3D254295E}"/>
          </ac:spMkLst>
        </pc:spChg>
        <pc:spChg chg="add mod">
          <ac:chgData name="Rosario Cabello" userId="50f82257778495da" providerId="LiveId" clId="{45F0AF5A-9670-49D7-BFE6-039CFC6C5583}" dt="2023-03-01T09:20:14.373" v="1381" actId="1076"/>
          <ac:spMkLst>
            <pc:docMk/>
            <pc:sldMk cId="0" sldId="256"/>
            <ac:spMk id="13" creationId="{223C32EA-6A86-5103-DE3F-91CB1196F6B6}"/>
          </ac:spMkLst>
        </pc:spChg>
        <pc:spChg chg="add mod">
          <ac:chgData name="Rosario Cabello" userId="50f82257778495da" providerId="LiveId" clId="{45F0AF5A-9670-49D7-BFE6-039CFC6C5583}" dt="2023-03-01T09:20:30.813" v="1385" actId="1076"/>
          <ac:spMkLst>
            <pc:docMk/>
            <pc:sldMk cId="0" sldId="256"/>
            <ac:spMk id="15" creationId="{22B06B8B-5B81-B30B-4DC1-373EC4B6DB22}"/>
          </ac:spMkLst>
        </pc:spChg>
        <pc:graphicFrameChg chg="add mod">
          <ac:chgData name="Rosario Cabello" userId="50f82257778495da" providerId="LiveId" clId="{45F0AF5A-9670-49D7-BFE6-039CFC6C5583}" dt="2023-03-01T09:20:13.980" v="1380" actId="14100"/>
          <ac:graphicFrameMkLst>
            <pc:docMk/>
            <pc:sldMk cId="0" sldId="256"/>
            <ac:graphicFrameMk id="3" creationId="{976E1222-7448-2FE9-B33C-CFDB6060232F}"/>
          </ac:graphicFrameMkLst>
        </pc:graphicFrameChg>
        <pc:graphicFrameChg chg="add del mod">
          <ac:chgData name="Rosario Cabello" userId="50f82257778495da" providerId="LiveId" clId="{45F0AF5A-9670-49D7-BFE6-039CFC6C5583}" dt="2023-02-28T19:51:38.907" v="650" actId="478"/>
          <ac:graphicFrameMkLst>
            <pc:docMk/>
            <pc:sldMk cId="0" sldId="256"/>
            <ac:graphicFrameMk id="12" creationId="{E291490A-CD18-BB41-6351-FB18643BD4BD}"/>
          </ac:graphicFrameMkLst>
        </pc:graphicFrameChg>
        <pc:graphicFrameChg chg="add del mod">
          <ac:chgData name="Rosario Cabello" userId="50f82257778495da" providerId="LiveId" clId="{45F0AF5A-9670-49D7-BFE6-039CFC6C5583}" dt="2023-02-28T20:00:21.579" v="781" actId="478"/>
          <ac:graphicFrameMkLst>
            <pc:docMk/>
            <pc:sldMk cId="0" sldId="256"/>
            <ac:graphicFrameMk id="13" creationId="{EBE67EF6-90D9-9D3F-1C50-5CA811525D08}"/>
          </ac:graphicFrameMkLst>
        </pc:graphicFrameChg>
        <pc:picChg chg="add mod modCrop">
          <ac:chgData name="Rosario Cabello" userId="50f82257778495da" providerId="LiveId" clId="{45F0AF5A-9670-49D7-BFE6-039CFC6C5583}" dt="2023-03-01T09:20:15.197" v="1383" actId="1076"/>
          <ac:picMkLst>
            <pc:docMk/>
            <pc:sldMk cId="0" sldId="256"/>
            <ac:picMk id="14" creationId="{03E0719D-2B4F-1784-3528-322ABF806E6B}"/>
          </ac:picMkLst>
        </pc:picChg>
      </pc:sldChg>
      <pc:sldChg chg="addSp delSp modSp mod">
        <pc:chgData name="Rosario Cabello" userId="50f82257778495da" providerId="LiveId" clId="{45F0AF5A-9670-49D7-BFE6-039CFC6C5583}" dt="2023-03-01T08:57:27.295" v="1065" actId="167"/>
        <pc:sldMkLst>
          <pc:docMk/>
          <pc:sldMk cId="0" sldId="257"/>
        </pc:sldMkLst>
        <pc:spChg chg="add mod ord">
          <ac:chgData name="Rosario Cabello" userId="50f82257778495da" providerId="LiveId" clId="{45F0AF5A-9670-49D7-BFE6-039CFC6C5583}" dt="2023-03-01T08:57:27.295" v="1065" actId="167"/>
          <ac:spMkLst>
            <pc:docMk/>
            <pc:sldMk cId="0" sldId="257"/>
            <ac:spMk id="4" creationId="{B5928CAE-ED36-6E46-2FE1-B8BD60C8726E}"/>
          </ac:spMkLst>
        </pc:spChg>
        <pc:graphicFrameChg chg="add mod modGraphic">
          <ac:chgData name="Rosario Cabello" userId="50f82257778495da" providerId="LiveId" clId="{45F0AF5A-9670-49D7-BFE6-039CFC6C5583}" dt="2023-02-28T20:06:49.202" v="886" actId="1038"/>
          <ac:graphicFrameMkLst>
            <pc:docMk/>
            <pc:sldMk cId="0" sldId="257"/>
            <ac:graphicFrameMk id="3" creationId="{476EE944-96C0-6B94-E079-D99C9E3DF8AB}"/>
          </ac:graphicFrameMkLst>
        </pc:graphicFrameChg>
        <pc:picChg chg="add del mod">
          <ac:chgData name="Rosario Cabello" userId="50f82257778495da" providerId="LiveId" clId="{45F0AF5A-9670-49D7-BFE6-039CFC6C5583}" dt="2023-02-28T19:52:40.190" v="656"/>
          <ac:picMkLst>
            <pc:docMk/>
            <pc:sldMk cId="0" sldId="257"/>
            <ac:picMk id="2" creationId="{EEDA7446-3B0D-186B-AF1B-E37C06833025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651821632221736E-2"/>
          <c:y val="0.3136645164896622"/>
          <c:w val="0.69710600630937647"/>
          <c:h val="0.192894280909347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Acúmulo secreciones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Revisión 24h (n=27)</c:v>
                </c:pt>
                <c:pt idx="1">
                  <c:v>Revisión semanal (n=19)</c:v>
                </c:pt>
                <c:pt idx="2">
                  <c:v>Revisión mensual (n=9)</c:v>
                </c:pt>
              </c:strCache>
            </c:strRef>
          </c:cat>
          <c:val>
            <c:numRef>
              <c:f>Hoja1!$B$2:$B$4</c:f>
              <c:numCache>
                <c:formatCode>0</c:formatCode>
                <c:ptCount val="3"/>
                <c:pt idx="0">
                  <c:v>12</c:v>
                </c:pt>
                <c:pt idx="1">
                  <c:v>14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AF-45EE-BC5B-F666A640DAD2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Infiltración distal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Revisión 24h (n=27)</c:v>
                </c:pt>
                <c:pt idx="1">
                  <c:v>Revisión semanal (n=19)</c:v>
                </c:pt>
                <c:pt idx="2">
                  <c:v>Revisión mensual (n=9)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11</c:v>
                </c:pt>
                <c:pt idx="1">
                  <c:v>9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AF-45EE-BC5B-F666A640DAD2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Revisión 24h (n=27)</c:v>
                </c:pt>
                <c:pt idx="1">
                  <c:v>Revisión semanal (n=19)</c:v>
                </c:pt>
                <c:pt idx="2">
                  <c:v>Revisión mensual (n=9)</c:v>
                </c:pt>
              </c:strCache>
            </c:strRef>
          </c:cat>
          <c:val>
            <c:numRef>
              <c:f>Hoja1!$D$2:$D$4</c:f>
              <c:numCache>
                <c:formatCode>General</c:formatCode>
                <c:ptCount val="3"/>
                <c:pt idx="0">
                  <c:v>4</c:v>
                </c:pt>
                <c:pt idx="1">
                  <c:v>7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AF-45EE-BC5B-F666A640DAD2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Disnea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Revisión 24h (n=27)</c:v>
                </c:pt>
                <c:pt idx="1">
                  <c:v>Revisión semanal (n=19)</c:v>
                </c:pt>
                <c:pt idx="2">
                  <c:v>Revisión mensual (n=9)</c:v>
                </c:pt>
              </c:strCache>
            </c:strRef>
          </c:cat>
          <c:val>
            <c:numRef>
              <c:f>Hoja1!$E$2:$E$4</c:f>
              <c:numCache>
                <c:formatCode>General</c:formatCode>
                <c:ptCount val="3"/>
                <c:pt idx="0">
                  <c:v>2</c:v>
                </c:pt>
                <c:pt idx="1">
                  <c:v>4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AF-45EE-BC5B-F666A640DA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46869615"/>
        <c:axId val="446877103"/>
      </c:barChart>
      <c:catAx>
        <c:axId val="4468696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446877103"/>
        <c:crosses val="autoZero"/>
        <c:auto val="1"/>
        <c:lblAlgn val="ctr"/>
        <c:lblOffset val="100"/>
        <c:noMultiLvlLbl val="0"/>
      </c:catAx>
      <c:valAx>
        <c:axId val="446877103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446869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3818844653540923E-2"/>
          <c:y val="0.8142703209744373"/>
          <c:w val="0.8590797970116183"/>
          <c:h val="0.147426069021161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57150">
      <a:noFill/>
    </a:ln>
    <a:effectLst/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010D5F-861F-4A7C-AB05-80E695366C71}" type="datetimeFigureOut">
              <a:rPr lang="es-ES" smtClean="0"/>
              <a:t>01/03/2023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B66120-423E-4037-8E63-5C1E1AEF99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8395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B66120-423E-4037-8E63-5C1E1AEF998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5068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>
            <a:extLst>
              <a:ext uri="{FF2B5EF4-FFF2-40B4-BE49-F238E27FC236}">
                <a16:creationId xmlns:a16="http://schemas.microsoft.com/office/drawing/2014/main" id="{C6430B3C-E3F7-66EF-CF03-A667A555A763}"/>
              </a:ext>
            </a:extLst>
          </p:cNvPr>
          <p:cNvSpPr/>
          <p:nvPr/>
        </p:nvSpPr>
        <p:spPr>
          <a:xfrm>
            <a:off x="4393720" y="2497456"/>
            <a:ext cx="4032448" cy="25426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A5AB5E8A-57B4-1F00-0E62-F2FFA6DBF066}"/>
              </a:ext>
            </a:extLst>
          </p:cNvPr>
          <p:cNvSpPr txBox="1"/>
          <p:nvPr/>
        </p:nvSpPr>
        <p:spPr>
          <a:xfrm>
            <a:off x="4391118" y="2571750"/>
            <a:ext cx="1938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484DEE1-0B3A-728F-CCFB-9DA7CFC7965A}"/>
              </a:ext>
            </a:extLst>
          </p:cNvPr>
          <p:cNvSpPr txBox="1"/>
          <p:nvPr/>
        </p:nvSpPr>
        <p:spPr>
          <a:xfrm>
            <a:off x="1547664" y="51470"/>
            <a:ext cx="7488832" cy="70788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EXPERIENCIA DE UN CENTRO EN IMPLANTE Y COMPLICACIONES DE PRÓTESIS TRAQUEOBRONQUIALES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1B05A2D-28A0-4C40-119E-554C9B256F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772711"/>
            <a:ext cx="864096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altLang="es-E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M.R. Cabello Jabalquinto, F. </a:t>
            </a:r>
            <a:r>
              <a:rPr kumimoji="0" lang="es-ES" altLang="es-ES" sz="11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Lerenas</a:t>
            </a:r>
            <a:r>
              <a:rPr kumimoji="0" lang="es-ES" altLang="es-E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Bernal, A.A. Jiménez Romero, M.C. Velasco Alcázar, M.M. Valdivia Salas, J. Pérez Pallarés, A. Santa Cruz </a:t>
            </a:r>
            <a:r>
              <a:rPr kumimoji="0" lang="es-ES" altLang="es-ES" sz="11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Siminiani</a:t>
            </a:r>
            <a:r>
              <a:rPr kumimoji="0" lang="es-ES" altLang="es-E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11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Servicio de Neumología. H.G.U. Santa Lucía. Cartagena</a:t>
            </a:r>
            <a:endParaRPr kumimoji="0" lang="es-ES" altLang="es-E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2B06B8B-5B81-B30B-4DC1-373EC4B6DB22}"/>
              </a:ext>
            </a:extLst>
          </p:cNvPr>
          <p:cNvSpPr/>
          <p:nvPr/>
        </p:nvSpPr>
        <p:spPr>
          <a:xfrm>
            <a:off x="4712166" y="3160729"/>
            <a:ext cx="1368154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N=29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3B927BFE-D361-97C3-670D-2ECD8E66F8E6}"/>
              </a:ext>
            </a:extLst>
          </p:cNvPr>
          <p:cNvSpPr/>
          <p:nvPr/>
        </p:nvSpPr>
        <p:spPr>
          <a:xfrm>
            <a:off x="445864" y="2507130"/>
            <a:ext cx="3838104" cy="25128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  <a:endParaRPr lang="es-E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Estudio descriptivo retrospectivo</a:t>
            </a:r>
          </a:p>
          <a:p>
            <a:pPr algn="ctr"/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Incluye implantes realizados:</a:t>
            </a:r>
          </a:p>
          <a:p>
            <a:pPr algn="just"/>
            <a:endParaRPr lang="es-E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AE8321BB-63EF-AA54-EE71-53D806058A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235"/>
          <a:stretch/>
        </p:blipFill>
        <p:spPr>
          <a:xfrm>
            <a:off x="6409945" y="2571750"/>
            <a:ext cx="1978479" cy="2122114"/>
          </a:xfrm>
          <a:prstGeom prst="rect">
            <a:avLst/>
          </a:prstGeom>
          <a:ln>
            <a:noFill/>
          </a:ln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E468A94C-62F2-3DEE-C77A-01A2554C68CD}"/>
              </a:ext>
            </a:extLst>
          </p:cNvPr>
          <p:cNvSpPr txBox="1"/>
          <p:nvPr/>
        </p:nvSpPr>
        <p:spPr>
          <a:xfrm>
            <a:off x="6409944" y="4650690"/>
            <a:ext cx="19704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&gt;&gt; Prótesis en Y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DE691B22-6C7A-8456-878F-552AF29F10D3}"/>
              </a:ext>
            </a:extLst>
          </p:cNvPr>
          <p:cNvSpPr/>
          <p:nvPr/>
        </p:nvSpPr>
        <p:spPr>
          <a:xfrm>
            <a:off x="6401954" y="2571750"/>
            <a:ext cx="1978479" cy="2451029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A545CF4E-0274-BD89-6B6C-67C1BB2A7F25}"/>
              </a:ext>
            </a:extLst>
          </p:cNvPr>
          <p:cNvSpPr/>
          <p:nvPr/>
        </p:nvSpPr>
        <p:spPr>
          <a:xfrm>
            <a:off x="445864" y="1151175"/>
            <a:ext cx="8590632" cy="1276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pPr algn="just"/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prótesis traqueobronquiales permiten aumentar el diámetro de la vía aérea. Las principales complicaciones derivadas del implante son migración, formación de granuloma y acúmulo de secreciones con sobreinfección. Los objetivos son conocer las complicaciones derivadas del implante en las sucesivas revisiones y el desenlace final del paciente.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4C9141BA-4091-448C-785B-64A5B2E2018D}"/>
              </a:ext>
            </a:extLst>
          </p:cNvPr>
          <p:cNvSpPr/>
          <p:nvPr/>
        </p:nvSpPr>
        <p:spPr>
          <a:xfrm>
            <a:off x="755575" y="3735712"/>
            <a:ext cx="1296145" cy="110709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01 </a:t>
            </a:r>
            <a:r>
              <a:rPr lang="es-ES" dirty="0" err="1">
                <a:solidFill>
                  <a:schemeClr val="tx1"/>
                </a:solidFill>
              </a:rPr>
              <a:t>Ago</a:t>
            </a:r>
            <a:endParaRPr lang="es-ES" dirty="0">
              <a:solidFill>
                <a:schemeClr val="tx1"/>
              </a:solidFill>
            </a:endParaRPr>
          </a:p>
          <a:p>
            <a:pPr algn="ctr"/>
            <a:r>
              <a:rPr lang="es-ES" dirty="0">
                <a:solidFill>
                  <a:schemeClr val="tx1"/>
                </a:solidFill>
              </a:rPr>
              <a:t>2018</a:t>
            </a: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269C4F12-237B-19E1-91BC-747CE071222C}"/>
              </a:ext>
            </a:extLst>
          </p:cNvPr>
          <p:cNvSpPr/>
          <p:nvPr/>
        </p:nvSpPr>
        <p:spPr>
          <a:xfrm>
            <a:off x="2675010" y="3735712"/>
            <a:ext cx="1296145" cy="110709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11 Nov 2022</a:t>
            </a:r>
          </a:p>
        </p:txBody>
      </p:sp>
      <p:sp>
        <p:nvSpPr>
          <p:cNvPr id="25" name="Flecha: a la derecha 24">
            <a:extLst>
              <a:ext uri="{FF2B5EF4-FFF2-40B4-BE49-F238E27FC236}">
                <a16:creationId xmlns:a16="http://schemas.microsoft.com/office/drawing/2014/main" id="{B154E492-89DC-FEC3-95C3-7418E07D2D83}"/>
              </a:ext>
            </a:extLst>
          </p:cNvPr>
          <p:cNvSpPr/>
          <p:nvPr/>
        </p:nvSpPr>
        <p:spPr>
          <a:xfrm>
            <a:off x="2098946" y="4155926"/>
            <a:ext cx="528838" cy="2880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3CB309A5-4137-2E8D-4170-B6225C6051AD}"/>
              </a:ext>
            </a:extLst>
          </p:cNvPr>
          <p:cNvSpPr/>
          <p:nvPr/>
        </p:nvSpPr>
        <p:spPr>
          <a:xfrm>
            <a:off x="259200" y="27062"/>
            <a:ext cx="8777296" cy="37848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9279097D-C30C-36AD-E07A-53CABAB442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637622"/>
              </p:ext>
            </p:extLst>
          </p:nvPr>
        </p:nvGraphicFramePr>
        <p:xfrm>
          <a:off x="323528" y="643527"/>
          <a:ext cx="5329172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Tabla 8">
            <a:extLst>
              <a:ext uri="{FF2B5EF4-FFF2-40B4-BE49-F238E27FC236}">
                <a16:creationId xmlns:a16="http://schemas.microsoft.com/office/drawing/2014/main" id="{476EE944-96C0-6B94-E079-D99C9E3DF8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760828"/>
              </p:ext>
            </p:extLst>
          </p:nvPr>
        </p:nvGraphicFramePr>
        <p:xfrm>
          <a:off x="4671835" y="51470"/>
          <a:ext cx="4320481" cy="369681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74699">
                  <a:extLst>
                    <a:ext uri="{9D8B030D-6E8A-4147-A177-3AD203B41FA5}">
                      <a16:colId xmlns:a16="http://schemas.microsoft.com/office/drawing/2014/main" val="958689334"/>
                    </a:ext>
                  </a:extLst>
                </a:gridCol>
                <a:gridCol w="1884239">
                  <a:extLst>
                    <a:ext uri="{9D8B030D-6E8A-4147-A177-3AD203B41FA5}">
                      <a16:colId xmlns:a16="http://schemas.microsoft.com/office/drawing/2014/main" val="3549035834"/>
                    </a:ext>
                  </a:extLst>
                </a:gridCol>
                <a:gridCol w="1061543">
                  <a:extLst>
                    <a:ext uri="{9D8B030D-6E8A-4147-A177-3AD203B41FA5}">
                      <a16:colId xmlns:a16="http://schemas.microsoft.com/office/drawing/2014/main" val="470362782"/>
                    </a:ext>
                  </a:extLst>
                </a:gridCol>
              </a:tblGrid>
              <a:tr h="310364">
                <a:tc gridSpan="3"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ÉXITUS LETALIS; 25 (85,2%)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393604"/>
                  </a:ext>
                </a:extLst>
              </a:tr>
              <a:tr h="339950">
                <a:tc rowSpan="4">
                  <a:txBody>
                    <a:bodyPr/>
                    <a:lstStyle/>
                    <a:p>
                      <a:r>
                        <a:rPr lang="es-E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CAUSAS</a:t>
                      </a:r>
                    </a:p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Progresión tumoral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(45,8%)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721447"/>
                  </a:ext>
                </a:extLst>
              </a:tr>
              <a:tr h="3103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(6,9%)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221850"/>
                  </a:ext>
                </a:extLst>
              </a:tr>
              <a:tr h="53608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Otras causas tumorales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(6,9%)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731070"/>
                  </a:ext>
                </a:extLst>
              </a:tr>
              <a:tr h="3103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Hemoptisis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(3,4%)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988960"/>
                  </a:ext>
                </a:extLst>
              </a:tr>
              <a:tr h="337871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TIEMPO TRAS IMPLANTE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Durante implante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998982"/>
                  </a:ext>
                </a:extLst>
              </a:tr>
              <a:tr h="3103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(16%)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141520"/>
                  </a:ext>
                </a:extLst>
              </a:tr>
              <a:tr h="3103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(28%)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151719"/>
                  </a:ext>
                </a:extLst>
              </a:tr>
              <a:tr h="3103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1-3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(28%)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55358"/>
                  </a:ext>
                </a:extLst>
              </a:tr>
              <a:tr h="3103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3-12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(24%)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069140"/>
                  </a:ext>
                </a:extLst>
              </a:tr>
              <a:tr h="3103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1 año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713223"/>
                  </a:ext>
                </a:extLst>
              </a:tr>
            </a:tbl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847D83A8-923B-8340-8C83-C9A61B9644BA}"/>
              </a:ext>
            </a:extLst>
          </p:cNvPr>
          <p:cNvSpPr/>
          <p:nvPr/>
        </p:nvSpPr>
        <p:spPr>
          <a:xfrm>
            <a:off x="251520" y="3861701"/>
            <a:ext cx="8136904" cy="11583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 algn="just"/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Las complicaciones más frecuentes son el acúmulo de secreciones y la  infiltración tumoral distal a la prótesis. </a:t>
            </a:r>
          </a:p>
          <a:p>
            <a:pPr algn="just"/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Aunque l</a:t>
            </a: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mayoría de los pacientes tratados con prótesis fallecieron, menos de la mitad tuvieron lugar durante el primer mes tras el implante.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D4CA000-C77E-A733-94BC-029B2B7D5767}"/>
              </a:ext>
            </a:extLst>
          </p:cNvPr>
          <p:cNvSpPr txBox="1"/>
          <p:nvPr/>
        </p:nvSpPr>
        <p:spPr>
          <a:xfrm>
            <a:off x="1670273" y="99514"/>
            <a:ext cx="2076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F1C941E-4810-B2F3-5B7A-03D7C2A090A7}"/>
              </a:ext>
            </a:extLst>
          </p:cNvPr>
          <p:cNvSpPr txBox="1"/>
          <p:nvPr/>
        </p:nvSpPr>
        <p:spPr>
          <a:xfrm>
            <a:off x="679909" y="930163"/>
            <a:ext cx="3546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Complicaciones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postimplante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3231667-B22E-2636-DEF0-7FDB5F616D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738" b="41157"/>
          <a:stretch/>
        </p:blipFill>
        <p:spPr>
          <a:xfrm>
            <a:off x="4192" y="0"/>
            <a:ext cx="1428750" cy="7998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</Words>
  <Application>Microsoft Office PowerPoint</Application>
  <PresentationFormat>Presentación en pantalla (16:9)</PresentationFormat>
  <Paragraphs>47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Rosario Cabello</cp:lastModifiedBy>
  <cp:revision>3</cp:revision>
  <dcterms:created xsi:type="dcterms:W3CDTF">2022-01-11T08:55:46Z</dcterms:created>
  <dcterms:modified xsi:type="dcterms:W3CDTF">2023-03-01T19:55:56Z</dcterms:modified>
</cp:coreProperties>
</file>