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ppt/diagrams/data5.xml" ContentType="application/vnd.openxmlformats-officedocument.drawingml.diagramData+xml"/>
  <Override PartName="/ppt/diagrams/layout5.xml" ContentType="application/vnd.openxmlformats-officedocument.drawingml.diagramLayout+xml"/>
  <Override PartName="/ppt/diagrams/quickStyle5.xml" ContentType="application/vnd.openxmlformats-officedocument.drawingml.diagramStyle+xml"/>
  <Override PartName="/ppt/diagrams/colors5.xml" ContentType="application/vnd.openxmlformats-officedocument.drawingml.diagramColors+xml"/>
  <Override PartName="/ppt/diagrams/drawing5.xml" ContentType="application/vnd.ms-office.drawingml.diagramDrawing+xml"/>
  <Override PartName="/ppt/diagrams/data6.xml" ContentType="application/vnd.openxmlformats-officedocument.drawingml.diagramData+xml"/>
  <Override PartName="/ppt/diagrams/layout6.xml" ContentType="application/vnd.openxmlformats-officedocument.drawingml.diagramLayout+xml"/>
  <Override PartName="/ppt/diagrams/quickStyle6.xml" ContentType="application/vnd.openxmlformats-officedocument.drawingml.diagramStyle+xml"/>
  <Override PartName="/ppt/diagrams/colors6.xml" ContentType="application/vnd.openxmlformats-officedocument.drawingml.diagramColors+xml"/>
  <Override PartName="/ppt/diagrams/drawing6.xml" ContentType="application/vnd.ms-office.drawingml.diagramDrawing+xml"/>
  <Override PartName="/ppt/diagrams/data7.xml" ContentType="application/vnd.openxmlformats-officedocument.drawingml.diagramData+xml"/>
  <Override PartName="/ppt/diagrams/layout7.xml" ContentType="application/vnd.openxmlformats-officedocument.drawingml.diagramLayout+xml"/>
  <Override PartName="/ppt/diagrams/quickStyle7.xml" ContentType="application/vnd.openxmlformats-officedocument.drawingml.diagramStyle+xml"/>
  <Override PartName="/ppt/diagrams/colors7.xml" ContentType="application/vnd.openxmlformats-officedocument.drawingml.diagramColors+xml"/>
  <Override PartName="/ppt/diagrams/drawing7.xml" ContentType="application/vnd.ms-office.drawingml.diagramDrawing+xml"/>
  <Override PartName="/ppt/diagrams/data8.xml" ContentType="application/vnd.openxmlformats-officedocument.drawingml.diagramData+xml"/>
  <Override PartName="/ppt/diagrams/layout8.xml" ContentType="application/vnd.openxmlformats-officedocument.drawingml.diagramLayout+xml"/>
  <Override PartName="/ppt/diagrams/quickStyle8.xml" ContentType="application/vnd.openxmlformats-officedocument.drawingml.diagramStyle+xml"/>
  <Override PartName="/ppt/diagrams/colors8.xml" ContentType="application/vnd.openxmlformats-officedocument.drawingml.diagramColors+xml"/>
  <Override PartName="/ppt/diagrams/drawing8.xml" ContentType="application/vnd.ms-office.drawingml.diagramDrawing+xml"/>
  <Override PartName="/ppt/diagrams/data9.xml" ContentType="application/vnd.openxmlformats-officedocument.drawingml.diagramData+xml"/>
  <Override PartName="/ppt/diagrams/layout9.xml" ContentType="application/vnd.openxmlformats-officedocument.drawingml.diagramLayout+xml"/>
  <Override PartName="/ppt/diagrams/quickStyle9.xml" ContentType="application/vnd.openxmlformats-officedocument.drawingml.diagramStyle+xml"/>
  <Override PartName="/ppt/diagrams/colors9.xml" ContentType="application/vnd.openxmlformats-officedocument.drawingml.diagramColors+xml"/>
  <Override PartName="/ppt/diagrams/drawing9.xml" ContentType="application/vnd.ms-office.drawingml.diagramDrawing+xml"/>
  <Override PartName="/ppt/diagrams/data10.xml" ContentType="application/vnd.openxmlformats-officedocument.drawingml.diagramData+xml"/>
  <Override PartName="/ppt/diagrams/layout10.xml" ContentType="application/vnd.openxmlformats-officedocument.drawingml.diagramLayout+xml"/>
  <Override PartName="/ppt/diagrams/quickStyle10.xml" ContentType="application/vnd.openxmlformats-officedocument.drawingml.diagramStyle+xml"/>
  <Override PartName="/ppt/diagrams/colors10.xml" ContentType="application/vnd.openxmlformats-officedocument.drawingml.diagramColors+xml"/>
  <Override PartName="/ppt/diagrams/drawing10.xml" ContentType="application/vnd.ms-office.drawingml.diagramDrawing+xml"/>
  <Override PartName="/ppt/diagrams/data11.xml" ContentType="application/vnd.openxmlformats-officedocument.drawingml.diagramData+xml"/>
  <Override PartName="/ppt/diagrams/layout11.xml" ContentType="application/vnd.openxmlformats-officedocument.drawingml.diagramLayout+xml"/>
  <Override PartName="/ppt/diagrams/quickStyle11.xml" ContentType="application/vnd.openxmlformats-officedocument.drawingml.diagramStyle+xml"/>
  <Override PartName="/ppt/diagrams/colors11.xml" ContentType="application/vnd.openxmlformats-officedocument.drawingml.diagramColors+xml"/>
  <Override PartName="/ppt/diagrams/drawing11.xml" ContentType="application/vnd.ms-office.drawingml.diagramDrawing+xml"/>
  <Override PartName="/ppt/diagrams/data12.xml" ContentType="application/vnd.openxmlformats-officedocument.drawingml.diagramData+xml"/>
  <Override PartName="/ppt/diagrams/layout12.xml" ContentType="application/vnd.openxmlformats-officedocument.drawingml.diagramLayout+xml"/>
  <Override PartName="/ppt/diagrams/quickStyle12.xml" ContentType="application/vnd.openxmlformats-officedocument.drawingml.diagramStyle+xml"/>
  <Override PartName="/ppt/diagrams/colors12.xml" ContentType="application/vnd.openxmlformats-officedocument.drawingml.diagramColors+xml"/>
  <Override PartName="/ppt/diagrams/drawing12.xml" ContentType="application/vnd.ms-office.drawingml.diagramDrawing+xml"/>
  <Override PartName="/ppt/diagrams/data13.xml" ContentType="application/vnd.openxmlformats-officedocument.drawingml.diagramData+xml"/>
  <Override PartName="/ppt/diagrams/layout13.xml" ContentType="application/vnd.openxmlformats-officedocument.drawingml.diagramLayout+xml"/>
  <Override PartName="/ppt/diagrams/quickStyle13.xml" ContentType="application/vnd.openxmlformats-officedocument.drawingml.diagramStyle+xml"/>
  <Override PartName="/ppt/diagrams/colors13.xml" ContentType="application/vnd.openxmlformats-officedocument.drawingml.diagramColors+xml"/>
  <Override PartName="/ppt/diagrams/drawing13.xml" ContentType="application/vnd.ms-office.drawingml.diagramDrawing+xml"/>
  <Override PartName="/ppt/diagrams/data14.xml" ContentType="application/vnd.openxmlformats-officedocument.drawingml.diagramData+xml"/>
  <Override PartName="/ppt/diagrams/layout14.xml" ContentType="application/vnd.openxmlformats-officedocument.drawingml.diagramLayout+xml"/>
  <Override PartName="/ppt/diagrams/quickStyle14.xml" ContentType="application/vnd.openxmlformats-officedocument.drawingml.diagramStyle+xml"/>
  <Override PartName="/ppt/diagrams/colors14.xml" ContentType="application/vnd.openxmlformats-officedocument.drawingml.diagramColors+xml"/>
  <Override PartName="/ppt/diagrams/drawing14.xml" ContentType="application/vnd.ms-office.drawingml.diagramDrawing+xml"/>
  <Override PartName="/ppt/diagrams/data15.xml" ContentType="application/vnd.openxmlformats-officedocument.drawingml.diagramData+xml"/>
  <Override PartName="/ppt/diagrams/layout15.xml" ContentType="application/vnd.openxmlformats-officedocument.drawingml.diagramLayout+xml"/>
  <Override PartName="/ppt/diagrams/quickStyle15.xml" ContentType="application/vnd.openxmlformats-officedocument.drawingml.diagramStyle+xml"/>
  <Override PartName="/ppt/diagrams/colors15.xml" ContentType="application/vnd.openxmlformats-officedocument.drawingml.diagramColors+xml"/>
  <Override PartName="/ppt/diagrams/drawing15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60" r:id="rId2"/>
    <p:sldId id="256" r:id="rId3"/>
    <p:sldId id="258" r:id="rId4"/>
    <p:sldId id="263" r:id="rId5"/>
    <p:sldId id="259" r:id="rId6"/>
    <p:sldId id="261" r:id="rId7"/>
    <p:sldId id="262" r:id="rId8"/>
  </p:sldIdLst>
  <p:sldSz cx="9144000" cy="5143500" type="screen16x9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62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A3B11"/>
    <a:srgbClr val="793A0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34843"/>
    <p:restoredTop sz="94521"/>
  </p:normalViewPr>
  <p:slideViewPr>
    <p:cSldViewPr>
      <p:cViewPr varScale="1">
        <p:scale>
          <a:sx n="124" d="100"/>
          <a:sy n="124" d="100"/>
        </p:scale>
        <p:origin x="176" y="480"/>
      </p:cViewPr>
      <p:guideLst>
        <p:guide orient="horz" pos="162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presProps" Target="pres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5.xml><?xml version="1.0" encoding="utf-8"?>
<dgm:colorsDef xmlns:dgm="http://schemas.openxmlformats.org/drawingml/2006/diagram" xmlns:a="http://schemas.openxmlformats.org/drawingml/2006/main" uniqueId="urn:microsoft.com/office/officeart/2005/8/colors/accent3_3">
  <dgm:title val=""/>
  <dgm:desc val=""/>
  <dgm:catLst>
    <dgm:cat type="accent3" pri="11300"/>
  </dgm:catLst>
  <dgm:styleLbl name="node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alignNode1">
    <dgm:fillClrLst>
      <a:schemeClr val="accent3">
        <a:shade val="80000"/>
      </a:schemeClr>
      <a:schemeClr val="accent3">
        <a:tint val="7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/>
    <dgm:txEffectClrLst/>
  </dgm:styleLbl>
  <dgm:styleLbl name="lnNode1">
    <dgm:fillClrLst>
      <a:schemeClr val="accent3">
        <a:shade val="80000"/>
      </a:schemeClr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vennNode1">
    <dgm:fillClrLst>
      <a:schemeClr val="accent3">
        <a:shade val="80000"/>
        <a:alpha val="50000"/>
      </a:schemeClr>
      <a:schemeClr val="accent3">
        <a:tint val="70000"/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node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node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>
      <a:schemeClr val="accent3">
        <a:tint val="50000"/>
      </a:schemeClr>
      <a:schemeClr val="accent3">
        <a:tint val="2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/>
    <dgm:txEffectClrLst/>
  </dgm:styleLbl>
  <dgm:styleLbl name="f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bgSibTrans2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lt1"/>
    </dgm:txFillClrLst>
    <dgm:txEffectClrLst/>
  </dgm:styleLbl>
  <dgm:styleLbl name="sibTrans1D1">
    <dgm:fillClrLst>
      <a:schemeClr val="accent3">
        <a:shade val="90000"/>
      </a:schemeClr>
      <a:schemeClr val="accent3">
        <a:tint val="70000"/>
      </a:schemeClr>
    </dgm:fillClrLst>
    <dgm:linClrLst>
      <a:schemeClr val="accent3">
        <a:shade val="90000"/>
      </a:schemeClr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3">
        <a:shade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2">
    <dgm:fillClrLst>
      <a:schemeClr val="accent3">
        <a:tint val="99000"/>
      </a:schemeClr>
    </dgm:fillClrLst>
    <dgm:linClrLst meth="repeat">
      <a:schemeClr val="lt1"/>
    </dgm:linClrLst>
    <dgm:effectClrLst/>
    <dgm:txLinClrLst/>
    <dgm:txFillClrLst/>
    <dgm:txEffectClrLst/>
  </dgm:styleLbl>
  <dgm:styleLbl name="asst3">
    <dgm:fillClrLst>
      <a:schemeClr val="accent3">
        <a:tint val="80000"/>
      </a:schemeClr>
    </dgm:fillClrLst>
    <dgm:linClrLst meth="repeat">
      <a:schemeClr val="lt1"/>
    </dgm:linClrLst>
    <dgm:effectClrLst/>
    <dgm:txLinClrLst/>
    <dgm:txFillClrLst/>
    <dgm:txEffectClrLst/>
  </dgm:styleLbl>
  <dgm:styleLbl name="asst4">
    <dgm:fillClrLst>
      <a:schemeClr val="accent3">
        <a:tint val="70000"/>
      </a:schemeClr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3">
        <a:tint val="90000"/>
      </a:schemeClr>
    </dgm:fillClrLst>
    <dgm:linClrLst meth="repeat">
      <a:schemeClr val="accent3">
        <a:tint val="90000"/>
      </a:schemeClr>
    </dgm:linClrLst>
    <dgm:effectClrLst/>
    <dgm:txLinClrLst/>
    <dgm:txFillClrLst/>
    <dgm:txEffectClrLst/>
  </dgm:styleLbl>
  <dgm:styleLbl name="parChTrans2D3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/>
    <dgm:txEffectClrLst/>
  </dgm:styleLbl>
  <dgm:styleLbl name="parChTrans2D4">
    <dgm:fillClrLst meth="repeat">
      <a:schemeClr val="accent3">
        <a:tint val="50000"/>
      </a:schemeClr>
    </dgm:fillClrLst>
    <dgm:linClrLst meth="repeat">
      <a:schemeClr val="accent3">
        <a:tint val="50000"/>
      </a:schemeClr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>
        <a:shade val="8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>
        <a:tint val="99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>
        <a:tint val="8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>
        <a:tint val="7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>
      <a:schemeClr val="accent3">
        <a:shade val="80000"/>
      </a:schemeClr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3">
        <a:alpha val="90000"/>
        <a:tint val="40000"/>
      </a:schemeClr>
    </dgm:fillClrLst>
    <dgm:linClrLst meth="repeat">
      <a:schemeClr val="accent3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3">
        <a:alpha val="90000"/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3">
        <a:tint val="99000"/>
      </a:schemeClr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3">
        <a:tint val="80000"/>
      </a:schemeClr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3">
        <a:tint val="70000"/>
      </a:schemeClr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dk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90000"/>
      </a:schemeClr>
    </dgm:fillClrLst>
    <dgm:linClrLst meth="repeat">
      <a:schemeClr val="dk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4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6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7.xml><?xml version="1.0" encoding="utf-8"?>
<dgm:colorsDef xmlns:dgm="http://schemas.openxmlformats.org/drawingml/2006/diagram" xmlns:a="http://schemas.openxmlformats.org/drawingml/2006/main" uniqueId="urn:microsoft.com/office/officeart/2005/8/colors/accent3_1">
  <dgm:title val=""/>
  <dgm:desc val=""/>
  <dgm:catLst>
    <dgm:cat type="accent3" pri="11100"/>
  </dgm:catLst>
  <dgm:styleLbl name="node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3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3">
        <a:tint val="40000"/>
      </a:schemeClr>
    </dgm:fillClrLst>
    <dgm:linClrLst meth="repeat">
      <a:schemeClr val="accent3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3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3">
        <a:tint val="60000"/>
      </a:schemeClr>
    </dgm:fillClrLst>
    <dgm:linClrLst meth="repeat">
      <a:schemeClr val="accent3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3">
    <dgm:fillClrLst meth="repeat">
      <a:schemeClr val="accent3"/>
    </dgm:fillClrLst>
    <dgm:linClrLst meth="repeat">
      <a:schemeClr val="accent3"/>
    </dgm:linClrLst>
    <dgm:effectClrLst/>
    <dgm:txLinClrLst/>
    <dgm:txFillClrLst/>
    <dgm:txEffectClrLst/>
  </dgm:styleLbl>
  <dgm:styleLbl name="parChTrans2D4">
    <dgm:fillClrLst meth="repeat">
      <a:schemeClr val="accent3"/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3"/>
    </dgm:fillClrLst>
    <dgm:linClrLst meth="repeat">
      <a:schemeClr val="accent3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3"/>
    </dgm:fillClrLst>
    <dgm:linClrLst meth="repeat">
      <a:schemeClr val="accent3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3">
        <a:alpha val="4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3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3">
        <a:alpha val="90000"/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3">
        <a:tint val="40000"/>
      </a:schemeClr>
    </dgm:fillClrLst>
    <dgm:linClrLst meth="repeat">
      <a:schemeClr val="accent3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3">
        <a:shade val="8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3">
        <a:tint val="50000"/>
        <a:alpha val="40000"/>
      </a:schemeClr>
    </dgm:fillClrLst>
    <dgm:linClrLst meth="repeat">
      <a:schemeClr val="accent3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3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8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9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0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1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2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3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4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15.xml><?xml version="1.0" encoding="utf-8"?>
<dgm:colorsDef xmlns:dgm="http://schemas.openxmlformats.org/drawingml/2006/diagram" xmlns:a="http://schemas.openxmlformats.org/drawingml/2006/main" uniqueId="urn:microsoft.com/office/officeart/2005/8/colors/accent6_1">
  <dgm:title val=""/>
  <dgm:desc val=""/>
  <dgm:catLst>
    <dgm:cat type="accent6" pri="11100"/>
  </dgm:catLst>
  <dgm:styleLbl name="node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lig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lnNode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vennNode1">
    <dgm:fillClrLst meth="repeat">
      <a:schemeClr val="lt1">
        <a:alpha val="50000"/>
      </a:schemeClr>
    </dgm:fillClrLst>
    <dgm:linClrLst meth="repeat">
      <a:schemeClr val="accent6">
        <a:shade val="80000"/>
      </a:schemeClr>
    </dgm:linClrLst>
    <dgm:effectClrLst/>
    <dgm:txLinClrLst/>
    <dgm:txFillClrLst/>
    <dgm:txEffectClrLst/>
  </dgm:styleLbl>
  <dgm:styleLbl name="node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node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f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6">
        <a:tint val="40000"/>
      </a:schemeClr>
    </dgm:fillClrLst>
    <dgm:linClrLst meth="repeat">
      <a:schemeClr val="accent6">
        <a:shade val="80000"/>
      </a:schemeClr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f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bgSib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 meth="repeat">
      <a:schemeClr val="dk1"/>
    </dgm:txFillClrLst>
    <dgm:txEffectClrLst/>
  </dgm:styleLbl>
  <dgm:styleLbl name="sibTrans1D1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1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2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3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asst4">
    <dgm:fillClrLst meth="repeat">
      <a:schemeClr val="lt1"/>
    </dgm:fillClrLst>
    <dgm:linClrLst meth="repeat">
      <a:schemeClr val="accent6">
        <a:shade val="80000"/>
      </a:schemeClr>
    </dgm:linClrLst>
    <dgm:effectClrLst/>
    <dgm:txLinClrLst/>
    <dgm:txFillClrLst meth="repeat">
      <a:schemeClr val="dk1"/>
    </dgm:txFillClrLst>
    <dgm:txEffectClrLst/>
  </dgm:styleLbl>
  <dgm:styleLbl name="parChTrans2D1">
    <dgm:fillClrLst meth="repeat">
      <a:schemeClr val="accent6">
        <a:tint val="60000"/>
      </a:schemeClr>
    </dgm:fillClrLst>
    <dgm:linClrLst meth="repeat">
      <a:schemeClr val="accent6">
        <a:tint val="60000"/>
      </a:schemeClr>
    </dgm:linClrLst>
    <dgm:effectClrLst/>
    <dgm:txLinClrLst/>
    <dgm:txFillClrLst/>
    <dgm:txEffectClrLst/>
  </dgm:styleLbl>
  <dgm:styleLbl name="parChTrans2D2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3">
    <dgm:fillClrLst meth="repeat">
      <a:schemeClr val="accent6"/>
    </dgm:fillClrLst>
    <dgm:linClrLst meth="repeat">
      <a:schemeClr val="accent6"/>
    </dgm:linClrLst>
    <dgm:effectClrLst/>
    <dgm:txLinClrLst/>
    <dgm:txFillClrLst/>
    <dgm:txEffectClrLst/>
  </dgm:styleLbl>
  <dgm:styleLbl name="parChTrans2D4">
    <dgm:fillClrLst meth="repeat">
      <a:schemeClr val="accent6"/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6"/>
    </dgm:fillClrLst>
    <dgm:linClrLst meth="repeat">
      <a:schemeClr val="accent6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6"/>
    </dgm:fillClrLst>
    <dgm:linClrLst meth="repeat">
      <a:schemeClr val="accent6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accent6">
        <a:alpha val="4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lt1">
        <a:alpha val="90000"/>
        <a:tint val="40000"/>
      </a:schemeClr>
    </dgm:fillClrLst>
    <dgm:linClrLst meth="repeat">
      <a:schemeClr val="accent6">
        <a:alpha val="9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accent6">
        <a:alpha val="90000"/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6">
        <a:tint val="40000"/>
      </a:schemeClr>
    </dgm:fillClrLst>
    <dgm:linClrLst meth="repeat">
      <a:schemeClr val="accent6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6">
        <a:shade val="8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6">
        <a:tint val="50000"/>
        <a:alpha val="40000"/>
      </a:schemeClr>
    </dgm:fillClrLst>
    <dgm:linClrLst meth="repeat">
      <a:schemeClr val="accent6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6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D6DD53E9-A3BE-F248-9169-01AFA19065A6}" type="doc">
      <dgm:prSet loTypeId="urn:microsoft.com/office/officeart/2005/8/layout/default" loCatId="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FE339DA2-9FB8-F14E-B924-4340CE42B6B3}">
      <dgm:prSet phldrT="[Texto]"/>
      <dgm:spPr/>
      <dgm:t>
        <a:bodyPr/>
        <a:lstStyle/>
        <a:p>
          <a:r>
            <a:rPr lang="es-ES" dirty="0">
              <a:solidFill>
                <a:srgbClr val="2A3B11"/>
              </a:solidFill>
            </a:rPr>
            <a:t>OMALIZUMAB</a:t>
          </a:r>
        </a:p>
      </dgm:t>
    </dgm:pt>
    <dgm:pt modelId="{19B28B12-BBF1-B543-A28C-AAAFCDD05C24}" type="parTrans" cxnId="{BF35A40E-992C-CB4E-91A2-E7504C01FB88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369FE340-780D-E649-91CA-8981F46ED741}" type="sibTrans" cxnId="{BF35A40E-992C-CB4E-91A2-E7504C01FB88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46C3E001-EFB6-F348-876C-BB5D75532FEF}">
      <dgm:prSet phldrT="[Texto]"/>
      <dgm:spPr/>
      <dgm:t>
        <a:bodyPr/>
        <a:lstStyle/>
        <a:p>
          <a:r>
            <a:rPr lang="es-ES" dirty="0">
              <a:solidFill>
                <a:srgbClr val="2A3B11"/>
              </a:solidFill>
            </a:rPr>
            <a:t>BENRALIZUMAB</a:t>
          </a:r>
        </a:p>
      </dgm:t>
    </dgm:pt>
    <dgm:pt modelId="{AA976303-9252-AC45-81B2-0A4ABBD86C5D}" type="parTrans" cxnId="{74188454-3D12-504E-8767-E06EB505E526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D4ADFD0F-4E62-8A46-A82E-BC1CCACB5AD3}" type="sibTrans" cxnId="{74188454-3D12-504E-8767-E06EB505E526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9F5965A-CF54-F446-9AA1-61E1B50E1E07}">
      <dgm:prSet phldrT="[Texto]"/>
      <dgm:spPr/>
      <dgm:t>
        <a:bodyPr/>
        <a:lstStyle/>
        <a:p>
          <a:r>
            <a:rPr lang="es-ES" dirty="0">
              <a:solidFill>
                <a:srgbClr val="2A3B11"/>
              </a:solidFill>
            </a:rPr>
            <a:t>MEPOLIZUMAB</a:t>
          </a:r>
        </a:p>
      </dgm:t>
    </dgm:pt>
    <dgm:pt modelId="{169324FE-2056-D64F-9B8C-94535ACDE405}" type="parTrans" cxnId="{AFAC2F9D-81CF-DF4F-A311-4B6465F27A91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33F06BE2-B0BA-E744-B77F-C125BD0D8A87}" type="sibTrans" cxnId="{AFAC2F9D-81CF-DF4F-A311-4B6465F27A91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45B21F6C-4DC8-094A-A48B-D8224C0E3B4A}">
      <dgm:prSet phldrT="[Texto]"/>
      <dgm:spPr/>
      <dgm:t>
        <a:bodyPr/>
        <a:lstStyle/>
        <a:p>
          <a:r>
            <a:rPr lang="es-ES" dirty="0">
              <a:solidFill>
                <a:srgbClr val="2A3B11"/>
              </a:solidFill>
            </a:rPr>
            <a:t>DUPILUMAB</a:t>
          </a:r>
        </a:p>
      </dgm:t>
    </dgm:pt>
    <dgm:pt modelId="{7BE2413A-2214-6440-BDFA-AFE9C5157AB1}" type="parTrans" cxnId="{C8B80536-B935-7249-B23B-57BE93E97E4E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4CF92FD5-0FD2-134A-9450-4F89D29E3AA1}" type="sibTrans" cxnId="{C8B80536-B935-7249-B23B-57BE93E97E4E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634AF370-8314-E846-96AA-3F8A11DBA683}">
      <dgm:prSet/>
      <dgm:spPr/>
      <dgm:t>
        <a:bodyPr/>
        <a:lstStyle/>
        <a:p>
          <a:r>
            <a:rPr lang="es-ES" b="1" dirty="0">
              <a:solidFill>
                <a:schemeClr val="accent6">
                  <a:lumMod val="50000"/>
                </a:schemeClr>
              </a:solidFill>
            </a:rPr>
            <a:t>AGDC</a:t>
          </a:r>
        </a:p>
      </dgm:t>
    </dgm:pt>
    <dgm:pt modelId="{41CE2415-6CF3-6B4E-981F-932DF95E7B81}" type="parTrans" cxnId="{3089A228-5A5B-7A41-9CBF-0250554D8282}">
      <dgm:prSet/>
      <dgm:spPr/>
      <dgm:t>
        <a:bodyPr/>
        <a:lstStyle/>
        <a:p>
          <a:endParaRPr lang="es-ES"/>
        </a:p>
      </dgm:t>
    </dgm:pt>
    <dgm:pt modelId="{202F567B-5923-824F-A945-C556AD460B59}" type="sibTrans" cxnId="{3089A228-5A5B-7A41-9CBF-0250554D8282}">
      <dgm:prSet/>
      <dgm:spPr/>
      <dgm:t>
        <a:bodyPr/>
        <a:lstStyle/>
        <a:p>
          <a:endParaRPr lang="es-ES"/>
        </a:p>
      </dgm:t>
    </dgm:pt>
    <dgm:pt modelId="{63FCF282-B8BC-AF48-8084-73B74D6E1D8A}" type="pres">
      <dgm:prSet presAssocID="{D6DD53E9-A3BE-F248-9169-01AFA19065A6}" presName="diagram" presStyleCnt="0">
        <dgm:presLayoutVars>
          <dgm:dir/>
          <dgm:resizeHandles val="exact"/>
        </dgm:presLayoutVars>
      </dgm:prSet>
      <dgm:spPr/>
    </dgm:pt>
    <dgm:pt modelId="{98AB591F-2F78-5743-A042-242951322F37}" type="pres">
      <dgm:prSet presAssocID="{FE339DA2-9FB8-F14E-B924-4340CE42B6B3}" presName="node" presStyleLbl="node1" presStyleIdx="0" presStyleCnt="5" custLinFactX="9229" custLinFactNeighborX="100000" custLinFactNeighborY="887">
        <dgm:presLayoutVars>
          <dgm:bulletEnabled val="1"/>
        </dgm:presLayoutVars>
      </dgm:prSet>
      <dgm:spPr/>
    </dgm:pt>
    <dgm:pt modelId="{795EE8A8-F9A0-3B46-B7B7-BAE95583EB5F}" type="pres">
      <dgm:prSet presAssocID="{369FE340-780D-E649-91CA-8981F46ED741}" presName="sibTrans" presStyleCnt="0"/>
      <dgm:spPr/>
    </dgm:pt>
    <dgm:pt modelId="{7898D278-2D98-2845-87C5-1B4C351A42BA}" type="pres">
      <dgm:prSet presAssocID="{634AF370-8314-E846-96AA-3F8A11DBA683}" presName="node" presStyleLbl="node1" presStyleIdx="1" presStyleCnt="5" custLinFactX="-7952" custLinFactNeighborX="-100000" custLinFactNeighborY="887">
        <dgm:presLayoutVars>
          <dgm:bulletEnabled val="1"/>
        </dgm:presLayoutVars>
      </dgm:prSet>
      <dgm:spPr/>
    </dgm:pt>
    <dgm:pt modelId="{D5CDB0F7-F45B-4B47-A5A9-983984380F76}" type="pres">
      <dgm:prSet presAssocID="{202F567B-5923-824F-A945-C556AD460B59}" presName="sibTrans" presStyleCnt="0"/>
      <dgm:spPr/>
    </dgm:pt>
    <dgm:pt modelId="{D6DA756D-3614-D84A-B6FC-B5D12041E943}" type="pres">
      <dgm:prSet presAssocID="{46C3E001-EFB6-F348-876C-BB5D75532FEF}" presName="node" presStyleLbl="node1" presStyleIdx="2" presStyleCnt="5">
        <dgm:presLayoutVars>
          <dgm:bulletEnabled val="1"/>
        </dgm:presLayoutVars>
      </dgm:prSet>
      <dgm:spPr/>
    </dgm:pt>
    <dgm:pt modelId="{C4781157-131B-0049-AE88-723AB6AA8A60}" type="pres">
      <dgm:prSet presAssocID="{D4ADFD0F-4E62-8A46-A82E-BC1CCACB5AD3}" presName="sibTrans" presStyleCnt="0"/>
      <dgm:spPr/>
    </dgm:pt>
    <dgm:pt modelId="{1D942266-8F49-024A-8ADC-D685B0746CF7}" type="pres">
      <dgm:prSet presAssocID="{A9F5965A-CF54-F446-9AA1-61E1B50E1E07}" presName="node" presStyleLbl="node1" presStyleIdx="3" presStyleCnt="5">
        <dgm:presLayoutVars>
          <dgm:bulletEnabled val="1"/>
        </dgm:presLayoutVars>
      </dgm:prSet>
      <dgm:spPr/>
    </dgm:pt>
    <dgm:pt modelId="{9BBF97F8-7C4F-D649-87D3-2F70B53406F5}" type="pres">
      <dgm:prSet presAssocID="{33F06BE2-B0BA-E744-B77F-C125BD0D8A87}" presName="sibTrans" presStyleCnt="0"/>
      <dgm:spPr/>
    </dgm:pt>
    <dgm:pt modelId="{8CA37EC7-7102-A345-832A-A9745E084470}" type="pres">
      <dgm:prSet presAssocID="{45B21F6C-4DC8-094A-A48B-D8224C0E3B4A}" presName="node" presStyleLbl="node1" presStyleIdx="4" presStyleCnt="5">
        <dgm:presLayoutVars>
          <dgm:bulletEnabled val="1"/>
        </dgm:presLayoutVars>
      </dgm:prSet>
      <dgm:spPr/>
    </dgm:pt>
  </dgm:ptLst>
  <dgm:cxnLst>
    <dgm:cxn modelId="{01E5E705-C69E-0941-9FF5-33AAB88F2419}" type="presOf" srcId="{46C3E001-EFB6-F348-876C-BB5D75532FEF}" destId="{D6DA756D-3614-D84A-B6FC-B5D12041E943}" srcOrd="0" destOrd="0" presId="urn:microsoft.com/office/officeart/2005/8/layout/default"/>
    <dgm:cxn modelId="{BF35A40E-992C-CB4E-91A2-E7504C01FB88}" srcId="{D6DD53E9-A3BE-F248-9169-01AFA19065A6}" destId="{FE339DA2-9FB8-F14E-B924-4340CE42B6B3}" srcOrd="0" destOrd="0" parTransId="{19B28B12-BBF1-B543-A28C-AAAFCDD05C24}" sibTransId="{369FE340-780D-E649-91CA-8981F46ED741}"/>
    <dgm:cxn modelId="{2E4F7826-0A0D-9C46-B705-6E7A8B8FD983}" type="presOf" srcId="{D6DD53E9-A3BE-F248-9169-01AFA19065A6}" destId="{63FCF282-B8BC-AF48-8084-73B74D6E1D8A}" srcOrd="0" destOrd="0" presId="urn:microsoft.com/office/officeart/2005/8/layout/default"/>
    <dgm:cxn modelId="{3089A228-5A5B-7A41-9CBF-0250554D8282}" srcId="{D6DD53E9-A3BE-F248-9169-01AFA19065A6}" destId="{634AF370-8314-E846-96AA-3F8A11DBA683}" srcOrd="1" destOrd="0" parTransId="{41CE2415-6CF3-6B4E-981F-932DF95E7B81}" sibTransId="{202F567B-5923-824F-A945-C556AD460B59}"/>
    <dgm:cxn modelId="{C8B80536-B935-7249-B23B-57BE93E97E4E}" srcId="{D6DD53E9-A3BE-F248-9169-01AFA19065A6}" destId="{45B21F6C-4DC8-094A-A48B-D8224C0E3B4A}" srcOrd="4" destOrd="0" parTransId="{7BE2413A-2214-6440-BDFA-AFE9C5157AB1}" sibTransId="{4CF92FD5-0FD2-134A-9450-4F89D29E3AA1}"/>
    <dgm:cxn modelId="{74188454-3D12-504E-8767-E06EB505E526}" srcId="{D6DD53E9-A3BE-F248-9169-01AFA19065A6}" destId="{46C3E001-EFB6-F348-876C-BB5D75532FEF}" srcOrd="2" destOrd="0" parTransId="{AA976303-9252-AC45-81B2-0A4ABBD86C5D}" sibTransId="{D4ADFD0F-4E62-8A46-A82E-BC1CCACB5AD3}"/>
    <dgm:cxn modelId="{30289F69-C061-1846-A089-4B440AF29866}" type="presOf" srcId="{634AF370-8314-E846-96AA-3F8A11DBA683}" destId="{7898D278-2D98-2845-87C5-1B4C351A42BA}" srcOrd="0" destOrd="0" presId="urn:microsoft.com/office/officeart/2005/8/layout/default"/>
    <dgm:cxn modelId="{B9B91675-32CB-344F-A1FA-E06B70A31044}" type="presOf" srcId="{FE339DA2-9FB8-F14E-B924-4340CE42B6B3}" destId="{98AB591F-2F78-5743-A042-242951322F37}" srcOrd="0" destOrd="0" presId="urn:microsoft.com/office/officeart/2005/8/layout/default"/>
    <dgm:cxn modelId="{3F04C998-4D91-5146-8111-992A679EC1F8}" type="presOf" srcId="{45B21F6C-4DC8-094A-A48B-D8224C0E3B4A}" destId="{8CA37EC7-7102-A345-832A-A9745E084470}" srcOrd="0" destOrd="0" presId="urn:microsoft.com/office/officeart/2005/8/layout/default"/>
    <dgm:cxn modelId="{AFAC2F9D-81CF-DF4F-A311-4B6465F27A91}" srcId="{D6DD53E9-A3BE-F248-9169-01AFA19065A6}" destId="{A9F5965A-CF54-F446-9AA1-61E1B50E1E07}" srcOrd="3" destOrd="0" parTransId="{169324FE-2056-D64F-9B8C-94535ACDE405}" sibTransId="{33F06BE2-B0BA-E744-B77F-C125BD0D8A87}"/>
    <dgm:cxn modelId="{EFF987FD-7368-0545-8BF3-7810E4339A2B}" type="presOf" srcId="{A9F5965A-CF54-F446-9AA1-61E1B50E1E07}" destId="{1D942266-8F49-024A-8ADC-D685B0746CF7}" srcOrd="0" destOrd="0" presId="urn:microsoft.com/office/officeart/2005/8/layout/default"/>
    <dgm:cxn modelId="{6D71D209-F6A7-6A41-A3CF-B64AB023F744}" type="presParOf" srcId="{63FCF282-B8BC-AF48-8084-73B74D6E1D8A}" destId="{98AB591F-2F78-5743-A042-242951322F37}" srcOrd="0" destOrd="0" presId="urn:microsoft.com/office/officeart/2005/8/layout/default"/>
    <dgm:cxn modelId="{B05ECAEE-8A7C-724E-A3DA-9B50B0740B2F}" type="presParOf" srcId="{63FCF282-B8BC-AF48-8084-73B74D6E1D8A}" destId="{795EE8A8-F9A0-3B46-B7B7-BAE95583EB5F}" srcOrd="1" destOrd="0" presId="urn:microsoft.com/office/officeart/2005/8/layout/default"/>
    <dgm:cxn modelId="{7493B9B7-77C1-BF4C-A4FB-16917E28EE4C}" type="presParOf" srcId="{63FCF282-B8BC-AF48-8084-73B74D6E1D8A}" destId="{7898D278-2D98-2845-87C5-1B4C351A42BA}" srcOrd="2" destOrd="0" presId="urn:microsoft.com/office/officeart/2005/8/layout/default"/>
    <dgm:cxn modelId="{B33A02C4-52C6-684A-9152-8C4F9033E489}" type="presParOf" srcId="{63FCF282-B8BC-AF48-8084-73B74D6E1D8A}" destId="{D5CDB0F7-F45B-4B47-A5A9-983984380F76}" srcOrd="3" destOrd="0" presId="urn:microsoft.com/office/officeart/2005/8/layout/default"/>
    <dgm:cxn modelId="{399B5F53-BC6B-E443-B780-E12999671190}" type="presParOf" srcId="{63FCF282-B8BC-AF48-8084-73B74D6E1D8A}" destId="{D6DA756D-3614-D84A-B6FC-B5D12041E943}" srcOrd="4" destOrd="0" presId="urn:microsoft.com/office/officeart/2005/8/layout/default"/>
    <dgm:cxn modelId="{129975AE-93E7-0A4C-94A9-C3577002BA28}" type="presParOf" srcId="{63FCF282-B8BC-AF48-8084-73B74D6E1D8A}" destId="{C4781157-131B-0049-AE88-723AB6AA8A60}" srcOrd="5" destOrd="0" presId="urn:microsoft.com/office/officeart/2005/8/layout/default"/>
    <dgm:cxn modelId="{45F9A6BB-7473-7247-A49A-4E96232402AC}" type="presParOf" srcId="{63FCF282-B8BC-AF48-8084-73B74D6E1D8A}" destId="{1D942266-8F49-024A-8ADC-D685B0746CF7}" srcOrd="6" destOrd="0" presId="urn:microsoft.com/office/officeart/2005/8/layout/default"/>
    <dgm:cxn modelId="{E6ED111C-47DA-BB4D-9CB8-1A017C8E6CA9}" type="presParOf" srcId="{63FCF282-B8BC-AF48-8084-73B74D6E1D8A}" destId="{9BBF97F8-7C4F-D649-87D3-2F70B53406F5}" srcOrd="7" destOrd="0" presId="urn:microsoft.com/office/officeart/2005/8/layout/default"/>
    <dgm:cxn modelId="{C742A8F8-A1CD-6148-9E79-D4F162105DAB}" type="presParOf" srcId="{63FCF282-B8BC-AF48-8084-73B74D6E1D8A}" destId="{8CA37EC7-7102-A345-832A-A9745E084470}" srcOrd="8" destOrd="0" presId="urn:microsoft.com/office/officeart/2005/8/layout/default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BDFCB82D-76EE-E24F-AE22-D27359304E54}" type="doc">
      <dgm:prSet loTypeId="urn:microsoft.com/office/officeart/2005/8/layout/hChevron3" loCatId="" qsTypeId="urn:microsoft.com/office/officeart/2005/8/quickstyle/simple1" qsCatId="simple" csTypeId="urn:microsoft.com/office/officeart/2005/8/colors/accent3_1" csCatId="accent3" phldr="1"/>
      <dgm:spPr/>
    </dgm:pt>
    <dgm:pt modelId="{8C5E5562-D5AA-F245-8982-8B06E0B365EF}" type="pres">
      <dgm:prSet presAssocID="{BDFCB82D-76EE-E24F-AE22-D27359304E54}" presName="Name0" presStyleCnt="0">
        <dgm:presLayoutVars>
          <dgm:dir/>
          <dgm:resizeHandles val="exact"/>
        </dgm:presLayoutVars>
      </dgm:prSet>
      <dgm:spPr/>
    </dgm:pt>
  </dgm:ptLst>
  <dgm:cxnLst>
    <dgm:cxn modelId="{F365B566-74C7-7E41-B501-0857197D064F}" type="presOf" srcId="{BDFCB82D-76EE-E24F-AE22-D27359304E54}" destId="{8C5E5562-D5AA-F245-8982-8B06E0B365EF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BDFCB82D-76EE-E24F-AE22-D27359304E54}" type="doc">
      <dgm:prSet loTypeId="urn:microsoft.com/office/officeart/2005/8/layout/hChevron3" loCatId="" qsTypeId="urn:microsoft.com/office/officeart/2005/8/quickstyle/simple1" qsCatId="simple" csTypeId="urn:microsoft.com/office/officeart/2005/8/colors/accent3_1" csCatId="accent3" phldr="1"/>
      <dgm:spPr/>
    </dgm:pt>
    <dgm:pt modelId="{8C5E5562-D5AA-F245-8982-8B06E0B365EF}" type="pres">
      <dgm:prSet presAssocID="{BDFCB82D-76EE-E24F-AE22-D27359304E54}" presName="Name0" presStyleCnt="0">
        <dgm:presLayoutVars>
          <dgm:dir/>
          <dgm:resizeHandles val="exact"/>
        </dgm:presLayoutVars>
      </dgm:prSet>
      <dgm:spPr/>
    </dgm:pt>
  </dgm:ptLst>
  <dgm:cxnLst>
    <dgm:cxn modelId="{F365B566-74C7-7E41-B501-0857197D064F}" type="presOf" srcId="{BDFCB82D-76EE-E24F-AE22-D27359304E54}" destId="{8C5E5562-D5AA-F245-8982-8B06E0B365EF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A6915890-A83C-3841-9CD1-4645A795BDD5}" type="doc">
      <dgm:prSet loTypeId="urn:microsoft.com/office/officeart/2005/8/layout/radial6" loCatId="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9A0A54C9-1858-7143-9C51-ADB0BFFA6CA6}">
      <dgm:prSet phldrT="[Texto]" custT="1"/>
      <dgm:spPr/>
      <dgm:t>
        <a:bodyPr/>
        <a:lstStyle/>
        <a:p>
          <a:r>
            <a:rPr lang="es-ES" sz="1600" b="1" dirty="0"/>
            <a:t>ESCALA MULTIDIMENSIONAL EXACTO</a:t>
          </a:r>
        </a:p>
      </dgm:t>
    </dgm:pt>
    <dgm:pt modelId="{4A653DB4-C7A2-1B4D-A409-DAC020636D20}" type="parTrans" cxnId="{8253FA1F-69B4-8144-AF26-2A47698F0834}">
      <dgm:prSet/>
      <dgm:spPr/>
      <dgm:t>
        <a:bodyPr/>
        <a:lstStyle/>
        <a:p>
          <a:endParaRPr lang="es-ES"/>
        </a:p>
      </dgm:t>
    </dgm:pt>
    <dgm:pt modelId="{879BBD87-57CB-FF43-BB78-A31C7B201F98}" type="sibTrans" cxnId="{8253FA1F-69B4-8144-AF26-2A47698F0834}">
      <dgm:prSet/>
      <dgm:spPr/>
      <dgm:t>
        <a:bodyPr/>
        <a:lstStyle/>
        <a:p>
          <a:endParaRPr lang="es-ES"/>
        </a:p>
      </dgm:t>
    </dgm:pt>
    <dgm:pt modelId="{667E2010-1833-D447-B0A2-45B3A8CB659F}">
      <dgm:prSet phldrT="[Texto]" custT="1"/>
      <dgm:spPr/>
      <dgm:t>
        <a:bodyPr/>
        <a:lstStyle/>
        <a:p>
          <a:r>
            <a:rPr lang="es-ES" sz="1600" dirty="0"/>
            <a:t>EXACERBACIONES</a:t>
          </a:r>
        </a:p>
      </dgm:t>
    </dgm:pt>
    <dgm:pt modelId="{9FF6D634-4878-934D-93C3-DDB41439E245}" type="parTrans" cxnId="{F1B3876E-CDCF-0844-9B77-32DDBB8AF2ED}">
      <dgm:prSet/>
      <dgm:spPr/>
      <dgm:t>
        <a:bodyPr/>
        <a:lstStyle/>
        <a:p>
          <a:endParaRPr lang="es-ES"/>
        </a:p>
      </dgm:t>
    </dgm:pt>
    <dgm:pt modelId="{471E6104-63C8-DF4B-8E3D-A8A725174281}" type="sibTrans" cxnId="{F1B3876E-CDCF-0844-9B77-32DDBB8AF2ED}">
      <dgm:prSet/>
      <dgm:spPr/>
      <dgm:t>
        <a:bodyPr/>
        <a:lstStyle/>
        <a:p>
          <a:endParaRPr lang="es-ES"/>
        </a:p>
      </dgm:t>
    </dgm:pt>
    <dgm:pt modelId="{6EF1CA41-501C-E744-8EA6-F1EA31BAAAD8}">
      <dgm:prSet phldrT="[Texto]" custT="1"/>
      <dgm:spPr/>
      <dgm:t>
        <a:bodyPr/>
        <a:lstStyle/>
        <a:p>
          <a:r>
            <a:rPr lang="es-ES" sz="1800" dirty="0"/>
            <a:t>FEV 1</a:t>
          </a:r>
        </a:p>
      </dgm:t>
    </dgm:pt>
    <dgm:pt modelId="{602C1606-276A-4049-8F63-B40F9C2D724B}" type="parTrans" cxnId="{1BAD27CF-4D66-594C-AE42-369D641B1431}">
      <dgm:prSet/>
      <dgm:spPr/>
      <dgm:t>
        <a:bodyPr/>
        <a:lstStyle/>
        <a:p>
          <a:endParaRPr lang="es-ES"/>
        </a:p>
      </dgm:t>
    </dgm:pt>
    <dgm:pt modelId="{CC009111-A12C-C041-893E-B44909952EB5}" type="sibTrans" cxnId="{1BAD27CF-4D66-594C-AE42-369D641B1431}">
      <dgm:prSet/>
      <dgm:spPr/>
      <dgm:t>
        <a:bodyPr/>
        <a:lstStyle/>
        <a:p>
          <a:endParaRPr lang="es-ES"/>
        </a:p>
      </dgm:t>
    </dgm:pt>
    <dgm:pt modelId="{F9646702-4D15-7449-95F5-BA894BD1C803}">
      <dgm:prSet phldrT="[Texto]" custT="1"/>
      <dgm:spPr/>
      <dgm:t>
        <a:bodyPr/>
        <a:lstStyle/>
        <a:p>
          <a:r>
            <a:rPr lang="es-ES" sz="1800" dirty="0"/>
            <a:t>ACT</a:t>
          </a:r>
        </a:p>
      </dgm:t>
    </dgm:pt>
    <dgm:pt modelId="{5186890D-A04C-F543-BB5F-E2D1AEC573ED}" type="parTrans" cxnId="{987A495E-E510-2D4E-9A87-C8DFC49E3EA8}">
      <dgm:prSet/>
      <dgm:spPr/>
      <dgm:t>
        <a:bodyPr/>
        <a:lstStyle/>
        <a:p>
          <a:endParaRPr lang="es-ES"/>
        </a:p>
      </dgm:t>
    </dgm:pt>
    <dgm:pt modelId="{887940EF-A3C6-E044-A1C8-746173ABD997}" type="sibTrans" cxnId="{987A495E-E510-2D4E-9A87-C8DFC49E3EA8}">
      <dgm:prSet/>
      <dgm:spPr/>
      <dgm:t>
        <a:bodyPr/>
        <a:lstStyle/>
        <a:p>
          <a:endParaRPr lang="es-ES"/>
        </a:p>
      </dgm:t>
    </dgm:pt>
    <dgm:pt modelId="{686D1934-8C6A-2A46-BB5A-9F612AA98B65}">
      <dgm:prSet phldrT="[Texto]" custT="1"/>
      <dgm:spPr/>
      <dgm:t>
        <a:bodyPr/>
        <a:lstStyle/>
        <a:p>
          <a:r>
            <a:rPr lang="es-ES" sz="1800" dirty="0"/>
            <a:t>CORTICOIDES</a:t>
          </a:r>
        </a:p>
      </dgm:t>
    </dgm:pt>
    <dgm:pt modelId="{F5A34AE3-0331-C349-9599-AB87357014D7}" type="parTrans" cxnId="{30B595F9-9DDA-3243-AF86-28CB0B84D7CE}">
      <dgm:prSet/>
      <dgm:spPr/>
      <dgm:t>
        <a:bodyPr/>
        <a:lstStyle/>
        <a:p>
          <a:endParaRPr lang="es-ES"/>
        </a:p>
      </dgm:t>
    </dgm:pt>
    <dgm:pt modelId="{AF923A24-A734-6F41-A2D3-6A5BEED48E29}" type="sibTrans" cxnId="{30B595F9-9DDA-3243-AF86-28CB0B84D7CE}">
      <dgm:prSet/>
      <dgm:spPr/>
      <dgm:t>
        <a:bodyPr/>
        <a:lstStyle/>
        <a:p>
          <a:endParaRPr lang="es-ES"/>
        </a:p>
      </dgm:t>
    </dgm:pt>
    <dgm:pt modelId="{2835B0B9-72D4-E643-890F-35FF0F78BF17}" type="pres">
      <dgm:prSet presAssocID="{A6915890-A83C-3841-9CD1-4645A795BDD5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3E865EC5-702E-6A4F-9442-3BFB95AF8062}" type="pres">
      <dgm:prSet presAssocID="{9A0A54C9-1858-7143-9C51-ADB0BFFA6CA6}" presName="centerShape" presStyleLbl="node0" presStyleIdx="0" presStyleCnt="1"/>
      <dgm:spPr/>
    </dgm:pt>
    <dgm:pt modelId="{DAC14C1A-9A1A-D747-B7D8-A10F79C61F9F}" type="pres">
      <dgm:prSet presAssocID="{667E2010-1833-D447-B0A2-45B3A8CB659F}" presName="node" presStyleLbl="node1" presStyleIdx="0" presStyleCnt="4">
        <dgm:presLayoutVars>
          <dgm:bulletEnabled val="1"/>
        </dgm:presLayoutVars>
      </dgm:prSet>
      <dgm:spPr/>
    </dgm:pt>
    <dgm:pt modelId="{BBC003B3-0282-AB4E-BF60-29DF31841B0B}" type="pres">
      <dgm:prSet presAssocID="{667E2010-1833-D447-B0A2-45B3A8CB659F}" presName="dummy" presStyleCnt="0"/>
      <dgm:spPr/>
    </dgm:pt>
    <dgm:pt modelId="{22344DB5-E6FF-0149-8008-BAC8CD5E8E03}" type="pres">
      <dgm:prSet presAssocID="{471E6104-63C8-DF4B-8E3D-A8A725174281}" presName="sibTrans" presStyleLbl="sibTrans2D1" presStyleIdx="0" presStyleCnt="4"/>
      <dgm:spPr/>
    </dgm:pt>
    <dgm:pt modelId="{15EC17D8-E6CC-8E42-96A3-1CBE7D28CFCB}" type="pres">
      <dgm:prSet presAssocID="{6EF1CA41-501C-E744-8EA6-F1EA31BAAAD8}" presName="node" presStyleLbl="node1" presStyleIdx="1" presStyleCnt="4">
        <dgm:presLayoutVars>
          <dgm:bulletEnabled val="1"/>
        </dgm:presLayoutVars>
      </dgm:prSet>
      <dgm:spPr/>
    </dgm:pt>
    <dgm:pt modelId="{20CA8D69-B819-624F-9925-43688EED192A}" type="pres">
      <dgm:prSet presAssocID="{6EF1CA41-501C-E744-8EA6-F1EA31BAAAD8}" presName="dummy" presStyleCnt="0"/>
      <dgm:spPr/>
    </dgm:pt>
    <dgm:pt modelId="{6AE89833-ECD3-094A-97A5-533C57414AF5}" type="pres">
      <dgm:prSet presAssocID="{CC009111-A12C-C041-893E-B44909952EB5}" presName="sibTrans" presStyleLbl="sibTrans2D1" presStyleIdx="1" presStyleCnt="4"/>
      <dgm:spPr/>
    </dgm:pt>
    <dgm:pt modelId="{33897927-D857-DE4A-8710-C3A48ABAB2C1}" type="pres">
      <dgm:prSet presAssocID="{F9646702-4D15-7449-95F5-BA894BD1C803}" presName="node" presStyleLbl="node1" presStyleIdx="2" presStyleCnt="4">
        <dgm:presLayoutVars>
          <dgm:bulletEnabled val="1"/>
        </dgm:presLayoutVars>
      </dgm:prSet>
      <dgm:spPr/>
    </dgm:pt>
    <dgm:pt modelId="{820F8452-5B1A-A446-9A90-90921D42B5D3}" type="pres">
      <dgm:prSet presAssocID="{F9646702-4D15-7449-95F5-BA894BD1C803}" presName="dummy" presStyleCnt="0"/>
      <dgm:spPr/>
    </dgm:pt>
    <dgm:pt modelId="{43DEACED-E6B6-224F-B955-4B21DF5B0169}" type="pres">
      <dgm:prSet presAssocID="{887940EF-A3C6-E044-A1C8-746173ABD997}" presName="sibTrans" presStyleLbl="sibTrans2D1" presStyleIdx="2" presStyleCnt="4"/>
      <dgm:spPr/>
    </dgm:pt>
    <dgm:pt modelId="{EF3EE28A-B9F8-D649-98FB-FDC07C84DBAE}" type="pres">
      <dgm:prSet presAssocID="{686D1934-8C6A-2A46-BB5A-9F612AA98B65}" presName="node" presStyleLbl="node1" presStyleIdx="3" presStyleCnt="4">
        <dgm:presLayoutVars>
          <dgm:bulletEnabled val="1"/>
        </dgm:presLayoutVars>
      </dgm:prSet>
      <dgm:spPr/>
    </dgm:pt>
    <dgm:pt modelId="{EC868563-8EFE-6643-A273-AB844AFAE098}" type="pres">
      <dgm:prSet presAssocID="{686D1934-8C6A-2A46-BB5A-9F612AA98B65}" presName="dummy" presStyleCnt="0"/>
      <dgm:spPr/>
    </dgm:pt>
    <dgm:pt modelId="{E8553335-C4E2-F648-832B-671664C490F6}" type="pres">
      <dgm:prSet presAssocID="{AF923A24-A734-6F41-A2D3-6A5BEED48E29}" presName="sibTrans" presStyleLbl="sibTrans2D1" presStyleIdx="3" presStyleCnt="4"/>
      <dgm:spPr/>
    </dgm:pt>
  </dgm:ptLst>
  <dgm:cxnLst>
    <dgm:cxn modelId="{3CD41009-716F-7B4E-8DCE-299490A9D1CE}" type="presOf" srcId="{667E2010-1833-D447-B0A2-45B3A8CB659F}" destId="{DAC14C1A-9A1A-D747-B7D8-A10F79C61F9F}" srcOrd="0" destOrd="0" presId="urn:microsoft.com/office/officeart/2005/8/layout/radial6"/>
    <dgm:cxn modelId="{CD18E909-1481-E148-B008-A38E2F3801B9}" type="presOf" srcId="{AF923A24-A734-6F41-A2D3-6A5BEED48E29}" destId="{E8553335-C4E2-F648-832B-671664C490F6}" srcOrd="0" destOrd="0" presId="urn:microsoft.com/office/officeart/2005/8/layout/radial6"/>
    <dgm:cxn modelId="{15885B13-EBD5-534E-98AC-019233EFAB35}" type="presOf" srcId="{6EF1CA41-501C-E744-8EA6-F1EA31BAAAD8}" destId="{15EC17D8-E6CC-8E42-96A3-1CBE7D28CFCB}" srcOrd="0" destOrd="0" presId="urn:microsoft.com/office/officeart/2005/8/layout/radial6"/>
    <dgm:cxn modelId="{93AA901E-01F0-6F4E-A16C-CB6D10C3544A}" type="presOf" srcId="{9A0A54C9-1858-7143-9C51-ADB0BFFA6CA6}" destId="{3E865EC5-702E-6A4F-9442-3BFB95AF8062}" srcOrd="0" destOrd="0" presId="urn:microsoft.com/office/officeart/2005/8/layout/radial6"/>
    <dgm:cxn modelId="{8253FA1F-69B4-8144-AF26-2A47698F0834}" srcId="{A6915890-A83C-3841-9CD1-4645A795BDD5}" destId="{9A0A54C9-1858-7143-9C51-ADB0BFFA6CA6}" srcOrd="0" destOrd="0" parTransId="{4A653DB4-C7A2-1B4D-A409-DAC020636D20}" sibTransId="{879BBD87-57CB-FF43-BB78-A31C7B201F98}"/>
    <dgm:cxn modelId="{987A495E-E510-2D4E-9A87-C8DFC49E3EA8}" srcId="{9A0A54C9-1858-7143-9C51-ADB0BFFA6CA6}" destId="{F9646702-4D15-7449-95F5-BA894BD1C803}" srcOrd="2" destOrd="0" parTransId="{5186890D-A04C-F543-BB5F-E2D1AEC573ED}" sibTransId="{887940EF-A3C6-E044-A1C8-746173ABD997}"/>
    <dgm:cxn modelId="{A23B776A-EF11-1944-B816-2CD443F25727}" type="presOf" srcId="{A6915890-A83C-3841-9CD1-4645A795BDD5}" destId="{2835B0B9-72D4-E643-890F-35FF0F78BF17}" srcOrd="0" destOrd="0" presId="urn:microsoft.com/office/officeart/2005/8/layout/radial6"/>
    <dgm:cxn modelId="{F1B3876E-CDCF-0844-9B77-32DDBB8AF2ED}" srcId="{9A0A54C9-1858-7143-9C51-ADB0BFFA6CA6}" destId="{667E2010-1833-D447-B0A2-45B3A8CB659F}" srcOrd="0" destOrd="0" parTransId="{9FF6D634-4878-934D-93C3-DDB41439E245}" sibTransId="{471E6104-63C8-DF4B-8E3D-A8A725174281}"/>
    <dgm:cxn modelId="{AB9AEE97-F8FB-F54B-92D5-E8863A58CE7F}" type="presOf" srcId="{F9646702-4D15-7449-95F5-BA894BD1C803}" destId="{33897927-D857-DE4A-8710-C3A48ABAB2C1}" srcOrd="0" destOrd="0" presId="urn:microsoft.com/office/officeart/2005/8/layout/radial6"/>
    <dgm:cxn modelId="{9EB384AE-D390-C24A-9D99-C5C170B423DE}" type="presOf" srcId="{CC009111-A12C-C041-893E-B44909952EB5}" destId="{6AE89833-ECD3-094A-97A5-533C57414AF5}" srcOrd="0" destOrd="0" presId="urn:microsoft.com/office/officeart/2005/8/layout/radial6"/>
    <dgm:cxn modelId="{B1B1B3B6-DA2B-9647-A310-646D7979DB89}" type="presOf" srcId="{686D1934-8C6A-2A46-BB5A-9F612AA98B65}" destId="{EF3EE28A-B9F8-D649-98FB-FDC07C84DBAE}" srcOrd="0" destOrd="0" presId="urn:microsoft.com/office/officeart/2005/8/layout/radial6"/>
    <dgm:cxn modelId="{33F3EBC0-927C-F64F-885E-F5C3987AF918}" type="presOf" srcId="{471E6104-63C8-DF4B-8E3D-A8A725174281}" destId="{22344DB5-E6FF-0149-8008-BAC8CD5E8E03}" srcOrd="0" destOrd="0" presId="urn:microsoft.com/office/officeart/2005/8/layout/radial6"/>
    <dgm:cxn modelId="{F84ACCC2-1A4E-6444-88BF-1913F27092FB}" type="presOf" srcId="{887940EF-A3C6-E044-A1C8-746173ABD997}" destId="{43DEACED-E6B6-224F-B955-4B21DF5B0169}" srcOrd="0" destOrd="0" presId="urn:microsoft.com/office/officeart/2005/8/layout/radial6"/>
    <dgm:cxn modelId="{1BAD27CF-4D66-594C-AE42-369D641B1431}" srcId="{9A0A54C9-1858-7143-9C51-ADB0BFFA6CA6}" destId="{6EF1CA41-501C-E744-8EA6-F1EA31BAAAD8}" srcOrd="1" destOrd="0" parTransId="{602C1606-276A-4049-8F63-B40F9C2D724B}" sibTransId="{CC009111-A12C-C041-893E-B44909952EB5}"/>
    <dgm:cxn modelId="{30B595F9-9DDA-3243-AF86-28CB0B84D7CE}" srcId="{9A0A54C9-1858-7143-9C51-ADB0BFFA6CA6}" destId="{686D1934-8C6A-2A46-BB5A-9F612AA98B65}" srcOrd="3" destOrd="0" parTransId="{F5A34AE3-0331-C349-9599-AB87357014D7}" sibTransId="{AF923A24-A734-6F41-A2D3-6A5BEED48E29}"/>
    <dgm:cxn modelId="{D4B41542-6A51-3442-A679-1A839697D991}" type="presParOf" srcId="{2835B0B9-72D4-E643-890F-35FF0F78BF17}" destId="{3E865EC5-702E-6A4F-9442-3BFB95AF8062}" srcOrd="0" destOrd="0" presId="urn:microsoft.com/office/officeart/2005/8/layout/radial6"/>
    <dgm:cxn modelId="{4890B12A-23FD-E74B-87BD-4ABE4C9904B6}" type="presParOf" srcId="{2835B0B9-72D4-E643-890F-35FF0F78BF17}" destId="{DAC14C1A-9A1A-D747-B7D8-A10F79C61F9F}" srcOrd="1" destOrd="0" presId="urn:microsoft.com/office/officeart/2005/8/layout/radial6"/>
    <dgm:cxn modelId="{4C7B708B-1A40-0C4D-86B0-9224312EB22A}" type="presParOf" srcId="{2835B0B9-72D4-E643-890F-35FF0F78BF17}" destId="{BBC003B3-0282-AB4E-BF60-29DF31841B0B}" srcOrd="2" destOrd="0" presId="urn:microsoft.com/office/officeart/2005/8/layout/radial6"/>
    <dgm:cxn modelId="{7AEAFFA9-46C2-8C47-8E5C-80F666836FA1}" type="presParOf" srcId="{2835B0B9-72D4-E643-890F-35FF0F78BF17}" destId="{22344DB5-E6FF-0149-8008-BAC8CD5E8E03}" srcOrd="3" destOrd="0" presId="urn:microsoft.com/office/officeart/2005/8/layout/radial6"/>
    <dgm:cxn modelId="{9EA3360F-8EF4-B145-B193-1E5BCBCD93B0}" type="presParOf" srcId="{2835B0B9-72D4-E643-890F-35FF0F78BF17}" destId="{15EC17D8-E6CC-8E42-96A3-1CBE7D28CFCB}" srcOrd="4" destOrd="0" presId="urn:microsoft.com/office/officeart/2005/8/layout/radial6"/>
    <dgm:cxn modelId="{DDEE534A-16EE-3B46-83AF-16A6D91FC4C0}" type="presParOf" srcId="{2835B0B9-72D4-E643-890F-35FF0F78BF17}" destId="{20CA8D69-B819-624F-9925-43688EED192A}" srcOrd="5" destOrd="0" presId="urn:microsoft.com/office/officeart/2005/8/layout/radial6"/>
    <dgm:cxn modelId="{A67346F1-FFC1-8046-9376-2C6B6364FB5D}" type="presParOf" srcId="{2835B0B9-72D4-E643-890F-35FF0F78BF17}" destId="{6AE89833-ECD3-094A-97A5-533C57414AF5}" srcOrd="6" destOrd="0" presId="urn:microsoft.com/office/officeart/2005/8/layout/radial6"/>
    <dgm:cxn modelId="{6EE79225-68F5-5B4B-BD11-4A3C9CC12580}" type="presParOf" srcId="{2835B0B9-72D4-E643-890F-35FF0F78BF17}" destId="{33897927-D857-DE4A-8710-C3A48ABAB2C1}" srcOrd="7" destOrd="0" presId="urn:microsoft.com/office/officeart/2005/8/layout/radial6"/>
    <dgm:cxn modelId="{0668CF7D-70D9-2D4F-B20A-5F1CD801F24F}" type="presParOf" srcId="{2835B0B9-72D4-E643-890F-35FF0F78BF17}" destId="{820F8452-5B1A-A446-9A90-90921D42B5D3}" srcOrd="8" destOrd="0" presId="urn:microsoft.com/office/officeart/2005/8/layout/radial6"/>
    <dgm:cxn modelId="{090E4F0E-13FD-E149-9307-224DF36B3530}" type="presParOf" srcId="{2835B0B9-72D4-E643-890F-35FF0F78BF17}" destId="{43DEACED-E6B6-224F-B955-4B21DF5B0169}" srcOrd="9" destOrd="0" presId="urn:microsoft.com/office/officeart/2005/8/layout/radial6"/>
    <dgm:cxn modelId="{0D716353-2D0B-6E4B-9523-35554B5A6EF0}" type="presParOf" srcId="{2835B0B9-72D4-E643-890F-35FF0F78BF17}" destId="{EF3EE28A-B9F8-D649-98FB-FDC07C84DBAE}" srcOrd="10" destOrd="0" presId="urn:microsoft.com/office/officeart/2005/8/layout/radial6"/>
    <dgm:cxn modelId="{88CDE1A8-D62A-FF48-B012-F1BCE5108CFF}" type="presParOf" srcId="{2835B0B9-72D4-E643-890F-35FF0F78BF17}" destId="{EC868563-8EFE-6643-A273-AB844AFAE098}" srcOrd="11" destOrd="0" presId="urn:microsoft.com/office/officeart/2005/8/layout/radial6"/>
    <dgm:cxn modelId="{6D78A554-0D4F-CF41-B715-60DF2D541294}" type="presParOf" srcId="{2835B0B9-72D4-E643-890F-35FF0F78BF17}" destId="{E8553335-C4E2-F648-832B-671664C490F6}" srcOrd="12" destOrd="0" presId="urn:microsoft.com/office/officeart/2005/8/layout/radial6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5.xml><?xml version="1.0" encoding="utf-8"?>
<dgm:dataModel xmlns:dgm="http://schemas.openxmlformats.org/drawingml/2006/diagram" xmlns:a="http://schemas.openxmlformats.org/drawingml/2006/main">
  <dgm:ptLst>
    <dgm:pt modelId="{D5AB1971-92AA-F743-B576-0DBC15D064EA}" type="doc">
      <dgm:prSet loTypeId="urn:microsoft.com/office/officeart/2005/8/layout/pList1" loCatId="" qsTypeId="urn:microsoft.com/office/officeart/2005/8/quickstyle/simple1" qsCatId="simple" csTypeId="urn:microsoft.com/office/officeart/2005/8/colors/accent3_3" csCatId="accent3" phldr="1"/>
      <dgm:spPr/>
      <dgm:t>
        <a:bodyPr/>
        <a:lstStyle/>
        <a:p>
          <a:endParaRPr lang="es-ES"/>
        </a:p>
      </dgm:t>
    </dgm:pt>
    <dgm:pt modelId="{40857F06-3026-0A45-A788-175C2122C4C1}">
      <dgm:prSet phldrT="[Texto]"/>
      <dgm:spPr/>
      <dgm:t>
        <a:bodyPr/>
        <a:lstStyle/>
        <a:p>
          <a:r>
            <a:rPr lang="es-ES" b="1" dirty="0"/>
            <a:t>NO RESPUESTA</a:t>
          </a:r>
        </a:p>
      </dgm:t>
    </dgm:pt>
    <dgm:pt modelId="{FD185951-F980-8A48-B802-6A0B5C373CB3}" type="parTrans" cxnId="{0811DE63-B526-4440-8735-C43E8BCE991B}">
      <dgm:prSet/>
      <dgm:spPr/>
      <dgm:t>
        <a:bodyPr/>
        <a:lstStyle/>
        <a:p>
          <a:endParaRPr lang="es-ES"/>
        </a:p>
      </dgm:t>
    </dgm:pt>
    <dgm:pt modelId="{16066EDF-4F0C-D743-8BCE-9AFB0F87140F}" type="sibTrans" cxnId="{0811DE63-B526-4440-8735-C43E8BCE991B}">
      <dgm:prSet/>
      <dgm:spPr/>
      <dgm:t>
        <a:bodyPr/>
        <a:lstStyle/>
        <a:p>
          <a:endParaRPr lang="es-ES"/>
        </a:p>
      </dgm:t>
    </dgm:pt>
    <dgm:pt modelId="{FA58E470-0C36-BB41-86E2-7C50039DE6B1}">
      <dgm:prSet phldrT="[Texto]"/>
      <dgm:spPr/>
      <dgm:t>
        <a:bodyPr/>
        <a:lstStyle/>
        <a:p>
          <a:r>
            <a:rPr lang="es-ES" b="1" dirty="0"/>
            <a:t>RESPUESTA PARCIAL</a:t>
          </a:r>
        </a:p>
      </dgm:t>
    </dgm:pt>
    <dgm:pt modelId="{1950353D-DB95-5A4F-831C-05565D78AEA7}" type="parTrans" cxnId="{38A9657E-5092-9942-B08D-37212D5A2A30}">
      <dgm:prSet/>
      <dgm:spPr/>
      <dgm:t>
        <a:bodyPr/>
        <a:lstStyle/>
        <a:p>
          <a:endParaRPr lang="es-ES"/>
        </a:p>
      </dgm:t>
    </dgm:pt>
    <dgm:pt modelId="{7A681807-A6CC-4840-BDD2-177938266C20}" type="sibTrans" cxnId="{38A9657E-5092-9942-B08D-37212D5A2A30}">
      <dgm:prSet/>
      <dgm:spPr/>
      <dgm:t>
        <a:bodyPr/>
        <a:lstStyle/>
        <a:p>
          <a:endParaRPr lang="es-ES"/>
        </a:p>
      </dgm:t>
    </dgm:pt>
    <dgm:pt modelId="{4FD438FF-EBC6-C94B-8AE6-C7E223283A99}">
      <dgm:prSet phldrT="[Texto]"/>
      <dgm:spPr/>
      <dgm:t>
        <a:bodyPr/>
        <a:lstStyle/>
        <a:p>
          <a:r>
            <a:rPr lang="es-ES" b="1" dirty="0"/>
            <a:t>BUENA RESPUESTA</a:t>
          </a:r>
        </a:p>
      </dgm:t>
    </dgm:pt>
    <dgm:pt modelId="{BB480417-0FAA-F843-8DA3-7C502808C7A6}" type="parTrans" cxnId="{C9386501-2F1F-3144-8E92-302DFF79F4E1}">
      <dgm:prSet/>
      <dgm:spPr/>
      <dgm:t>
        <a:bodyPr/>
        <a:lstStyle/>
        <a:p>
          <a:endParaRPr lang="es-ES"/>
        </a:p>
      </dgm:t>
    </dgm:pt>
    <dgm:pt modelId="{99FA255B-0A15-7241-88E9-4F46160F8607}" type="sibTrans" cxnId="{C9386501-2F1F-3144-8E92-302DFF79F4E1}">
      <dgm:prSet/>
      <dgm:spPr/>
      <dgm:t>
        <a:bodyPr/>
        <a:lstStyle/>
        <a:p>
          <a:endParaRPr lang="es-ES"/>
        </a:p>
      </dgm:t>
    </dgm:pt>
    <dgm:pt modelId="{9E76A037-D1F8-DE46-A264-FE6A624123C5}">
      <dgm:prSet phldrT="[Texto]"/>
      <dgm:spPr/>
      <dgm:t>
        <a:bodyPr/>
        <a:lstStyle/>
        <a:p>
          <a:r>
            <a:rPr lang="es-ES" b="1" dirty="0"/>
            <a:t>SUPERRESPONDEDOR</a:t>
          </a:r>
        </a:p>
      </dgm:t>
    </dgm:pt>
    <dgm:pt modelId="{B2B8437C-33BD-4744-8869-D6D7FEB9B5CA}" type="parTrans" cxnId="{12F1DA1A-37F9-C34F-903B-F5718504E5BE}">
      <dgm:prSet/>
      <dgm:spPr/>
      <dgm:t>
        <a:bodyPr/>
        <a:lstStyle/>
        <a:p>
          <a:endParaRPr lang="es-ES"/>
        </a:p>
      </dgm:t>
    </dgm:pt>
    <dgm:pt modelId="{2AC59713-E7BD-1446-8097-4E5550D17D0A}" type="sibTrans" cxnId="{12F1DA1A-37F9-C34F-903B-F5718504E5BE}">
      <dgm:prSet/>
      <dgm:spPr/>
      <dgm:t>
        <a:bodyPr/>
        <a:lstStyle/>
        <a:p>
          <a:endParaRPr lang="es-ES"/>
        </a:p>
      </dgm:t>
    </dgm:pt>
    <dgm:pt modelId="{BC4A8B8A-FD37-434A-9D56-3641E9384EB3}" type="pres">
      <dgm:prSet presAssocID="{D5AB1971-92AA-F743-B576-0DBC15D064EA}" presName="Name0" presStyleCnt="0">
        <dgm:presLayoutVars>
          <dgm:dir/>
          <dgm:resizeHandles val="exact"/>
        </dgm:presLayoutVars>
      </dgm:prSet>
      <dgm:spPr/>
    </dgm:pt>
    <dgm:pt modelId="{E5CC05D0-06C3-994B-A986-B39C9AF239E2}" type="pres">
      <dgm:prSet presAssocID="{40857F06-3026-0A45-A788-175C2122C4C1}" presName="compNode" presStyleCnt="0"/>
      <dgm:spPr/>
    </dgm:pt>
    <dgm:pt modelId="{FE861E29-60B3-8848-92FF-4E5DD223E8EF}" type="pres">
      <dgm:prSet presAssocID="{40857F06-3026-0A45-A788-175C2122C4C1}" presName="pictRect" presStyleLbl="node1" presStyleIdx="0" presStyleCnt="4"/>
      <dgm:spPr/>
    </dgm:pt>
    <dgm:pt modelId="{E06527DB-3735-CF49-9307-8249FAB64CAD}" type="pres">
      <dgm:prSet presAssocID="{40857F06-3026-0A45-A788-175C2122C4C1}" presName="textRect" presStyleLbl="revTx" presStyleIdx="0" presStyleCnt="4" custLinFactY="-15220" custLinFactNeighborX="166" custLinFactNeighborY="-100000">
        <dgm:presLayoutVars>
          <dgm:bulletEnabled val="1"/>
        </dgm:presLayoutVars>
      </dgm:prSet>
      <dgm:spPr/>
    </dgm:pt>
    <dgm:pt modelId="{D8DFAAAA-D54A-7744-8676-8EF4624A7C4B}" type="pres">
      <dgm:prSet presAssocID="{16066EDF-4F0C-D743-8BCE-9AFB0F87140F}" presName="sibTrans" presStyleLbl="sibTrans2D1" presStyleIdx="0" presStyleCnt="0"/>
      <dgm:spPr/>
    </dgm:pt>
    <dgm:pt modelId="{04798A70-4F0B-0541-B462-7C275E347034}" type="pres">
      <dgm:prSet presAssocID="{FA58E470-0C36-BB41-86E2-7C50039DE6B1}" presName="compNode" presStyleCnt="0"/>
      <dgm:spPr/>
    </dgm:pt>
    <dgm:pt modelId="{783481B6-BED2-1A47-90F5-6CF796EF2475}" type="pres">
      <dgm:prSet presAssocID="{FA58E470-0C36-BB41-86E2-7C50039DE6B1}" presName="pictRect" presStyleLbl="node1" presStyleIdx="1" presStyleCnt="4" custLinFactNeighborX="68" custLinFactNeighborY="-38"/>
      <dgm:spPr/>
    </dgm:pt>
    <dgm:pt modelId="{3A00533E-4C94-724A-8463-311C6EA41DE0}" type="pres">
      <dgm:prSet presAssocID="{FA58E470-0C36-BB41-86E2-7C50039DE6B1}" presName="textRect" presStyleLbl="revTx" presStyleIdx="1" presStyleCnt="4" custLinFactY="-15220" custLinFactNeighborX="68" custLinFactNeighborY="-100000">
        <dgm:presLayoutVars>
          <dgm:bulletEnabled val="1"/>
        </dgm:presLayoutVars>
      </dgm:prSet>
      <dgm:spPr/>
    </dgm:pt>
    <dgm:pt modelId="{EACFEEF8-5E45-7448-AB72-5461A9C4EE31}" type="pres">
      <dgm:prSet presAssocID="{7A681807-A6CC-4840-BDD2-177938266C20}" presName="sibTrans" presStyleLbl="sibTrans2D1" presStyleIdx="0" presStyleCnt="0"/>
      <dgm:spPr/>
    </dgm:pt>
    <dgm:pt modelId="{996B01BC-C0DF-E140-895E-F8EB830EDC0A}" type="pres">
      <dgm:prSet presAssocID="{4FD438FF-EBC6-C94B-8AE6-C7E223283A99}" presName="compNode" presStyleCnt="0"/>
      <dgm:spPr/>
    </dgm:pt>
    <dgm:pt modelId="{A19D6F49-04E2-0846-A00C-655311A6F83D}" type="pres">
      <dgm:prSet presAssocID="{4FD438FF-EBC6-C94B-8AE6-C7E223283A99}" presName="pictRect" presStyleLbl="node1" presStyleIdx="2" presStyleCnt="4"/>
      <dgm:spPr/>
    </dgm:pt>
    <dgm:pt modelId="{F5F30444-EA9C-EC4F-9185-768533DD09A3}" type="pres">
      <dgm:prSet presAssocID="{4FD438FF-EBC6-C94B-8AE6-C7E223283A99}" presName="textRect" presStyleLbl="revTx" presStyleIdx="2" presStyleCnt="4" custLinFactY="-16728" custLinFactNeighborX="166" custLinFactNeighborY="-100000">
        <dgm:presLayoutVars>
          <dgm:bulletEnabled val="1"/>
        </dgm:presLayoutVars>
      </dgm:prSet>
      <dgm:spPr/>
    </dgm:pt>
    <dgm:pt modelId="{2C70E6A6-D934-F949-9D5E-7A8677C60B71}" type="pres">
      <dgm:prSet presAssocID="{99FA255B-0A15-7241-88E9-4F46160F8607}" presName="sibTrans" presStyleLbl="sibTrans2D1" presStyleIdx="0" presStyleCnt="0"/>
      <dgm:spPr/>
    </dgm:pt>
    <dgm:pt modelId="{F417B584-7CE9-EB4C-8AC9-9174C2098E27}" type="pres">
      <dgm:prSet presAssocID="{9E76A037-D1F8-DE46-A264-FE6A624123C5}" presName="compNode" presStyleCnt="0"/>
      <dgm:spPr/>
    </dgm:pt>
    <dgm:pt modelId="{18559A2A-4FBF-5946-AAE5-6C265F8DE96C}" type="pres">
      <dgm:prSet presAssocID="{9E76A037-D1F8-DE46-A264-FE6A624123C5}" presName="pictRect" presStyleLbl="node1" presStyleIdx="3" presStyleCnt="4"/>
      <dgm:spPr/>
    </dgm:pt>
    <dgm:pt modelId="{A4DCEA36-AC43-A844-A2AF-FE79F2356862}" type="pres">
      <dgm:prSet presAssocID="{9E76A037-D1F8-DE46-A264-FE6A624123C5}" presName="textRect" presStyleLbl="revTx" presStyleIdx="3" presStyleCnt="4" custLinFactY="-16728" custLinFactNeighborX="68" custLinFactNeighborY="-100000">
        <dgm:presLayoutVars>
          <dgm:bulletEnabled val="1"/>
        </dgm:presLayoutVars>
      </dgm:prSet>
      <dgm:spPr/>
    </dgm:pt>
  </dgm:ptLst>
  <dgm:cxnLst>
    <dgm:cxn modelId="{C9386501-2F1F-3144-8E92-302DFF79F4E1}" srcId="{D5AB1971-92AA-F743-B576-0DBC15D064EA}" destId="{4FD438FF-EBC6-C94B-8AE6-C7E223283A99}" srcOrd="2" destOrd="0" parTransId="{BB480417-0FAA-F843-8DA3-7C502808C7A6}" sibTransId="{99FA255B-0A15-7241-88E9-4F46160F8607}"/>
    <dgm:cxn modelId="{FB6F5C09-0B6C-C246-8D61-AC3BC995F07D}" type="presOf" srcId="{99FA255B-0A15-7241-88E9-4F46160F8607}" destId="{2C70E6A6-D934-F949-9D5E-7A8677C60B71}" srcOrd="0" destOrd="0" presId="urn:microsoft.com/office/officeart/2005/8/layout/pList1"/>
    <dgm:cxn modelId="{12F1DA1A-37F9-C34F-903B-F5718504E5BE}" srcId="{D5AB1971-92AA-F743-B576-0DBC15D064EA}" destId="{9E76A037-D1F8-DE46-A264-FE6A624123C5}" srcOrd="3" destOrd="0" parTransId="{B2B8437C-33BD-4744-8869-D6D7FEB9B5CA}" sibTransId="{2AC59713-E7BD-1446-8097-4E5550D17D0A}"/>
    <dgm:cxn modelId="{5E0B721B-1DDA-0641-AB35-D298CB7521C5}" type="presOf" srcId="{40857F06-3026-0A45-A788-175C2122C4C1}" destId="{E06527DB-3735-CF49-9307-8249FAB64CAD}" srcOrd="0" destOrd="0" presId="urn:microsoft.com/office/officeart/2005/8/layout/pList1"/>
    <dgm:cxn modelId="{D4AE7E55-9F69-D840-940C-62A304A9EC63}" type="presOf" srcId="{D5AB1971-92AA-F743-B576-0DBC15D064EA}" destId="{BC4A8B8A-FD37-434A-9D56-3641E9384EB3}" srcOrd="0" destOrd="0" presId="urn:microsoft.com/office/officeart/2005/8/layout/pList1"/>
    <dgm:cxn modelId="{7CCFC558-63BF-B04C-9994-B9D10D65420F}" type="presOf" srcId="{4FD438FF-EBC6-C94B-8AE6-C7E223283A99}" destId="{F5F30444-EA9C-EC4F-9185-768533DD09A3}" srcOrd="0" destOrd="0" presId="urn:microsoft.com/office/officeart/2005/8/layout/pList1"/>
    <dgm:cxn modelId="{0811DE63-B526-4440-8735-C43E8BCE991B}" srcId="{D5AB1971-92AA-F743-B576-0DBC15D064EA}" destId="{40857F06-3026-0A45-A788-175C2122C4C1}" srcOrd="0" destOrd="0" parTransId="{FD185951-F980-8A48-B802-6A0B5C373CB3}" sibTransId="{16066EDF-4F0C-D743-8BCE-9AFB0F87140F}"/>
    <dgm:cxn modelId="{0973337D-B2EA-5049-A0C6-6B75F4EEE2F9}" type="presOf" srcId="{7A681807-A6CC-4840-BDD2-177938266C20}" destId="{EACFEEF8-5E45-7448-AB72-5461A9C4EE31}" srcOrd="0" destOrd="0" presId="urn:microsoft.com/office/officeart/2005/8/layout/pList1"/>
    <dgm:cxn modelId="{38A9657E-5092-9942-B08D-37212D5A2A30}" srcId="{D5AB1971-92AA-F743-B576-0DBC15D064EA}" destId="{FA58E470-0C36-BB41-86E2-7C50039DE6B1}" srcOrd="1" destOrd="0" parTransId="{1950353D-DB95-5A4F-831C-05565D78AEA7}" sibTransId="{7A681807-A6CC-4840-BDD2-177938266C20}"/>
    <dgm:cxn modelId="{AE938382-67C8-FD41-94D1-CD2BE1628AA1}" type="presOf" srcId="{16066EDF-4F0C-D743-8BCE-9AFB0F87140F}" destId="{D8DFAAAA-D54A-7744-8676-8EF4624A7C4B}" srcOrd="0" destOrd="0" presId="urn:microsoft.com/office/officeart/2005/8/layout/pList1"/>
    <dgm:cxn modelId="{165907B7-4EFA-424D-A82E-613ACB88A7DC}" type="presOf" srcId="{9E76A037-D1F8-DE46-A264-FE6A624123C5}" destId="{A4DCEA36-AC43-A844-A2AF-FE79F2356862}" srcOrd="0" destOrd="0" presId="urn:microsoft.com/office/officeart/2005/8/layout/pList1"/>
    <dgm:cxn modelId="{7C48FBF9-4D81-0E40-BDFF-C35F56142F40}" type="presOf" srcId="{FA58E470-0C36-BB41-86E2-7C50039DE6B1}" destId="{3A00533E-4C94-724A-8463-311C6EA41DE0}" srcOrd="0" destOrd="0" presId="urn:microsoft.com/office/officeart/2005/8/layout/pList1"/>
    <dgm:cxn modelId="{7A39271B-C409-E148-9881-B517B2F76C1A}" type="presParOf" srcId="{BC4A8B8A-FD37-434A-9D56-3641E9384EB3}" destId="{E5CC05D0-06C3-994B-A986-B39C9AF239E2}" srcOrd="0" destOrd="0" presId="urn:microsoft.com/office/officeart/2005/8/layout/pList1"/>
    <dgm:cxn modelId="{DF4D10CB-0830-F14D-AED3-6006AFF99F6D}" type="presParOf" srcId="{E5CC05D0-06C3-994B-A986-B39C9AF239E2}" destId="{FE861E29-60B3-8848-92FF-4E5DD223E8EF}" srcOrd="0" destOrd="0" presId="urn:microsoft.com/office/officeart/2005/8/layout/pList1"/>
    <dgm:cxn modelId="{D615A566-206B-9E49-A6B7-CD6E2FFBD048}" type="presParOf" srcId="{E5CC05D0-06C3-994B-A986-B39C9AF239E2}" destId="{E06527DB-3735-CF49-9307-8249FAB64CAD}" srcOrd="1" destOrd="0" presId="urn:microsoft.com/office/officeart/2005/8/layout/pList1"/>
    <dgm:cxn modelId="{9BABC731-8708-7946-AEBB-E3A8B7E47437}" type="presParOf" srcId="{BC4A8B8A-FD37-434A-9D56-3641E9384EB3}" destId="{D8DFAAAA-D54A-7744-8676-8EF4624A7C4B}" srcOrd="1" destOrd="0" presId="urn:microsoft.com/office/officeart/2005/8/layout/pList1"/>
    <dgm:cxn modelId="{6500B642-BB6F-AB4A-9C55-4CB260086D6F}" type="presParOf" srcId="{BC4A8B8A-FD37-434A-9D56-3641E9384EB3}" destId="{04798A70-4F0B-0541-B462-7C275E347034}" srcOrd="2" destOrd="0" presId="urn:microsoft.com/office/officeart/2005/8/layout/pList1"/>
    <dgm:cxn modelId="{7D16D455-E936-7948-A644-ADAD72946AF1}" type="presParOf" srcId="{04798A70-4F0B-0541-B462-7C275E347034}" destId="{783481B6-BED2-1A47-90F5-6CF796EF2475}" srcOrd="0" destOrd="0" presId="urn:microsoft.com/office/officeart/2005/8/layout/pList1"/>
    <dgm:cxn modelId="{298EFF29-A674-114B-941F-D38EC7CCA1E6}" type="presParOf" srcId="{04798A70-4F0B-0541-B462-7C275E347034}" destId="{3A00533E-4C94-724A-8463-311C6EA41DE0}" srcOrd="1" destOrd="0" presId="urn:microsoft.com/office/officeart/2005/8/layout/pList1"/>
    <dgm:cxn modelId="{0FDEDE89-85EA-0B4B-9BCE-A7570275FC61}" type="presParOf" srcId="{BC4A8B8A-FD37-434A-9D56-3641E9384EB3}" destId="{EACFEEF8-5E45-7448-AB72-5461A9C4EE31}" srcOrd="3" destOrd="0" presId="urn:microsoft.com/office/officeart/2005/8/layout/pList1"/>
    <dgm:cxn modelId="{27C77630-1B29-0D44-AB89-C227311EBA23}" type="presParOf" srcId="{BC4A8B8A-FD37-434A-9D56-3641E9384EB3}" destId="{996B01BC-C0DF-E140-895E-F8EB830EDC0A}" srcOrd="4" destOrd="0" presId="urn:microsoft.com/office/officeart/2005/8/layout/pList1"/>
    <dgm:cxn modelId="{B5DFE2B6-DB57-3C40-98DB-8143E1C47849}" type="presParOf" srcId="{996B01BC-C0DF-E140-895E-F8EB830EDC0A}" destId="{A19D6F49-04E2-0846-A00C-655311A6F83D}" srcOrd="0" destOrd="0" presId="urn:microsoft.com/office/officeart/2005/8/layout/pList1"/>
    <dgm:cxn modelId="{83D9D4CF-4CEE-4046-9286-04B81FA8CBEE}" type="presParOf" srcId="{996B01BC-C0DF-E140-895E-F8EB830EDC0A}" destId="{F5F30444-EA9C-EC4F-9185-768533DD09A3}" srcOrd="1" destOrd="0" presId="urn:microsoft.com/office/officeart/2005/8/layout/pList1"/>
    <dgm:cxn modelId="{CCA80225-9206-BE44-956B-6FF715A9504F}" type="presParOf" srcId="{BC4A8B8A-FD37-434A-9D56-3641E9384EB3}" destId="{2C70E6A6-D934-F949-9D5E-7A8677C60B71}" srcOrd="5" destOrd="0" presId="urn:microsoft.com/office/officeart/2005/8/layout/pList1"/>
    <dgm:cxn modelId="{364CE191-541F-4F40-8E01-810297161FF0}" type="presParOf" srcId="{BC4A8B8A-FD37-434A-9D56-3641E9384EB3}" destId="{F417B584-7CE9-EB4C-8AC9-9174C2098E27}" srcOrd="6" destOrd="0" presId="urn:microsoft.com/office/officeart/2005/8/layout/pList1"/>
    <dgm:cxn modelId="{A327EEA8-34C0-8F4F-982A-ECE1BD1B2433}" type="presParOf" srcId="{F417B584-7CE9-EB4C-8AC9-9174C2098E27}" destId="{18559A2A-4FBF-5946-AAE5-6C265F8DE96C}" srcOrd="0" destOrd="0" presId="urn:microsoft.com/office/officeart/2005/8/layout/pList1"/>
    <dgm:cxn modelId="{B5E22272-661E-5345-9AE9-5682E62768C9}" type="presParOf" srcId="{F417B584-7CE9-EB4C-8AC9-9174C2098E27}" destId="{A4DCEA36-AC43-A844-A2AF-FE79F2356862}" srcOrd="1" destOrd="0" presId="urn:microsoft.com/office/officeart/2005/8/layout/pList1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6.xml><?xml version="1.0" encoding="utf-8"?>
<dgm:dataModel xmlns:dgm="http://schemas.openxmlformats.org/drawingml/2006/diagram" xmlns:a="http://schemas.openxmlformats.org/drawingml/2006/main">
  <dgm:ptLst>
    <dgm:pt modelId="{5CD9ED4F-09E0-3C48-9B27-CCF620DEFB27}" type="doc">
      <dgm:prSet loTypeId="urn:microsoft.com/office/officeart/2005/8/layout/radial5" loCatId="" qsTypeId="urn:microsoft.com/office/officeart/2005/8/quickstyle/simple1" qsCatId="simple" csTypeId="urn:microsoft.com/office/officeart/2005/8/colors/accent3_1" csCatId="accent3" phldr="1"/>
      <dgm:spPr/>
      <dgm:t>
        <a:bodyPr/>
        <a:lstStyle/>
        <a:p>
          <a:endParaRPr lang="es-ES"/>
        </a:p>
      </dgm:t>
    </dgm:pt>
    <dgm:pt modelId="{29D8B328-9735-5C4F-B6AF-FFF72E2A9D09}">
      <dgm:prSet phldrT="[Texto]"/>
      <dgm:spPr/>
      <dgm:t>
        <a:bodyPr/>
        <a:lstStyle/>
        <a:p>
          <a:r>
            <a:rPr lang="es-ES"/>
            <a:t>139</a:t>
          </a:r>
          <a:endParaRPr lang="es-ES" dirty="0"/>
        </a:p>
      </dgm:t>
    </dgm:pt>
    <dgm:pt modelId="{587E2499-B29D-9547-8990-AC5913D7551F}" type="parTrans" cxnId="{CBE7F25E-34D7-D745-BF17-9B4E1DB8B46F}">
      <dgm:prSet/>
      <dgm:spPr/>
      <dgm:t>
        <a:bodyPr/>
        <a:lstStyle/>
        <a:p>
          <a:endParaRPr lang="es-ES"/>
        </a:p>
      </dgm:t>
    </dgm:pt>
    <dgm:pt modelId="{9C3B3F0B-5A66-7043-96CB-781D582EDCC6}" type="sibTrans" cxnId="{CBE7F25E-34D7-D745-BF17-9B4E1DB8B46F}">
      <dgm:prSet/>
      <dgm:spPr/>
      <dgm:t>
        <a:bodyPr/>
        <a:lstStyle/>
        <a:p>
          <a:endParaRPr lang="es-ES"/>
        </a:p>
      </dgm:t>
    </dgm:pt>
    <dgm:pt modelId="{E323D573-89A4-9346-8E0B-C51EE70F5B7C}">
      <dgm:prSet phldrT="[Texto]"/>
      <dgm:spPr/>
      <dgm:t>
        <a:bodyPr/>
        <a:lstStyle/>
        <a:p>
          <a:r>
            <a:rPr lang="es-ES"/>
            <a:t>54 0</a:t>
          </a:r>
          <a:endParaRPr lang="es-ES" dirty="0"/>
        </a:p>
      </dgm:t>
    </dgm:pt>
    <dgm:pt modelId="{E42752B0-12D5-5042-B9FB-0EC491A49D10}" type="parTrans" cxnId="{18B4AB94-D8CA-174C-BF47-C481106FA86B}">
      <dgm:prSet/>
      <dgm:spPr/>
      <dgm:t>
        <a:bodyPr/>
        <a:lstStyle/>
        <a:p>
          <a:endParaRPr lang="es-ES"/>
        </a:p>
      </dgm:t>
    </dgm:pt>
    <dgm:pt modelId="{9FA10FA4-C1A4-584D-9CEF-97F30E3B5559}" type="sibTrans" cxnId="{18B4AB94-D8CA-174C-BF47-C481106FA86B}">
      <dgm:prSet/>
      <dgm:spPr/>
      <dgm:t>
        <a:bodyPr/>
        <a:lstStyle/>
        <a:p>
          <a:endParaRPr lang="es-ES"/>
        </a:p>
      </dgm:t>
    </dgm:pt>
    <dgm:pt modelId="{58A4155B-D05F-6E47-9F6B-0DA14D359322}">
      <dgm:prSet phldrT="[Texto]"/>
      <dgm:spPr/>
      <dgm:t>
        <a:bodyPr/>
        <a:lstStyle/>
        <a:p>
          <a:r>
            <a:rPr lang="es-ES"/>
            <a:t>44 B</a:t>
          </a:r>
          <a:endParaRPr lang="es-ES" dirty="0"/>
        </a:p>
      </dgm:t>
    </dgm:pt>
    <dgm:pt modelId="{D7FA43E6-4D5A-BB4B-8724-F17A2D6D1A2E}" type="parTrans" cxnId="{3C7212BF-C5C8-A045-8186-E40F2DAE982C}">
      <dgm:prSet/>
      <dgm:spPr/>
      <dgm:t>
        <a:bodyPr/>
        <a:lstStyle/>
        <a:p>
          <a:endParaRPr lang="es-ES"/>
        </a:p>
      </dgm:t>
    </dgm:pt>
    <dgm:pt modelId="{22845762-B023-1E4E-ADD5-416BA6139885}" type="sibTrans" cxnId="{3C7212BF-C5C8-A045-8186-E40F2DAE982C}">
      <dgm:prSet/>
      <dgm:spPr/>
      <dgm:t>
        <a:bodyPr/>
        <a:lstStyle/>
        <a:p>
          <a:endParaRPr lang="es-ES"/>
        </a:p>
      </dgm:t>
    </dgm:pt>
    <dgm:pt modelId="{982F619A-6444-C740-B28B-EAA9D0FB1FA1}">
      <dgm:prSet phldrT="[Texto]"/>
      <dgm:spPr/>
      <dgm:t>
        <a:bodyPr/>
        <a:lstStyle/>
        <a:p>
          <a:r>
            <a:rPr lang="es-ES"/>
            <a:t>33 M </a:t>
          </a:r>
          <a:endParaRPr lang="es-ES" dirty="0"/>
        </a:p>
      </dgm:t>
    </dgm:pt>
    <dgm:pt modelId="{EDF5733F-3B06-3C47-B9FB-FFBB041B546C}" type="parTrans" cxnId="{01DFBDBF-6C82-294A-A767-4F946C6C204A}">
      <dgm:prSet/>
      <dgm:spPr/>
      <dgm:t>
        <a:bodyPr/>
        <a:lstStyle/>
        <a:p>
          <a:endParaRPr lang="es-ES"/>
        </a:p>
      </dgm:t>
    </dgm:pt>
    <dgm:pt modelId="{37276BC0-4BB6-2644-8E43-66966167B6D3}" type="sibTrans" cxnId="{01DFBDBF-6C82-294A-A767-4F946C6C204A}">
      <dgm:prSet/>
      <dgm:spPr/>
      <dgm:t>
        <a:bodyPr/>
        <a:lstStyle/>
        <a:p>
          <a:endParaRPr lang="es-ES"/>
        </a:p>
      </dgm:t>
    </dgm:pt>
    <dgm:pt modelId="{C66A35A6-31AF-E74C-B306-77C7587632E6}">
      <dgm:prSet phldrT="[Texto]"/>
      <dgm:spPr/>
      <dgm:t>
        <a:bodyPr/>
        <a:lstStyle/>
        <a:p>
          <a:r>
            <a:rPr lang="es-ES"/>
            <a:t>8 D</a:t>
          </a:r>
          <a:endParaRPr lang="es-ES" dirty="0"/>
        </a:p>
      </dgm:t>
    </dgm:pt>
    <dgm:pt modelId="{C15C1645-456C-F849-96C8-4BB80512C52D}" type="parTrans" cxnId="{FC81B362-A700-B746-9243-D509D26FCA0A}">
      <dgm:prSet/>
      <dgm:spPr/>
      <dgm:t>
        <a:bodyPr/>
        <a:lstStyle/>
        <a:p>
          <a:endParaRPr lang="es-ES"/>
        </a:p>
      </dgm:t>
    </dgm:pt>
    <dgm:pt modelId="{82B71127-13F0-364F-87FA-D1A78E6BC60D}" type="sibTrans" cxnId="{FC81B362-A700-B746-9243-D509D26FCA0A}">
      <dgm:prSet/>
      <dgm:spPr/>
      <dgm:t>
        <a:bodyPr/>
        <a:lstStyle/>
        <a:p>
          <a:endParaRPr lang="es-ES"/>
        </a:p>
      </dgm:t>
    </dgm:pt>
    <dgm:pt modelId="{C5655A1C-09B9-2E42-B4AD-F6173BD38F49}">
      <dgm:prSet phldrT="[Texto]"/>
      <dgm:spPr/>
    </dgm:pt>
    <dgm:pt modelId="{7D14FD7A-389A-E441-B480-977D4E7B6A6E}" type="parTrans" cxnId="{4C988482-62DC-1A46-94A1-954E69F818F9}">
      <dgm:prSet/>
      <dgm:spPr/>
      <dgm:t>
        <a:bodyPr/>
        <a:lstStyle/>
        <a:p>
          <a:endParaRPr lang="es-ES"/>
        </a:p>
      </dgm:t>
    </dgm:pt>
    <dgm:pt modelId="{D688BE70-44B0-8A42-9A0E-3715BB2B995F}" type="sibTrans" cxnId="{4C988482-62DC-1A46-94A1-954E69F818F9}">
      <dgm:prSet/>
      <dgm:spPr/>
      <dgm:t>
        <a:bodyPr/>
        <a:lstStyle/>
        <a:p>
          <a:endParaRPr lang="es-ES"/>
        </a:p>
      </dgm:t>
    </dgm:pt>
    <dgm:pt modelId="{3F30E0CA-C640-4049-A6BD-F4225A2A3F22}" type="pres">
      <dgm:prSet presAssocID="{5CD9ED4F-09E0-3C48-9B27-CCF620DEFB27}" presName="Name0" presStyleCnt="0">
        <dgm:presLayoutVars>
          <dgm:chMax val="1"/>
          <dgm:dir/>
          <dgm:animLvl val="ctr"/>
          <dgm:resizeHandles val="exact"/>
        </dgm:presLayoutVars>
      </dgm:prSet>
      <dgm:spPr/>
    </dgm:pt>
    <dgm:pt modelId="{B23AD5FD-914A-7E46-935F-88C38E90CCB7}" type="pres">
      <dgm:prSet presAssocID="{29D8B328-9735-5C4F-B6AF-FFF72E2A9D09}" presName="centerShape" presStyleLbl="node0" presStyleIdx="0" presStyleCnt="1"/>
      <dgm:spPr/>
    </dgm:pt>
    <dgm:pt modelId="{66F93708-69AD-8441-8282-4068656E5CD1}" type="pres">
      <dgm:prSet presAssocID="{E42752B0-12D5-5042-B9FB-0EC491A49D10}" presName="parTrans" presStyleLbl="sibTrans2D1" presStyleIdx="0" presStyleCnt="4"/>
      <dgm:spPr/>
    </dgm:pt>
    <dgm:pt modelId="{CB978114-48F9-484F-949B-C465B212FC16}" type="pres">
      <dgm:prSet presAssocID="{E42752B0-12D5-5042-B9FB-0EC491A49D10}" presName="connectorText" presStyleLbl="sibTrans2D1" presStyleIdx="0" presStyleCnt="4"/>
      <dgm:spPr/>
    </dgm:pt>
    <dgm:pt modelId="{0308B935-8DC0-7D40-858C-CB3C0E47AC0B}" type="pres">
      <dgm:prSet presAssocID="{E323D573-89A4-9346-8E0B-C51EE70F5B7C}" presName="node" presStyleLbl="node1" presStyleIdx="0" presStyleCnt="4">
        <dgm:presLayoutVars>
          <dgm:bulletEnabled val="1"/>
        </dgm:presLayoutVars>
      </dgm:prSet>
      <dgm:spPr/>
    </dgm:pt>
    <dgm:pt modelId="{E25A1556-8A2F-294D-B1AD-47525DE1C87F}" type="pres">
      <dgm:prSet presAssocID="{D7FA43E6-4D5A-BB4B-8724-F17A2D6D1A2E}" presName="parTrans" presStyleLbl="sibTrans2D1" presStyleIdx="1" presStyleCnt="4"/>
      <dgm:spPr/>
    </dgm:pt>
    <dgm:pt modelId="{7DA55D2C-B7CB-564A-857F-E41C982E12F4}" type="pres">
      <dgm:prSet presAssocID="{D7FA43E6-4D5A-BB4B-8724-F17A2D6D1A2E}" presName="connectorText" presStyleLbl="sibTrans2D1" presStyleIdx="1" presStyleCnt="4"/>
      <dgm:spPr/>
    </dgm:pt>
    <dgm:pt modelId="{E3A7368D-19DC-3248-BBE6-C5714C9F76CD}" type="pres">
      <dgm:prSet presAssocID="{58A4155B-D05F-6E47-9F6B-0DA14D359322}" presName="node" presStyleLbl="node1" presStyleIdx="1" presStyleCnt="4">
        <dgm:presLayoutVars>
          <dgm:bulletEnabled val="1"/>
        </dgm:presLayoutVars>
      </dgm:prSet>
      <dgm:spPr/>
    </dgm:pt>
    <dgm:pt modelId="{4F8CA192-BB92-3A43-9725-E859E1BE19EC}" type="pres">
      <dgm:prSet presAssocID="{EDF5733F-3B06-3C47-B9FB-FFBB041B546C}" presName="parTrans" presStyleLbl="sibTrans2D1" presStyleIdx="2" presStyleCnt="4"/>
      <dgm:spPr/>
    </dgm:pt>
    <dgm:pt modelId="{9EBE8074-5B2B-D04C-9B5B-AE6657FAB768}" type="pres">
      <dgm:prSet presAssocID="{EDF5733F-3B06-3C47-B9FB-FFBB041B546C}" presName="connectorText" presStyleLbl="sibTrans2D1" presStyleIdx="2" presStyleCnt="4"/>
      <dgm:spPr/>
    </dgm:pt>
    <dgm:pt modelId="{83B0BD54-F609-0D49-B750-549F2BE023E9}" type="pres">
      <dgm:prSet presAssocID="{982F619A-6444-C740-B28B-EAA9D0FB1FA1}" presName="node" presStyleLbl="node1" presStyleIdx="2" presStyleCnt="4">
        <dgm:presLayoutVars>
          <dgm:bulletEnabled val="1"/>
        </dgm:presLayoutVars>
      </dgm:prSet>
      <dgm:spPr/>
    </dgm:pt>
    <dgm:pt modelId="{4840F969-8AD0-324D-9825-245C4DB9219A}" type="pres">
      <dgm:prSet presAssocID="{C15C1645-456C-F849-96C8-4BB80512C52D}" presName="parTrans" presStyleLbl="sibTrans2D1" presStyleIdx="3" presStyleCnt="4"/>
      <dgm:spPr/>
    </dgm:pt>
    <dgm:pt modelId="{520F46F4-7177-A542-B57F-F1B8B6FD89D0}" type="pres">
      <dgm:prSet presAssocID="{C15C1645-456C-F849-96C8-4BB80512C52D}" presName="connectorText" presStyleLbl="sibTrans2D1" presStyleIdx="3" presStyleCnt="4"/>
      <dgm:spPr/>
    </dgm:pt>
    <dgm:pt modelId="{AFE79CC2-6C9F-DA47-831C-31E3783A4440}" type="pres">
      <dgm:prSet presAssocID="{C66A35A6-31AF-E74C-B306-77C7587632E6}" presName="node" presStyleLbl="node1" presStyleIdx="3" presStyleCnt="4">
        <dgm:presLayoutVars>
          <dgm:bulletEnabled val="1"/>
        </dgm:presLayoutVars>
      </dgm:prSet>
      <dgm:spPr/>
    </dgm:pt>
  </dgm:ptLst>
  <dgm:cxnLst>
    <dgm:cxn modelId="{E431B536-CD5D-6D4F-B5B7-465CECB1E965}" type="presOf" srcId="{C66A35A6-31AF-E74C-B306-77C7587632E6}" destId="{AFE79CC2-6C9F-DA47-831C-31E3783A4440}" srcOrd="0" destOrd="0" presId="urn:microsoft.com/office/officeart/2005/8/layout/radial5"/>
    <dgm:cxn modelId="{0A6A8042-532F-154F-8D4F-43A15E6D63BA}" type="presOf" srcId="{29D8B328-9735-5C4F-B6AF-FFF72E2A9D09}" destId="{B23AD5FD-914A-7E46-935F-88C38E90CCB7}" srcOrd="0" destOrd="0" presId="urn:microsoft.com/office/officeart/2005/8/layout/radial5"/>
    <dgm:cxn modelId="{25C5545A-D5CE-1245-91A8-EE5768802E3F}" type="presOf" srcId="{D7FA43E6-4D5A-BB4B-8724-F17A2D6D1A2E}" destId="{E25A1556-8A2F-294D-B1AD-47525DE1C87F}" srcOrd="0" destOrd="0" presId="urn:microsoft.com/office/officeart/2005/8/layout/radial5"/>
    <dgm:cxn modelId="{A5F5ED5A-1A67-0446-A105-4F26FD945F64}" type="presOf" srcId="{E42752B0-12D5-5042-B9FB-0EC491A49D10}" destId="{66F93708-69AD-8441-8282-4068656E5CD1}" srcOrd="0" destOrd="0" presId="urn:microsoft.com/office/officeart/2005/8/layout/radial5"/>
    <dgm:cxn modelId="{CBE7F25E-34D7-D745-BF17-9B4E1DB8B46F}" srcId="{5CD9ED4F-09E0-3C48-9B27-CCF620DEFB27}" destId="{29D8B328-9735-5C4F-B6AF-FFF72E2A9D09}" srcOrd="0" destOrd="0" parTransId="{587E2499-B29D-9547-8990-AC5913D7551F}" sibTransId="{9C3B3F0B-5A66-7043-96CB-781D582EDCC6}"/>
    <dgm:cxn modelId="{FC81B362-A700-B746-9243-D509D26FCA0A}" srcId="{29D8B328-9735-5C4F-B6AF-FFF72E2A9D09}" destId="{C66A35A6-31AF-E74C-B306-77C7587632E6}" srcOrd="3" destOrd="0" parTransId="{C15C1645-456C-F849-96C8-4BB80512C52D}" sibTransId="{82B71127-13F0-364F-87FA-D1A78E6BC60D}"/>
    <dgm:cxn modelId="{1FD0C062-BDCE-414A-85FD-7168107AD41B}" type="presOf" srcId="{E42752B0-12D5-5042-B9FB-0EC491A49D10}" destId="{CB978114-48F9-484F-949B-C465B212FC16}" srcOrd="1" destOrd="0" presId="urn:microsoft.com/office/officeart/2005/8/layout/radial5"/>
    <dgm:cxn modelId="{0AEB8E64-AE93-904D-A4A9-30247BB95981}" type="presOf" srcId="{5CD9ED4F-09E0-3C48-9B27-CCF620DEFB27}" destId="{3F30E0CA-C640-4049-A6BD-F4225A2A3F22}" srcOrd="0" destOrd="0" presId="urn:microsoft.com/office/officeart/2005/8/layout/radial5"/>
    <dgm:cxn modelId="{BA7B6C7B-16F7-DF42-B393-482D6962D965}" type="presOf" srcId="{982F619A-6444-C740-B28B-EAA9D0FB1FA1}" destId="{83B0BD54-F609-0D49-B750-549F2BE023E9}" srcOrd="0" destOrd="0" presId="urn:microsoft.com/office/officeart/2005/8/layout/radial5"/>
    <dgm:cxn modelId="{4C988482-62DC-1A46-94A1-954E69F818F9}" srcId="{5CD9ED4F-09E0-3C48-9B27-CCF620DEFB27}" destId="{C5655A1C-09B9-2E42-B4AD-F6173BD38F49}" srcOrd="1" destOrd="0" parTransId="{7D14FD7A-389A-E441-B480-977D4E7B6A6E}" sibTransId="{D688BE70-44B0-8A42-9A0E-3715BB2B995F}"/>
    <dgm:cxn modelId="{18B4AB94-D8CA-174C-BF47-C481106FA86B}" srcId="{29D8B328-9735-5C4F-B6AF-FFF72E2A9D09}" destId="{E323D573-89A4-9346-8E0B-C51EE70F5B7C}" srcOrd="0" destOrd="0" parTransId="{E42752B0-12D5-5042-B9FB-0EC491A49D10}" sibTransId="{9FA10FA4-C1A4-584D-9CEF-97F30E3B5559}"/>
    <dgm:cxn modelId="{53800DA1-0E9A-D440-8DD6-7670EF1BE599}" type="presOf" srcId="{C15C1645-456C-F849-96C8-4BB80512C52D}" destId="{4840F969-8AD0-324D-9825-245C4DB9219A}" srcOrd="0" destOrd="0" presId="urn:microsoft.com/office/officeart/2005/8/layout/radial5"/>
    <dgm:cxn modelId="{3C7212BF-C5C8-A045-8186-E40F2DAE982C}" srcId="{29D8B328-9735-5C4F-B6AF-FFF72E2A9D09}" destId="{58A4155B-D05F-6E47-9F6B-0DA14D359322}" srcOrd="1" destOrd="0" parTransId="{D7FA43E6-4D5A-BB4B-8724-F17A2D6D1A2E}" sibTransId="{22845762-B023-1E4E-ADD5-416BA6139885}"/>
    <dgm:cxn modelId="{01DFBDBF-6C82-294A-A767-4F946C6C204A}" srcId="{29D8B328-9735-5C4F-B6AF-FFF72E2A9D09}" destId="{982F619A-6444-C740-B28B-EAA9D0FB1FA1}" srcOrd="2" destOrd="0" parTransId="{EDF5733F-3B06-3C47-B9FB-FFBB041B546C}" sibTransId="{37276BC0-4BB6-2644-8E43-66966167B6D3}"/>
    <dgm:cxn modelId="{3479FEDF-52A4-4448-9429-6EC38D0FFF26}" type="presOf" srcId="{E323D573-89A4-9346-8E0B-C51EE70F5B7C}" destId="{0308B935-8DC0-7D40-858C-CB3C0E47AC0B}" srcOrd="0" destOrd="0" presId="urn:microsoft.com/office/officeart/2005/8/layout/radial5"/>
    <dgm:cxn modelId="{587730E2-7693-F348-8B89-10B8EB4B0EB6}" type="presOf" srcId="{C15C1645-456C-F849-96C8-4BB80512C52D}" destId="{520F46F4-7177-A542-B57F-F1B8B6FD89D0}" srcOrd="1" destOrd="0" presId="urn:microsoft.com/office/officeart/2005/8/layout/radial5"/>
    <dgm:cxn modelId="{6AD731F3-07AB-C842-A56A-F9AD37847248}" type="presOf" srcId="{EDF5733F-3B06-3C47-B9FB-FFBB041B546C}" destId="{4F8CA192-BB92-3A43-9725-E859E1BE19EC}" srcOrd="0" destOrd="0" presId="urn:microsoft.com/office/officeart/2005/8/layout/radial5"/>
    <dgm:cxn modelId="{C5C7B9F3-C4C8-0F4B-BDB3-E6EBFD29EF28}" type="presOf" srcId="{EDF5733F-3B06-3C47-B9FB-FFBB041B546C}" destId="{9EBE8074-5B2B-D04C-9B5B-AE6657FAB768}" srcOrd="1" destOrd="0" presId="urn:microsoft.com/office/officeart/2005/8/layout/radial5"/>
    <dgm:cxn modelId="{4C9FEEF9-5205-2441-B240-BEE37AA3B923}" type="presOf" srcId="{58A4155B-D05F-6E47-9F6B-0DA14D359322}" destId="{E3A7368D-19DC-3248-BBE6-C5714C9F76CD}" srcOrd="0" destOrd="0" presId="urn:microsoft.com/office/officeart/2005/8/layout/radial5"/>
    <dgm:cxn modelId="{326DA3FB-27C4-4545-88E8-33396950E6EC}" type="presOf" srcId="{D7FA43E6-4D5A-BB4B-8724-F17A2D6D1A2E}" destId="{7DA55D2C-B7CB-564A-857F-E41C982E12F4}" srcOrd="1" destOrd="0" presId="urn:microsoft.com/office/officeart/2005/8/layout/radial5"/>
    <dgm:cxn modelId="{87E60B3A-5933-5B46-AB68-18F0345E591E}" type="presParOf" srcId="{3F30E0CA-C640-4049-A6BD-F4225A2A3F22}" destId="{B23AD5FD-914A-7E46-935F-88C38E90CCB7}" srcOrd="0" destOrd="0" presId="urn:microsoft.com/office/officeart/2005/8/layout/radial5"/>
    <dgm:cxn modelId="{5F41A6C4-00D2-0645-B7DD-26CF85DBF328}" type="presParOf" srcId="{3F30E0CA-C640-4049-A6BD-F4225A2A3F22}" destId="{66F93708-69AD-8441-8282-4068656E5CD1}" srcOrd="1" destOrd="0" presId="urn:microsoft.com/office/officeart/2005/8/layout/radial5"/>
    <dgm:cxn modelId="{A79271E8-FCD6-0F47-8F9D-E84D5EC1FBBC}" type="presParOf" srcId="{66F93708-69AD-8441-8282-4068656E5CD1}" destId="{CB978114-48F9-484F-949B-C465B212FC16}" srcOrd="0" destOrd="0" presId="urn:microsoft.com/office/officeart/2005/8/layout/radial5"/>
    <dgm:cxn modelId="{F633E4F3-3369-0444-8534-045FDF9AAA26}" type="presParOf" srcId="{3F30E0CA-C640-4049-A6BD-F4225A2A3F22}" destId="{0308B935-8DC0-7D40-858C-CB3C0E47AC0B}" srcOrd="2" destOrd="0" presId="urn:microsoft.com/office/officeart/2005/8/layout/radial5"/>
    <dgm:cxn modelId="{F994D159-0885-0347-A1AB-0636501D93A3}" type="presParOf" srcId="{3F30E0CA-C640-4049-A6BD-F4225A2A3F22}" destId="{E25A1556-8A2F-294D-B1AD-47525DE1C87F}" srcOrd="3" destOrd="0" presId="urn:microsoft.com/office/officeart/2005/8/layout/radial5"/>
    <dgm:cxn modelId="{C73D27AC-7708-7642-9B07-2F6EEC909E2A}" type="presParOf" srcId="{E25A1556-8A2F-294D-B1AD-47525DE1C87F}" destId="{7DA55D2C-B7CB-564A-857F-E41C982E12F4}" srcOrd="0" destOrd="0" presId="urn:microsoft.com/office/officeart/2005/8/layout/radial5"/>
    <dgm:cxn modelId="{FFDA4E17-B5AE-934D-A7C0-FA6CCF339F99}" type="presParOf" srcId="{3F30E0CA-C640-4049-A6BD-F4225A2A3F22}" destId="{E3A7368D-19DC-3248-BBE6-C5714C9F76CD}" srcOrd="4" destOrd="0" presId="urn:microsoft.com/office/officeart/2005/8/layout/radial5"/>
    <dgm:cxn modelId="{E3086BFA-8CC4-AF49-A95D-305DE31DEA8E}" type="presParOf" srcId="{3F30E0CA-C640-4049-A6BD-F4225A2A3F22}" destId="{4F8CA192-BB92-3A43-9725-E859E1BE19EC}" srcOrd="5" destOrd="0" presId="urn:microsoft.com/office/officeart/2005/8/layout/radial5"/>
    <dgm:cxn modelId="{1C8447FC-AF9F-664C-87D1-C45D53D6D415}" type="presParOf" srcId="{4F8CA192-BB92-3A43-9725-E859E1BE19EC}" destId="{9EBE8074-5B2B-D04C-9B5B-AE6657FAB768}" srcOrd="0" destOrd="0" presId="urn:microsoft.com/office/officeart/2005/8/layout/radial5"/>
    <dgm:cxn modelId="{E2F10A3E-9AE6-964D-9411-A322EA713627}" type="presParOf" srcId="{3F30E0CA-C640-4049-A6BD-F4225A2A3F22}" destId="{83B0BD54-F609-0D49-B750-549F2BE023E9}" srcOrd="6" destOrd="0" presId="urn:microsoft.com/office/officeart/2005/8/layout/radial5"/>
    <dgm:cxn modelId="{D30D2E69-6D43-EE44-A7C2-A9BE66872A8F}" type="presParOf" srcId="{3F30E0CA-C640-4049-A6BD-F4225A2A3F22}" destId="{4840F969-8AD0-324D-9825-245C4DB9219A}" srcOrd="7" destOrd="0" presId="urn:microsoft.com/office/officeart/2005/8/layout/radial5"/>
    <dgm:cxn modelId="{DAC5E390-1D4F-DE4B-81EF-48804DDAEE46}" type="presParOf" srcId="{4840F969-8AD0-324D-9825-245C4DB9219A}" destId="{520F46F4-7177-A542-B57F-F1B8B6FD89D0}" srcOrd="0" destOrd="0" presId="urn:microsoft.com/office/officeart/2005/8/layout/radial5"/>
    <dgm:cxn modelId="{9AC11777-21A1-AB42-B28A-7CF061962B80}" type="presParOf" srcId="{3F30E0CA-C640-4049-A6BD-F4225A2A3F22}" destId="{AFE79CC2-6C9F-DA47-831C-31E3783A4440}" srcOrd="8" destOrd="0" presId="urn:microsoft.com/office/officeart/2005/8/layout/radial5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7.xml><?xml version="1.0" encoding="utf-8"?>
<dgm:dataModel xmlns:dgm="http://schemas.openxmlformats.org/drawingml/2006/diagram" xmlns:a="http://schemas.openxmlformats.org/drawingml/2006/main">
  <dgm:ptLst>
    <dgm:pt modelId="{BDFCB82D-76EE-E24F-AE22-D27359304E54}" type="doc">
      <dgm:prSet loTypeId="urn:microsoft.com/office/officeart/2005/8/layout/hChevron3" loCatId="" qsTypeId="urn:microsoft.com/office/officeart/2005/8/quickstyle/simple1" qsCatId="simple" csTypeId="urn:microsoft.com/office/officeart/2005/8/colors/accent3_1" csCatId="accent3" phldr="1"/>
      <dgm:spPr/>
    </dgm:pt>
    <dgm:pt modelId="{6DEE243E-1FFA-5345-87B2-0582E505AF32}">
      <dgm:prSet phldrT="[Texto]"/>
      <dgm:spPr/>
      <dgm:t>
        <a:bodyPr/>
        <a:lstStyle/>
        <a:p>
          <a:r>
            <a:rPr lang="es-ES" dirty="0"/>
            <a:t>2022</a:t>
          </a:r>
        </a:p>
      </dgm:t>
    </dgm:pt>
    <dgm:pt modelId="{626C3C28-0BB5-9D4E-B11C-2B4BB6A2D830}" type="parTrans" cxnId="{EF427922-C0F8-7548-8AE5-A6C977923458}">
      <dgm:prSet/>
      <dgm:spPr/>
      <dgm:t>
        <a:bodyPr/>
        <a:lstStyle/>
        <a:p>
          <a:endParaRPr lang="es-ES"/>
        </a:p>
      </dgm:t>
    </dgm:pt>
    <dgm:pt modelId="{94702072-D62A-904A-8BC8-9E1F46D0304E}" type="sibTrans" cxnId="{EF427922-C0F8-7548-8AE5-A6C977923458}">
      <dgm:prSet/>
      <dgm:spPr/>
      <dgm:t>
        <a:bodyPr/>
        <a:lstStyle/>
        <a:p>
          <a:endParaRPr lang="es-ES"/>
        </a:p>
      </dgm:t>
    </dgm:pt>
    <dgm:pt modelId="{8C5E5562-D5AA-F245-8982-8B06E0B365EF}" type="pres">
      <dgm:prSet presAssocID="{BDFCB82D-76EE-E24F-AE22-D27359304E54}" presName="Name0" presStyleCnt="0">
        <dgm:presLayoutVars>
          <dgm:dir/>
          <dgm:resizeHandles val="exact"/>
        </dgm:presLayoutVars>
      </dgm:prSet>
      <dgm:spPr/>
    </dgm:pt>
    <dgm:pt modelId="{D49031EB-8110-7947-910C-9BF0A6111497}" type="pres">
      <dgm:prSet presAssocID="{6DEE243E-1FFA-5345-87B2-0582E505AF32}" presName="parTxOnly" presStyleLbl="node1" presStyleIdx="0" presStyleCnt="1" custLinFactNeighborX="-49" custLinFactNeighborY="42032">
        <dgm:presLayoutVars>
          <dgm:bulletEnabled val="1"/>
        </dgm:presLayoutVars>
      </dgm:prSet>
      <dgm:spPr/>
    </dgm:pt>
  </dgm:ptLst>
  <dgm:cxnLst>
    <dgm:cxn modelId="{EF427922-C0F8-7548-8AE5-A6C977923458}" srcId="{BDFCB82D-76EE-E24F-AE22-D27359304E54}" destId="{6DEE243E-1FFA-5345-87B2-0582E505AF32}" srcOrd="0" destOrd="0" parTransId="{626C3C28-0BB5-9D4E-B11C-2B4BB6A2D830}" sibTransId="{94702072-D62A-904A-8BC8-9E1F46D0304E}"/>
    <dgm:cxn modelId="{D7C1E439-AD4B-4F4C-A037-5105F893FAB9}" type="presOf" srcId="{6DEE243E-1FFA-5345-87B2-0582E505AF32}" destId="{D49031EB-8110-7947-910C-9BF0A6111497}" srcOrd="0" destOrd="0" presId="urn:microsoft.com/office/officeart/2005/8/layout/hChevron3"/>
    <dgm:cxn modelId="{F365B566-74C7-7E41-B501-0857197D064F}" type="presOf" srcId="{BDFCB82D-76EE-E24F-AE22-D27359304E54}" destId="{8C5E5562-D5AA-F245-8982-8B06E0B365EF}" srcOrd="0" destOrd="0" presId="urn:microsoft.com/office/officeart/2005/8/layout/hChevron3"/>
    <dgm:cxn modelId="{5012482D-54DB-1943-B4D9-64801285AB67}" type="presParOf" srcId="{8C5E5562-D5AA-F245-8982-8B06E0B365EF}" destId="{D49031EB-8110-7947-910C-9BF0A6111497}" srcOrd="0" destOrd="0" presId="urn:microsoft.com/office/officeart/2005/8/layout/hChevron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8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19.2%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34CB4EE4-4A9E-E045-A877-28317A107B9B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D      0%</a:t>
          </a:r>
        </a:p>
      </dgm:t>
    </dgm:pt>
    <dgm:pt modelId="{0330537F-1C1D-F348-8AA7-3F0C31E7E758}" type="par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910EB6E-AB49-4A43-A4AC-0F4AECF7097C}" type="sib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C64B4606-9855-B549-A328-ED8B691BAA73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19.35%</a:t>
          </a:r>
        </a:p>
      </dgm:t>
    </dgm:pt>
    <dgm:pt modelId="{28D6EB2F-B2FF-684E-912E-207CDDF603BF}" type="par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ED7A9152-39A0-C24E-84DF-BC87CDDE06C6}" type="sib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21.5%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4"/>
      <dgm:spPr/>
    </dgm:pt>
    <dgm:pt modelId="{F67ACDF3-B990-654F-B744-41292FDC270D}" type="pres">
      <dgm:prSet presAssocID="{1C6AA345-FA31-7040-ADC7-9D3ECC427DB1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4"/>
      <dgm:spPr/>
    </dgm:pt>
    <dgm:pt modelId="{303FD1FD-38AA-D942-8A7F-6B67AF76CEAC}" type="pres">
      <dgm:prSet presAssocID="{1C6AA345-FA31-7040-ADC7-9D3ECC427DB1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4"/>
      <dgm:spPr/>
    </dgm:pt>
    <dgm:pt modelId="{9449EF8B-F85F-344D-8A17-F68A9BB085E5}" type="pres">
      <dgm:prSet presAssocID="{1C6AA345-FA31-7040-ADC7-9D3ECC427DB1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5B21070-1685-0846-A5A2-0F4846CE883F}" type="pres">
      <dgm:prSet presAssocID="{1C6AA345-FA31-7040-ADC7-9D3ECC427DB1}" presName="wedge4" presStyleLbl="node1" presStyleIdx="3" presStyleCnt="4"/>
      <dgm:spPr/>
    </dgm:pt>
    <dgm:pt modelId="{6DBEAFB4-C1B9-8845-BED6-09773D6D7E43}" type="pres">
      <dgm:prSet presAssocID="{1C6AA345-FA31-7040-ADC7-9D3ECC427DB1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69B005-3C3F-C548-AF0D-D785FD7775BF}" type="presOf" srcId="{34CB4EE4-4A9E-E045-A877-28317A107B9B}" destId="{50148D7B-0347-BE45-81A7-26C084A6138C}" srcOrd="0" destOrd="0" presId="urn:microsoft.com/office/officeart/2005/8/layout/chart3"/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1652FE3F-EED9-0F4B-B0EA-A8355CB38103}" srcId="{1C6AA345-FA31-7040-ADC7-9D3ECC427DB1}" destId="{7BE59EDC-142A-0949-9D9F-08D15588FE98}" srcOrd="3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00FC6050-EDE1-6D40-8D47-B42D4C139D80}" type="presOf" srcId="{C64B4606-9855-B549-A328-ED8B691BAA73}" destId="{9449EF8B-F85F-344D-8A17-F68A9BB085E5}" srcOrd="1" destOrd="0" presId="urn:microsoft.com/office/officeart/2005/8/layout/chart3"/>
    <dgm:cxn modelId="{FD654F65-7B3F-DF49-A999-96A7E43F8DE5}" type="presOf" srcId="{34CB4EE4-4A9E-E045-A877-28317A107B9B}" destId="{303FD1FD-38AA-D942-8A7F-6B67AF76CEAC}" srcOrd="1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D2D73E75-B317-5D49-9CF0-C9EEF796ADA5}" type="presOf" srcId="{7BE59EDC-142A-0949-9D9F-08D15588FE98}" destId="{6DBEAFB4-C1B9-8845-BED6-09773D6D7E43}" srcOrd="1" destOrd="0" presId="urn:microsoft.com/office/officeart/2005/8/layout/chart3"/>
    <dgm:cxn modelId="{097E1576-1033-6245-BDF1-4111499F3425}" srcId="{1C6AA345-FA31-7040-ADC7-9D3ECC427DB1}" destId="{C64B4606-9855-B549-A328-ED8B691BAA73}" srcOrd="2" destOrd="0" parTransId="{28D6EB2F-B2FF-684E-912E-207CDDF603BF}" sibTransId="{ED7A9152-39A0-C24E-84DF-BC87CDDE06C6}"/>
    <dgm:cxn modelId="{85B60E82-E851-074B-B6D7-20391BE7A8CA}" type="presOf" srcId="{7BE59EDC-142A-0949-9D9F-08D15588FE98}" destId="{25B21070-1685-0846-A5A2-0F4846CE883F}" srcOrd="0" destOrd="0" presId="urn:microsoft.com/office/officeart/2005/8/layout/chart3"/>
    <dgm:cxn modelId="{DBB9F8C3-2324-1A45-BE27-5A383696F114}" type="presOf" srcId="{C64B4606-9855-B549-A328-ED8B691BAA73}" destId="{1D62D196-3297-4C41-A640-AAFE25CDE4E2}" srcOrd="0" destOrd="0" presId="urn:microsoft.com/office/officeart/2005/8/layout/chart3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8EB6BFD2-1C85-1A4F-A21C-8F9F2FBFF917}" srcId="{1C6AA345-FA31-7040-ADC7-9D3ECC427DB1}" destId="{34CB4EE4-4A9E-E045-A877-28317A107B9B}" srcOrd="1" destOrd="0" parTransId="{0330537F-1C1D-F348-8AA7-3F0C31E7E758}" sibTransId="{2910EB6E-AB49-4A43-A4AC-0F4AECF7097C}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  <dgm:cxn modelId="{FF492E92-050C-5D4F-8E6D-3FAB571B7C9C}" type="presParOf" srcId="{A07CC896-10DE-C547-A014-4157461F702F}" destId="{25B21070-1685-0846-A5A2-0F4846CE883F}" srcOrd="6" destOrd="0" presId="urn:microsoft.com/office/officeart/2005/8/layout/chart3"/>
    <dgm:cxn modelId="{7EDB719C-C7AA-544C-B8A8-AF73B52568D4}" type="presParOf" srcId="{A07CC896-10DE-C547-A014-4157461F702F}" destId="{6DBEAFB4-C1B9-8845-BED6-09773D6D7E43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9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   25%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34CB4EE4-4A9E-E045-A877-28317A107B9B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D      33.33%</a:t>
          </a:r>
        </a:p>
      </dgm:t>
    </dgm:pt>
    <dgm:pt modelId="{0330537F-1C1D-F348-8AA7-3F0C31E7E758}" type="par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910EB6E-AB49-4A43-A4AC-0F4AECF7097C}" type="sib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C64B4606-9855-B549-A328-ED8B691BAA73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16.17%</a:t>
          </a:r>
        </a:p>
      </dgm:t>
    </dgm:pt>
    <dgm:pt modelId="{28D6EB2F-B2FF-684E-912E-207CDDF603BF}" type="par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ED7A9152-39A0-C24E-84DF-BC87CDDE06C6}" type="sib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12.5%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4"/>
      <dgm:spPr/>
    </dgm:pt>
    <dgm:pt modelId="{F67ACDF3-B990-654F-B744-41292FDC270D}" type="pres">
      <dgm:prSet presAssocID="{1C6AA345-FA31-7040-ADC7-9D3ECC427DB1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4"/>
      <dgm:spPr/>
    </dgm:pt>
    <dgm:pt modelId="{303FD1FD-38AA-D942-8A7F-6B67AF76CEAC}" type="pres">
      <dgm:prSet presAssocID="{1C6AA345-FA31-7040-ADC7-9D3ECC427DB1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4"/>
      <dgm:spPr/>
    </dgm:pt>
    <dgm:pt modelId="{9449EF8B-F85F-344D-8A17-F68A9BB085E5}" type="pres">
      <dgm:prSet presAssocID="{1C6AA345-FA31-7040-ADC7-9D3ECC427DB1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5B21070-1685-0846-A5A2-0F4846CE883F}" type="pres">
      <dgm:prSet presAssocID="{1C6AA345-FA31-7040-ADC7-9D3ECC427DB1}" presName="wedge4" presStyleLbl="node1" presStyleIdx="3" presStyleCnt="4"/>
      <dgm:spPr/>
    </dgm:pt>
    <dgm:pt modelId="{6DBEAFB4-C1B9-8845-BED6-09773D6D7E43}" type="pres">
      <dgm:prSet presAssocID="{1C6AA345-FA31-7040-ADC7-9D3ECC427DB1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69B005-3C3F-C548-AF0D-D785FD7775BF}" type="presOf" srcId="{34CB4EE4-4A9E-E045-A877-28317A107B9B}" destId="{50148D7B-0347-BE45-81A7-26C084A6138C}" srcOrd="0" destOrd="0" presId="urn:microsoft.com/office/officeart/2005/8/layout/chart3"/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1652FE3F-EED9-0F4B-B0EA-A8355CB38103}" srcId="{1C6AA345-FA31-7040-ADC7-9D3ECC427DB1}" destId="{7BE59EDC-142A-0949-9D9F-08D15588FE98}" srcOrd="3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00FC6050-EDE1-6D40-8D47-B42D4C139D80}" type="presOf" srcId="{C64B4606-9855-B549-A328-ED8B691BAA73}" destId="{9449EF8B-F85F-344D-8A17-F68A9BB085E5}" srcOrd="1" destOrd="0" presId="urn:microsoft.com/office/officeart/2005/8/layout/chart3"/>
    <dgm:cxn modelId="{FD654F65-7B3F-DF49-A999-96A7E43F8DE5}" type="presOf" srcId="{34CB4EE4-4A9E-E045-A877-28317A107B9B}" destId="{303FD1FD-38AA-D942-8A7F-6B67AF76CEAC}" srcOrd="1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D2D73E75-B317-5D49-9CF0-C9EEF796ADA5}" type="presOf" srcId="{7BE59EDC-142A-0949-9D9F-08D15588FE98}" destId="{6DBEAFB4-C1B9-8845-BED6-09773D6D7E43}" srcOrd="1" destOrd="0" presId="urn:microsoft.com/office/officeart/2005/8/layout/chart3"/>
    <dgm:cxn modelId="{097E1576-1033-6245-BDF1-4111499F3425}" srcId="{1C6AA345-FA31-7040-ADC7-9D3ECC427DB1}" destId="{C64B4606-9855-B549-A328-ED8B691BAA73}" srcOrd="2" destOrd="0" parTransId="{28D6EB2F-B2FF-684E-912E-207CDDF603BF}" sibTransId="{ED7A9152-39A0-C24E-84DF-BC87CDDE06C6}"/>
    <dgm:cxn modelId="{85B60E82-E851-074B-B6D7-20391BE7A8CA}" type="presOf" srcId="{7BE59EDC-142A-0949-9D9F-08D15588FE98}" destId="{25B21070-1685-0846-A5A2-0F4846CE883F}" srcOrd="0" destOrd="0" presId="urn:microsoft.com/office/officeart/2005/8/layout/chart3"/>
    <dgm:cxn modelId="{DBB9F8C3-2324-1A45-BE27-5A383696F114}" type="presOf" srcId="{C64B4606-9855-B549-A328-ED8B691BAA73}" destId="{1D62D196-3297-4C41-A640-AAFE25CDE4E2}" srcOrd="0" destOrd="0" presId="urn:microsoft.com/office/officeart/2005/8/layout/chart3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8EB6BFD2-1C85-1A4F-A21C-8F9F2FBFF917}" srcId="{1C6AA345-FA31-7040-ADC7-9D3ECC427DB1}" destId="{34CB4EE4-4A9E-E045-A877-28317A107B9B}" srcOrd="1" destOrd="0" parTransId="{0330537F-1C1D-F348-8AA7-3F0C31E7E758}" sibTransId="{2910EB6E-AB49-4A43-A4AC-0F4AECF7097C}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  <dgm:cxn modelId="{FF492E92-050C-5D4F-8E6D-3FAB571B7C9C}" type="presParOf" srcId="{A07CC896-10DE-C547-A014-4157461F702F}" destId="{25B21070-1685-0846-A5A2-0F4846CE883F}" srcOrd="6" destOrd="0" presId="urn:microsoft.com/office/officeart/2005/8/layout/chart3"/>
    <dgm:cxn modelId="{7EDB719C-C7AA-544C-B8A8-AF73B52568D4}" type="presParOf" srcId="{A07CC896-10DE-C547-A014-4157461F702F}" destId="{6DBEAFB4-C1B9-8845-BED6-09773D6D7E43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0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   29.5%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34CB4EE4-4A9E-E045-A877-28317A107B9B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D      33.33%</a:t>
          </a:r>
        </a:p>
      </dgm:t>
    </dgm:pt>
    <dgm:pt modelId="{0330537F-1C1D-F348-8AA7-3F0C31E7E758}" type="par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910EB6E-AB49-4A43-A4AC-0F4AECF7097C}" type="sib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C64B4606-9855-B549-A328-ED8B691BAA73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37.38%</a:t>
          </a:r>
        </a:p>
      </dgm:t>
    </dgm:pt>
    <dgm:pt modelId="{28D6EB2F-B2FF-684E-912E-207CDDF603BF}" type="par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ED7A9152-39A0-C24E-84DF-BC87CDDE06C6}" type="sib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36.1%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4"/>
      <dgm:spPr/>
    </dgm:pt>
    <dgm:pt modelId="{F67ACDF3-B990-654F-B744-41292FDC270D}" type="pres">
      <dgm:prSet presAssocID="{1C6AA345-FA31-7040-ADC7-9D3ECC427DB1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4"/>
      <dgm:spPr/>
    </dgm:pt>
    <dgm:pt modelId="{303FD1FD-38AA-D942-8A7F-6B67AF76CEAC}" type="pres">
      <dgm:prSet presAssocID="{1C6AA345-FA31-7040-ADC7-9D3ECC427DB1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4"/>
      <dgm:spPr/>
    </dgm:pt>
    <dgm:pt modelId="{9449EF8B-F85F-344D-8A17-F68A9BB085E5}" type="pres">
      <dgm:prSet presAssocID="{1C6AA345-FA31-7040-ADC7-9D3ECC427DB1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5B21070-1685-0846-A5A2-0F4846CE883F}" type="pres">
      <dgm:prSet presAssocID="{1C6AA345-FA31-7040-ADC7-9D3ECC427DB1}" presName="wedge4" presStyleLbl="node1" presStyleIdx="3" presStyleCnt="4"/>
      <dgm:spPr/>
    </dgm:pt>
    <dgm:pt modelId="{6DBEAFB4-C1B9-8845-BED6-09773D6D7E43}" type="pres">
      <dgm:prSet presAssocID="{1C6AA345-FA31-7040-ADC7-9D3ECC427DB1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69B005-3C3F-C548-AF0D-D785FD7775BF}" type="presOf" srcId="{34CB4EE4-4A9E-E045-A877-28317A107B9B}" destId="{50148D7B-0347-BE45-81A7-26C084A6138C}" srcOrd="0" destOrd="0" presId="urn:microsoft.com/office/officeart/2005/8/layout/chart3"/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1652FE3F-EED9-0F4B-B0EA-A8355CB38103}" srcId="{1C6AA345-FA31-7040-ADC7-9D3ECC427DB1}" destId="{7BE59EDC-142A-0949-9D9F-08D15588FE98}" srcOrd="3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00FC6050-EDE1-6D40-8D47-B42D4C139D80}" type="presOf" srcId="{C64B4606-9855-B549-A328-ED8B691BAA73}" destId="{9449EF8B-F85F-344D-8A17-F68A9BB085E5}" srcOrd="1" destOrd="0" presId="urn:microsoft.com/office/officeart/2005/8/layout/chart3"/>
    <dgm:cxn modelId="{FD654F65-7B3F-DF49-A999-96A7E43F8DE5}" type="presOf" srcId="{34CB4EE4-4A9E-E045-A877-28317A107B9B}" destId="{303FD1FD-38AA-D942-8A7F-6B67AF76CEAC}" srcOrd="1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D2D73E75-B317-5D49-9CF0-C9EEF796ADA5}" type="presOf" srcId="{7BE59EDC-142A-0949-9D9F-08D15588FE98}" destId="{6DBEAFB4-C1B9-8845-BED6-09773D6D7E43}" srcOrd="1" destOrd="0" presId="urn:microsoft.com/office/officeart/2005/8/layout/chart3"/>
    <dgm:cxn modelId="{097E1576-1033-6245-BDF1-4111499F3425}" srcId="{1C6AA345-FA31-7040-ADC7-9D3ECC427DB1}" destId="{C64B4606-9855-B549-A328-ED8B691BAA73}" srcOrd="2" destOrd="0" parTransId="{28D6EB2F-B2FF-684E-912E-207CDDF603BF}" sibTransId="{ED7A9152-39A0-C24E-84DF-BC87CDDE06C6}"/>
    <dgm:cxn modelId="{85B60E82-E851-074B-B6D7-20391BE7A8CA}" type="presOf" srcId="{7BE59EDC-142A-0949-9D9F-08D15588FE98}" destId="{25B21070-1685-0846-A5A2-0F4846CE883F}" srcOrd="0" destOrd="0" presId="urn:microsoft.com/office/officeart/2005/8/layout/chart3"/>
    <dgm:cxn modelId="{DBB9F8C3-2324-1A45-BE27-5A383696F114}" type="presOf" srcId="{C64B4606-9855-B549-A328-ED8B691BAA73}" destId="{1D62D196-3297-4C41-A640-AAFE25CDE4E2}" srcOrd="0" destOrd="0" presId="urn:microsoft.com/office/officeart/2005/8/layout/chart3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8EB6BFD2-1C85-1A4F-A21C-8F9F2FBFF917}" srcId="{1C6AA345-FA31-7040-ADC7-9D3ECC427DB1}" destId="{34CB4EE4-4A9E-E045-A877-28317A107B9B}" srcOrd="1" destOrd="0" parTransId="{0330537F-1C1D-F348-8AA7-3F0C31E7E758}" sibTransId="{2910EB6E-AB49-4A43-A4AC-0F4AECF7097C}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  <dgm:cxn modelId="{FF492E92-050C-5D4F-8E6D-3FAB571B7C9C}" type="presParOf" srcId="{A07CC896-10DE-C547-A014-4157461F702F}" destId="{25B21070-1685-0846-A5A2-0F4846CE883F}" srcOrd="6" destOrd="0" presId="urn:microsoft.com/office/officeart/2005/8/layout/chart3"/>
    <dgm:cxn modelId="{7EDB719C-C7AA-544C-B8A8-AF73B52568D4}" type="presParOf" srcId="{A07CC896-10DE-C547-A014-4157461F702F}" destId="{6DBEAFB4-C1B9-8845-BED6-09773D6D7E43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1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   26.75%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34CB4EE4-4A9E-E045-A877-28317A107B9B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D      33.33%</a:t>
          </a:r>
        </a:p>
      </dgm:t>
    </dgm:pt>
    <dgm:pt modelId="{0330537F-1C1D-F348-8AA7-3F0C31E7E758}" type="par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910EB6E-AB49-4A43-A4AC-0F4AECF7097C}" type="sib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C64B4606-9855-B549-A328-ED8B691BAA73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27.1%</a:t>
          </a:r>
        </a:p>
      </dgm:t>
    </dgm:pt>
    <dgm:pt modelId="{28D6EB2F-B2FF-684E-912E-207CDDF603BF}" type="par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ED7A9152-39A0-C24E-84DF-BC87CDDE06C6}" type="sib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29.9%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4"/>
      <dgm:spPr/>
    </dgm:pt>
    <dgm:pt modelId="{F67ACDF3-B990-654F-B744-41292FDC270D}" type="pres">
      <dgm:prSet presAssocID="{1C6AA345-FA31-7040-ADC7-9D3ECC427DB1}" presName="wedge1Tx" presStyleLbl="node1" presStyleIdx="0" presStyleCnt="4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4"/>
      <dgm:spPr/>
    </dgm:pt>
    <dgm:pt modelId="{303FD1FD-38AA-D942-8A7F-6B67AF76CEAC}" type="pres">
      <dgm:prSet presAssocID="{1C6AA345-FA31-7040-ADC7-9D3ECC427DB1}" presName="wedge2Tx" presStyleLbl="node1" presStyleIdx="1" presStyleCnt="4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4"/>
      <dgm:spPr/>
    </dgm:pt>
    <dgm:pt modelId="{9449EF8B-F85F-344D-8A17-F68A9BB085E5}" type="pres">
      <dgm:prSet presAssocID="{1C6AA345-FA31-7040-ADC7-9D3ECC427DB1}" presName="wedge3Tx" presStyleLbl="node1" presStyleIdx="2" presStyleCnt="4">
        <dgm:presLayoutVars>
          <dgm:chMax val="0"/>
          <dgm:chPref val="0"/>
          <dgm:bulletEnabled val="1"/>
        </dgm:presLayoutVars>
      </dgm:prSet>
      <dgm:spPr/>
    </dgm:pt>
    <dgm:pt modelId="{25B21070-1685-0846-A5A2-0F4846CE883F}" type="pres">
      <dgm:prSet presAssocID="{1C6AA345-FA31-7040-ADC7-9D3ECC427DB1}" presName="wedge4" presStyleLbl="node1" presStyleIdx="3" presStyleCnt="4"/>
      <dgm:spPr/>
    </dgm:pt>
    <dgm:pt modelId="{6DBEAFB4-C1B9-8845-BED6-09773D6D7E43}" type="pres">
      <dgm:prSet presAssocID="{1C6AA345-FA31-7040-ADC7-9D3ECC427DB1}" presName="wedge4Tx" presStyleLbl="node1" presStyleIdx="3" presStyleCnt="4">
        <dgm:presLayoutVars>
          <dgm:chMax val="0"/>
          <dgm:chPref val="0"/>
          <dgm:bulletEnabled val="1"/>
        </dgm:presLayoutVars>
      </dgm:prSet>
      <dgm:spPr/>
    </dgm:pt>
  </dgm:ptLst>
  <dgm:cxnLst>
    <dgm:cxn modelId="{B169B005-3C3F-C548-AF0D-D785FD7775BF}" type="presOf" srcId="{34CB4EE4-4A9E-E045-A877-28317A107B9B}" destId="{50148D7B-0347-BE45-81A7-26C084A6138C}" srcOrd="0" destOrd="0" presId="urn:microsoft.com/office/officeart/2005/8/layout/chart3"/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1652FE3F-EED9-0F4B-B0EA-A8355CB38103}" srcId="{1C6AA345-FA31-7040-ADC7-9D3ECC427DB1}" destId="{7BE59EDC-142A-0949-9D9F-08D15588FE98}" srcOrd="3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00FC6050-EDE1-6D40-8D47-B42D4C139D80}" type="presOf" srcId="{C64B4606-9855-B549-A328-ED8B691BAA73}" destId="{9449EF8B-F85F-344D-8A17-F68A9BB085E5}" srcOrd="1" destOrd="0" presId="urn:microsoft.com/office/officeart/2005/8/layout/chart3"/>
    <dgm:cxn modelId="{FD654F65-7B3F-DF49-A999-96A7E43F8DE5}" type="presOf" srcId="{34CB4EE4-4A9E-E045-A877-28317A107B9B}" destId="{303FD1FD-38AA-D942-8A7F-6B67AF76CEAC}" srcOrd="1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D2D73E75-B317-5D49-9CF0-C9EEF796ADA5}" type="presOf" srcId="{7BE59EDC-142A-0949-9D9F-08D15588FE98}" destId="{6DBEAFB4-C1B9-8845-BED6-09773D6D7E43}" srcOrd="1" destOrd="0" presId="urn:microsoft.com/office/officeart/2005/8/layout/chart3"/>
    <dgm:cxn modelId="{097E1576-1033-6245-BDF1-4111499F3425}" srcId="{1C6AA345-FA31-7040-ADC7-9D3ECC427DB1}" destId="{C64B4606-9855-B549-A328-ED8B691BAA73}" srcOrd="2" destOrd="0" parTransId="{28D6EB2F-B2FF-684E-912E-207CDDF603BF}" sibTransId="{ED7A9152-39A0-C24E-84DF-BC87CDDE06C6}"/>
    <dgm:cxn modelId="{85B60E82-E851-074B-B6D7-20391BE7A8CA}" type="presOf" srcId="{7BE59EDC-142A-0949-9D9F-08D15588FE98}" destId="{25B21070-1685-0846-A5A2-0F4846CE883F}" srcOrd="0" destOrd="0" presId="urn:microsoft.com/office/officeart/2005/8/layout/chart3"/>
    <dgm:cxn modelId="{DBB9F8C3-2324-1A45-BE27-5A383696F114}" type="presOf" srcId="{C64B4606-9855-B549-A328-ED8B691BAA73}" destId="{1D62D196-3297-4C41-A640-AAFE25CDE4E2}" srcOrd="0" destOrd="0" presId="urn:microsoft.com/office/officeart/2005/8/layout/chart3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8EB6BFD2-1C85-1A4F-A21C-8F9F2FBFF917}" srcId="{1C6AA345-FA31-7040-ADC7-9D3ECC427DB1}" destId="{34CB4EE4-4A9E-E045-A877-28317A107B9B}" srcOrd="1" destOrd="0" parTransId="{0330537F-1C1D-F348-8AA7-3F0C31E7E758}" sibTransId="{2910EB6E-AB49-4A43-A4AC-0F4AECF7097C}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  <dgm:cxn modelId="{FF492E92-050C-5D4F-8E6D-3FAB571B7C9C}" type="presParOf" srcId="{A07CC896-10DE-C547-A014-4157461F702F}" destId="{25B21070-1685-0846-A5A2-0F4846CE883F}" srcOrd="6" destOrd="0" presId="urn:microsoft.com/office/officeart/2005/8/layout/chart3"/>
    <dgm:cxn modelId="{7EDB719C-C7AA-544C-B8A8-AF73B52568D4}" type="presParOf" srcId="{A07CC896-10DE-C547-A014-4157461F702F}" destId="{6DBEAFB4-C1B9-8845-BED6-09773D6D7E43}" srcOrd="7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ata12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19.42%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34CB4EE4-4A9E-E045-A877-28317A107B9B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20%</a:t>
          </a:r>
        </a:p>
      </dgm:t>
    </dgm:pt>
    <dgm:pt modelId="{0330537F-1C1D-F348-8AA7-3F0C31E7E758}" type="par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910EB6E-AB49-4A43-A4AC-0F4AECF7097C}" type="sibTrans" cxnId="{8EB6BFD2-1C85-1A4F-A21C-8F9F2FBFF917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14.07%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3"/>
      <dgm:spPr/>
    </dgm:pt>
    <dgm:pt modelId="{F67ACDF3-B990-654F-B744-41292FDC270D}" type="pres">
      <dgm:prSet presAssocID="{1C6AA345-FA31-7040-ADC7-9D3ECC427DB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3"/>
      <dgm:spPr/>
    </dgm:pt>
    <dgm:pt modelId="{303FD1FD-38AA-D942-8A7F-6B67AF76CEAC}" type="pres">
      <dgm:prSet presAssocID="{1C6AA345-FA31-7040-ADC7-9D3ECC427DB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3"/>
      <dgm:spPr/>
    </dgm:pt>
    <dgm:pt modelId="{9449EF8B-F85F-344D-8A17-F68A9BB085E5}" type="pres">
      <dgm:prSet presAssocID="{1C6AA345-FA31-7040-ADC7-9D3ECC427DB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B169B005-3C3F-C548-AF0D-D785FD7775BF}" type="presOf" srcId="{34CB4EE4-4A9E-E045-A877-28317A107B9B}" destId="{50148D7B-0347-BE45-81A7-26C084A6138C}" srcOrd="0" destOrd="0" presId="urn:microsoft.com/office/officeart/2005/8/layout/chart3"/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1652FE3F-EED9-0F4B-B0EA-A8355CB38103}" srcId="{1C6AA345-FA31-7040-ADC7-9D3ECC427DB1}" destId="{7BE59EDC-142A-0949-9D9F-08D15588FE98}" srcOrd="2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FD654F65-7B3F-DF49-A999-96A7E43F8DE5}" type="presOf" srcId="{34CB4EE4-4A9E-E045-A877-28317A107B9B}" destId="{303FD1FD-38AA-D942-8A7F-6B67AF76CEAC}" srcOrd="1" destOrd="0" presId="urn:microsoft.com/office/officeart/2005/8/layout/chart3"/>
    <dgm:cxn modelId="{99B5DF65-D368-0F48-AE1C-9085B3A950A7}" type="presOf" srcId="{7BE59EDC-142A-0949-9D9F-08D15588FE98}" destId="{9449EF8B-F85F-344D-8A17-F68A9BB085E5}" srcOrd="1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8EB6BFD2-1C85-1A4F-A21C-8F9F2FBFF917}" srcId="{1C6AA345-FA31-7040-ADC7-9D3ECC427DB1}" destId="{34CB4EE4-4A9E-E045-A877-28317A107B9B}" srcOrd="1" destOrd="0" parTransId="{0330537F-1C1D-F348-8AA7-3F0C31E7E758}" sibTransId="{2910EB6E-AB49-4A43-A4AC-0F4AECF7097C}"/>
    <dgm:cxn modelId="{E5A5B1DC-9658-2C4A-942E-53BD9C107D2D}" type="presOf" srcId="{7BE59EDC-142A-0949-9D9F-08D15588FE98}" destId="{1D62D196-3297-4C41-A640-AAFE25CDE4E2}" srcOrd="0" destOrd="0" presId="urn:microsoft.com/office/officeart/2005/8/layout/chart3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13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   19.17%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C64B4606-9855-B549-A328-ED8B691BAA73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13 %</a:t>
          </a:r>
        </a:p>
      </dgm:t>
    </dgm:pt>
    <dgm:pt modelId="{28D6EB2F-B2FF-684E-912E-207CDDF603BF}" type="par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ED7A9152-39A0-C24E-84DF-BC87CDDE06C6}" type="sib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13.65%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3"/>
      <dgm:spPr/>
    </dgm:pt>
    <dgm:pt modelId="{F67ACDF3-B990-654F-B744-41292FDC270D}" type="pres">
      <dgm:prSet presAssocID="{1C6AA345-FA31-7040-ADC7-9D3ECC427DB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3"/>
      <dgm:spPr/>
    </dgm:pt>
    <dgm:pt modelId="{303FD1FD-38AA-D942-8A7F-6B67AF76CEAC}" type="pres">
      <dgm:prSet presAssocID="{1C6AA345-FA31-7040-ADC7-9D3ECC427DB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3"/>
      <dgm:spPr/>
    </dgm:pt>
    <dgm:pt modelId="{9449EF8B-F85F-344D-8A17-F68A9BB085E5}" type="pres">
      <dgm:prSet presAssocID="{1C6AA345-FA31-7040-ADC7-9D3ECC427DB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DDBF2A14-6D5D-624E-A52D-FBFDEF944847}" type="presOf" srcId="{C64B4606-9855-B549-A328-ED8B691BAA73}" destId="{50148D7B-0347-BE45-81A7-26C084A6138C}" srcOrd="0" destOrd="0" presId="urn:microsoft.com/office/officeart/2005/8/layout/chart3"/>
    <dgm:cxn modelId="{82025E19-ABC9-0F4A-8821-F91997CBBCF3}" type="presOf" srcId="{C64B4606-9855-B549-A328-ED8B691BAA73}" destId="{303FD1FD-38AA-D942-8A7F-6B67AF76CEAC}" srcOrd="1" destOrd="0" presId="urn:microsoft.com/office/officeart/2005/8/layout/chart3"/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1652FE3F-EED9-0F4B-B0EA-A8355CB38103}" srcId="{1C6AA345-FA31-7040-ADC7-9D3ECC427DB1}" destId="{7BE59EDC-142A-0949-9D9F-08D15588FE98}" srcOrd="2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097E1576-1033-6245-BDF1-4111499F3425}" srcId="{1C6AA345-FA31-7040-ADC7-9D3ECC427DB1}" destId="{C64B4606-9855-B549-A328-ED8B691BAA73}" srcOrd="1" destOrd="0" parTransId="{28D6EB2F-B2FF-684E-912E-207CDDF603BF}" sibTransId="{ED7A9152-39A0-C24E-84DF-BC87CDDE06C6}"/>
    <dgm:cxn modelId="{13D6E478-BBC7-914F-8D80-795266653BA2}" type="presOf" srcId="{7BE59EDC-142A-0949-9D9F-08D15588FE98}" destId="{9449EF8B-F85F-344D-8A17-F68A9BB085E5}" srcOrd="1" destOrd="0" presId="urn:microsoft.com/office/officeart/2005/8/layout/chart3"/>
    <dgm:cxn modelId="{947060B5-5661-124C-BACA-5754DBEA27DB}" type="presOf" srcId="{7BE59EDC-142A-0949-9D9F-08D15588FE98}" destId="{1D62D196-3297-4C41-A640-AAFE25CDE4E2}" srcOrd="0" destOrd="0" presId="urn:microsoft.com/office/officeart/2005/8/layout/chart3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14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   36.26%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C64B4606-9855-B549-A328-ED8B691BAA73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30.15%</a:t>
          </a:r>
        </a:p>
      </dgm:t>
    </dgm:pt>
    <dgm:pt modelId="{28D6EB2F-B2FF-684E-912E-207CDDF603BF}" type="par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ED7A9152-39A0-C24E-84DF-BC87CDDE06C6}" type="sib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36.1%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3"/>
      <dgm:spPr/>
    </dgm:pt>
    <dgm:pt modelId="{F67ACDF3-B990-654F-B744-41292FDC270D}" type="pres">
      <dgm:prSet presAssocID="{1C6AA345-FA31-7040-ADC7-9D3ECC427DB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3"/>
      <dgm:spPr/>
    </dgm:pt>
    <dgm:pt modelId="{303FD1FD-38AA-D942-8A7F-6B67AF76CEAC}" type="pres">
      <dgm:prSet presAssocID="{1C6AA345-FA31-7040-ADC7-9D3ECC427DB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3"/>
      <dgm:spPr/>
    </dgm:pt>
    <dgm:pt modelId="{9449EF8B-F85F-344D-8A17-F68A9BB085E5}" type="pres">
      <dgm:prSet presAssocID="{1C6AA345-FA31-7040-ADC7-9D3ECC427DB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1652FE3F-EED9-0F4B-B0EA-A8355CB38103}" srcId="{1C6AA345-FA31-7040-ADC7-9D3ECC427DB1}" destId="{7BE59EDC-142A-0949-9D9F-08D15588FE98}" srcOrd="2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097E1576-1033-6245-BDF1-4111499F3425}" srcId="{1C6AA345-FA31-7040-ADC7-9D3ECC427DB1}" destId="{C64B4606-9855-B549-A328-ED8B691BAA73}" srcOrd="1" destOrd="0" parTransId="{28D6EB2F-B2FF-684E-912E-207CDDF603BF}" sibTransId="{ED7A9152-39A0-C24E-84DF-BC87CDDE06C6}"/>
    <dgm:cxn modelId="{EDFDFD9F-212E-4E42-B7AF-79EC2B626E63}" type="presOf" srcId="{C64B4606-9855-B549-A328-ED8B691BAA73}" destId="{303FD1FD-38AA-D942-8A7F-6B67AF76CEAC}" srcOrd="1" destOrd="0" presId="urn:microsoft.com/office/officeart/2005/8/layout/chart3"/>
    <dgm:cxn modelId="{A490B6C2-3128-0C4D-9CDB-F9ED3772F882}" type="presOf" srcId="{7BE59EDC-142A-0949-9D9F-08D15588FE98}" destId="{9449EF8B-F85F-344D-8A17-F68A9BB085E5}" srcOrd="1" destOrd="0" presId="urn:microsoft.com/office/officeart/2005/8/layout/chart3"/>
    <dgm:cxn modelId="{AD7A49C5-E80B-9E45-AEA9-FBDABDD03C66}" type="presOf" srcId="{7BE59EDC-142A-0949-9D9F-08D15588FE98}" destId="{1D62D196-3297-4C41-A640-AAFE25CDE4E2}" srcOrd="0" destOrd="0" presId="urn:microsoft.com/office/officeart/2005/8/layout/chart3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5CF412CC-3787-C242-9F6B-E91F6597C96F}" type="presOf" srcId="{C64B4606-9855-B549-A328-ED8B691BAA73}" destId="{50148D7B-0347-BE45-81A7-26C084A6138C}" srcOrd="0" destOrd="0" presId="urn:microsoft.com/office/officeart/2005/8/layout/chart3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15.xml><?xml version="1.0" encoding="utf-8"?>
<dgm:dataModel xmlns:dgm="http://schemas.openxmlformats.org/drawingml/2006/diagram" xmlns:a="http://schemas.openxmlformats.org/drawingml/2006/main">
  <dgm:ptLst>
    <dgm:pt modelId="{1C6AA345-FA31-7040-ADC7-9D3ECC427DB1}" type="doc">
      <dgm:prSet loTypeId="urn:microsoft.com/office/officeart/2005/8/layout/chart3" loCatId="" qsTypeId="urn:microsoft.com/office/officeart/2005/8/quickstyle/simple1" qsCatId="simple" csTypeId="urn:microsoft.com/office/officeart/2005/8/colors/accent6_1" csCatId="accent6" phldr="1"/>
      <dgm:spPr/>
    </dgm:pt>
    <dgm:pt modelId="{38BE30E2-A0F3-354B-8F1D-EE37D4A6DA5C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O    36.9%</a:t>
          </a:r>
        </a:p>
      </dgm:t>
    </dgm:pt>
    <dgm:pt modelId="{532F9EE8-7F1E-4048-9FAB-908A6C7BD689}" type="par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27CF93DE-2884-314D-9EAF-B424ABA02365}" type="sibTrans" cxnId="{35FDF96B-4F40-4C4B-B544-817B27D7AC7B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C64B4606-9855-B549-A328-ED8B691BAA73}">
      <dgm:prSet phldrT="[Texto]"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M 36.85%</a:t>
          </a:r>
        </a:p>
      </dgm:t>
    </dgm:pt>
    <dgm:pt modelId="{28D6EB2F-B2FF-684E-912E-207CDDF603BF}" type="par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ED7A9152-39A0-C24E-84DF-BC87CDDE06C6}" type="sibTrans" cxnId="{097E1576-1033-6245-BDF1-4111499F3425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7BE59EDC-142A-0949-9D9F-08D15588FE98}">
      <dgm:prSet/>
      <dgm:spPr/>
      <dgm:t>
        <a:bodyPr/>
        <a:lstStyle/>
        <a:p>
          <a:r>
            <a:rPr lang="es-ES" dirty="0">
              <a:solidFill>
                <a:srgbClr val="793A06"/>
              </a:solidFill>
            </a:rPr>
            <a:t>B 36.08%</a:t>
          </a:r>
        </a:p>
      </dgm:t>
    </dgm:pt>
    <dgm:pt modelId="{B3495075-9C66-4F4F-A03D-2CE0E6BC6463}" type="par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5666A1C8-FACA-3241-9DBB-D4D160AB23EE}" type="sibTrans" cxnId="{1652FE3F-EED9-0F4B-B0EA-A8355CB38103}">
      <dgm:prSet/>
      <dgm:spPr/>
      <dgm:t>
        <a:bodyPr/>
        <a:lstStyle/>
        <a:p>
          <a:endParaRPr lang="es-ES">
            <a:solidFill>
              <a:srgbClr val="2A3B11"/>
            </a:solidFill>
          </a:endParaRPr>
        </a:p>
      </dgm:t>
    </dgm:pt>
    <dgm:pt modelId="{A07CC896-10DE-C547-A014-4157461F702F}" type="pres">
      <dgm:prSet presAssocID="{1C6AA345-FA31-7040-ADC7-9D3ECC427DB1}" presName="compositeShape" presStyleCnt="0">
        <dgm:presLayoutVars>
          <dgm:chMax val="7"/>
          <dgm:dir/>
          <dgm:resizeHandles val="exact"/>
        </dgm:presLayoutVars>
      </dgm:prSet>
      <dgm:spPr/>
    </dgm:pt>
    <dgm:pt modelId="{6762DB2B-4F94-2248-BA39-56A671512376}" type="pres">
      <dgm:prSet presAssocID="{1C6AA345-FA31-7040-ADC7-9D3ECC427DB1}" presName="wedge1" presStyleLbl="node1" presStyleIdx="0" presStyleCnt="3"/>
      <dgm:spPr/>
    </dgm:pt>
    <dgm:pt modelId="{F67ACDF3-B990-654F-B744-41292FDC270D}" type="pres">
      <dgm:prSet presAssocID="{1C6AA345-FA31-7040-ADC7-9D3ECC427DB1}" presName="wedge1Tx" presStyleLbl="node1" presStyleIdx="0" presStyleCnt="3">
        <dgm:presLayoutVars>
          <dgm:chMax val="0"/>
          <dgm:chPref val="0"/>
          <dgm:bulletEnabled val="1"/>
        </dgm:presLayoutVars>
      </dgm:prSet>
      <dgm:spPr/>
    </dgm:pt>
    <dgm:pt modelId="{50148D7B-0347-BE45-81A7-26C084A6138C}" type="pres">
      <dgm:prSet presAssocID="{1C6AA345-FA31-7040-ADC7-9D3ECC427DB1}" presName="wedge2" presStyleLbl="node1" presStyleIdx="1" presStyleCnt="3"/>
      <dgm:spPr/>
    </dgm:pt>
    <dgm:pt modelId="{303FD1FD-38AA-D942-8A7F-6B67AF76CEAC}" type="pres">
      <dgm:prSet presAssocID="{1C6AA345-FA31-7040-ADC7-9D3ECC427DB1}" presName="wedge2Tx" presStyleLbl="node1" presStyleIdx="1" presStyleCnt="3">
        <dgm:presLayoutVars>
          <dgm:chMax val="0"/>
          <dgm:chPref val="0"/>
          <dgm:bulletEnabled val="1"/>
        </dgm:presLayoutVars>
      </dgm:prSet>
      <dgm:spPr/>
    </dgm:pt>
    <dgm:pt modelId="{1D62D196-3297-4C41-A640-AAFE25CDE4E2}" type="pres">
      <dgm:prSet presAssocID="{1C6AA345-FA31-7040-ADC7-9D3ECC427DB1}" presName="wedge3" presStyleLbl="node1" presStyleIdx="2" presStyleCnt="3"/>
      <dgm:spPr/>
    </dgm:pt>
    <dgm:pt modelId="{9449EF8B-F85F-344D-8A17-F68A9BB085E5}" type="pres">
      <dgm:prSet presAssocID="{1C6AA345-FA31-7040-ADC7-9D3ECC427DB1}" presName="wedge3Tx" presStyleLbl="node1" presStyleIdx="2" presStyleCnt="3">
        <dgm:presLayoutVars>
          <dgm:chMax val="0"/>
          <dgm:chPref val="0"/>
          <dgm:bulletEnabled val="1"/>
        </dgm:presLayoutVars>
      </dgm:prSet>
      <dgm:spPr/>
    </dgm:pt>
  </dgm:ptLst>
  <dgm:cxnLst>
    <dgm:cxn modelId="{748AA025-CF75-004F-B5C2-BAE9B1A443CE}" type="presOf" srcId="{38BE30E2-A0F3-354B-8F1D-EE37D4A6DA5C}" destId="{F67ACDF3-B990-654F-B744-41292FDC270D}" srcOrd="1" destOrd="0" presId="urn:microsoft.com/office/officeart/2005/8/layout/chart3"/>
    <dgm:cxn modelId="{92F0B132-A5D0-C64F-838A-0D7A3C41D031}" type="presOf" srcId="{C64B4606-9855-B549-A328-ED8B691BAA73}" destId="{303FD1FD-38AA-D942-8A7F-6B67AF76CEAC}" srcOrd="1" destOrd="0" presId="urn:microsoft.com/office/officeart/2005/8/layout/chart3"/>
    <dgm:cxn modelId="{1652FE3F-EED9-0F4B-B0EA-A8355CB38103}" srcId="{1C6AA345-FA31-7040-ADC7-9D3ECC427DB1}" destId="{7BE59EDC-142A-0949-9D9F-08D15588FE98}" srcOrd="2" destOrd="0" parTransId="{B3495075-9C66-4F4F-A03D-2CE0E6BC6463}" sibTransId="{5666A1C8-FACA-3241-9DBB-D4D160AB23EE}"/>
    <dgm:cxn modelId="{8288C046-C14E-624E-87CA-BA757750E7CD}" type="presOf" srcId="{1C6AA345-FA31-7040-ADC7-9D3ECC427DB1}" destId="{A07CC896-10DE-C547-A014-4157461F702F}" srcOrd="0" destOrd="0" presId="urn:microsoft.com/office/officeart/2005/8/layout/chart3"/>
    <dgm:cxn modelId="{F34C3369-70D2-DF4C-BE6D-C10FCF1B8C06}" type="presOf" srcId="{7BE59EDC-142A-0949-9D9F-08D15588FE98}" destId="{9449EF8B-F85F-344D-8A17-F68A9BB085E5}" srcOrd="1" destOrd="0" presId="urn:microsoft.com/office/officeart/2005/8/layout/chart3"/>
    <dgm:cxn modelId="{35FDF96B-4F40-4C4B-B544-817B27D7AC7B}" srcId="{1C6AA345-FA31-7040-ADC7-9D3ECC427DB1}" destId="{38BE30E2-A0F3-354B-8F1D-EE37D4A6DA5C}" srcOrd="0" destOrd="0" parTransId="{532F9EE8-7F1E-4048-9FAB-908A6C7BD689}" sibTransId="{27CF93DE-2884-314D-9EAF-B424ABA02365}"/>
    <dgm:cxn modelId="{097E1576-1033-6245-BDF1-4111499F3425}" srcId="{1C6AA345-FA31-7040-ADC7-9D3ECC427DB1}" destId="{C64B4606-9855-B549-A328-ED8B691BAA73}" srcOrd="1" destOrd="0" parTransId="{28D6EB2F-B2FF-684E-912E-207CDDF603BF}" sibTransId="{ED7A9152-39A0-C24E-84DF-BC87CDDE06C6}"/>
    <dgm:cxn modelId="{0C1E6A83-DFE7-3244-8BD8-B7B1D599DDBD}" type="presOf" srcId="{C64B4606-9855-B549-A328-ED8B691BAA73}" destId="{50148D7B-0347-BE45-81A7-26C084A6138C}" srcOrd="0" destOrd="0" presId="urn:microsoft.com/office/officeart/2005/8/layout/chart3"/>
    <dgm:cxn modelId="{7BB0B2C6-B0C8-454F-9A5A-69583F28C7B4}" type="presOf" srcId="{7BE59EDC-142A-0949-9D9F-08D15588FE98}" destId="{1D62D196-3297-4C41-A640-AAFE25CDE4E2}" srcOrd="0" destOrd="0" presId="urn:microsoft.com/office/officeart/2005/8/layout/chart3"/>
    <dgm:cxn modelId="{188BCCC8-6E42-D042-85DF-9892C5E5FC07}" type="presOf" srcId="{38BE30E2-A0F3-354B-8F1D-EE37D4A6DA5C}" destId="{6762DB2B-4F94-2248-BA39-56A671512376}" srcOrd="0" destOrd="0" presId="urn:microsoft.com/office/officeart/2005/8/layout/chart3"/>
    <dgm:cxn modelId="{81A29687-4D52-1044-9496-D6F925265C0B}" type="presParOf" srcId="{A07CC896-10DE-C547-A014-4157461F702F}" destId="{6762DB2B-4F94-2248-BA39-56A671512376}" srcOrd="0" destOrd="0" presId="urn:microsoft.com/office/officeart/2005/8/layout/chart3"/>
    <dgm:cxn modelId="{FD587E32-E6A6-8641-84F6-CE2BF31A26BD}" type="presParOf" srcId="{A07CC896-10DE-C547-A014-4157461F702F}" destId="{F67ACDF3-B990-654F-B744-41292FDC270D}" srcOrd="1" destOrd="0" presId="urn:microsoft.com/office/officeart/2005/8/layout/chart3"/>
    <dgm:cxn modelId="{3E84DDBA-F74B-D749-8FB4-D04354E25E2E}" type="presParOf" srcId="{A07CC896-10DE-C547-A014-4157461F702F}" destId="{50148D7B-0347-BE45-81A7-26C084A6138C}" srcOrd="2" destOrd="0" presId="urn:microsoft.com/office/officeart/2005/8/layout/chart3"/>
    <dgm:cxn modelId="{09CF42B6-B0E1-C147-A8FD-6012DF5541BC}" type="presParOf" srcId="{A07CC896-10DE-C547-A014-4157461F702F}" destId="{303FD1FD-38AA-D942-8A7F-6B67AF76CEAC}" srcOrd="3" destOrd="0" presId="urn:microsoft.com/office/officeart/2005/8/layout/chart3"/>
    <dgm:cxn modelId="{5009AF1C-4744-A241-9943-AF62D023122A}" type="presParOf" srcId="{A07CC896-10DE-C547-A014-4157461F702F}" destId="{1D62D196-3297-4C41-A640-AAFE25CDE4E2}" srcOrd="4" destOrd="0" presId="urn:microsoft.com/office/officeart/2005/8/layout/chart3"/>
    <dgm:cxn modelId="{FF109826-2CD5-D645-808C-CF0401BCD4E2}" type="presParOf" srcId="{A07CC896-10DE-C547-A014-4157461F702F}" destId="{9449EF8B-F85F-344D-8A17-F68A9BB085E5}" srcOrd="5" destOrd="0" presId="urn:microsoft.com/office/officeart/2005/8/layout/chart3"/>
  </dgm:cxnLst>
  <dgm:bg/>
  <dgm:whole/>
  <dgm:extLst>
    <a:ext uri="http://schemas.microsoft.com/office/drawing/2008/diagram">
      <dsp:dataModelExt xmlns:dsp="http://schemas.microsoft.com/office/drawing/2008/diagram" relId="rId21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98AB591F-2F78-5743-A042-242951322F37}">
      <dsp:nvSpPr>
        <dsp:cNvPr id="0" name=""/>
        <dsp:cNvSpPr/>
      </dsp:nvSpPr>
      <dsp:spPr>
        <a:xfrm>
          <a:off x="1764196" y="440863"/>
          <a:ext cx="1612409" cy="967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2A3B11"/>
              </a:solidFill>
            </a:rPr>
            <a:t>OMALIZUMAB</a:t>
          </a:r>
        </a:p>
      </dsp:txBody>
      <dsp:txXfrm>
        <a:off x="1764196" y="440863"/>
        <a:ext cx="1612409" cy="967445"/>
      </dsp:txXfrm>
    </dsp:sp>
    <dsp:sp modelId="{7898D278-2D98-2845-87C5-1B4C351A42BA}">
      <dsp:nvSpPr>
        <dsp:cNvPr id="0" name=""/>
        <dsp:cNvSpPr/>
      </dsp:nvSpPr>
      <dsp:spPr>
        <a:xfrm>
          <a:off x="36000" y="440863"/>
          <a:ext cx="1612409" cy="967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b="1" kern="1200" dirty="0">
              <a:solidFill>
                <a:schemeClr val="accent6">
                  <a:lumMod val="50000"/>
                </a:schemeClr>
              </a:solidFill>
            </a:rPr>
            <a:t>AGDC</a:t>
          </a:r>
        </a:p>
      </dsp:txBody>
      <dsp:txXfrm>
        <a:off x="36000" y="440863"/>
        <a:ext cx="1612409" cy="967445"/>
      </dsp:txXfrm>
    </dsp:sp>
    <dsp:sp modelId="{D6DA756D-3614-D84A-B6FC-B5D12041E943}">
      <dsp:nvSpPr>
        <dsp:cNvPr id="0" name=""/>
        <dsp:cNvSpPr/>
      </dsp:nvSpPr>
      <dsp:spPr>
        <a:xfrm>
          <a:off x="3550279" y="432282"/>
          <a:ext cx="1612409" cy="967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2A3B11"/>
              </a:solidFill>
            </a:rPr>
            <a:t>BENRALIZUMAB</a:t>
          </a:r>
        </a:p>
      </dsp:txBody>
      <dsp:txXfrm>
        <a:off x="3550279" y="432282"/>
        <a:ext cx="1612409" cy="967445"/>
      </dsp:txXfrm>
    </dsp:sp>
    <dsp:sp modelId="{1D942266-8F49-024A-8ADC-D685B0746CF7}">
      <dsp:nvSpPr>
        <dsp:cNvPr id="0" name=""/>
        <dsp:cNvSpPr/>
      </dsp:nvSpPr>
      <dsp:spPr>
        <a:xfrm>
          <a:off x="5323929" y="432282"/>
          <a:ext cx="1612409" cy="967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2A3B11"/>
              </a:solidFill>
            </a:rPr>
            <a:t>MEPOLIZUMAB</a:t>
          </a:r>
        </a:p>
      </dsp:txBody>
      <dsp:txXfrm>
        <a:off x="5323929" y="432282"/>
        <a:ext cx="1612409" cy="967445"/>
      </dsp:txXfrm>
    </dsp:sp>
    <dsp:sp modelId="{8CA37EC7-7102-A345-832A-A9745E084470}">
      <dsp:nvSpPr>
        <dsp:cNvPr id="0" name=""/>
        <dsp:cNvSpPr/>
      </dsp:nvSpPr>
      <dsp:spPr>
        <a:xfrm>
          <a:off x="7097580" y="432282"/>
          <a:ext cx="1612409" cy="967445"/>
        </a:xfrm>
        <a:prstGeom prst="rect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64770" tIns="64770" rIns="64770" bIns="6477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2A3B11"/>
              </a:solidFill>
            </a:rPr>
            <a:t>DUPILUMAB</a:t>
          </a:r>
        </a:p>
      </dsp:txBody>
      <dsp:txXfrm>
        <a:off x="7097580" y="432282"/>
        <a:ext cx="1612409" cy="967445"/>
      </dsp:txXfrm>
    </dsp:sp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E8553335-C4E2-F648-832B-671664C490F6}">
      <dsp:nvSpPr>
        <dsp:cNvPr id="0" name=""/>
        <dsp:cNvSpPr/>
      </dsp:nvSpPr>
      <dsp:spPr>
        <a:xfrm>
          <a:off x="1549932" y="570105"/>
          <a:ext cx="3812793" cy="3812793"/>
        </a:xfrm>
        <a:prstGeom prst="blockArc">
          <a:avLst>
            <a:gd name="adj1" fmla="val 10800000"/>
            <a:gd name="adj2" fmla="val 1620000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43DEACED-E6B6-224F-B955-4B21DF5B0169}">
      <dsp:nvSpPr>
        <dsp:cNvPr id="0" name=""/>
        <dsp:cNvSpPr/>
      </dsp:nvSpPr>
      <dsp:spPr>
        <a:xfrm>
          <a:off x="1549932" y="570105"/>
          <a:ext cx="3812793" cy="3812793"/>
        </a:xfrm>
        <a:prstGeom prst="blockArc">
          <a:avLst>
            <a:gd name="adj1" fmla="val 5400000"/>
            <a:gd name="adj2" fmla="val 1080000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6AE89833-ECD3-094A-97A5-533C57414AF5}">
      <dsp:nvSpPr>
        <dsp:cNvPr id="0" name=""/>
        <dsp:cNvSpPr/>
      </dsp:nvSpPr>
      <dsp:spPr>
        <a:xfrm>
          <a:off x="1549932" y="570105"/>
          <a:ext cx="3812793" cy="3812793"/>
        </a:xfrm>
        <a:prstGeom prst="blockArc">
          <a:avLst>
            <a:gd name="adj1" fmla="val 0"/>
            <a:gd name="adj2" fmla="val 540000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22344DB5-E6FF-0149-8008-BAC8CD5E8E03}">
      <dsp:nvSpPr>
        <dsp:cNvPr id="0" name=""/>
        <dsp:cNvSpPr/>
      </dsp:nvSpPr>
      <dsp:spPr>
        <a:xfrm>
          <a:off x="1549932" y="570105"/>
          <a:ext cx="3812793" cy="3812793"/>
        </a:xfrm>
        <a:prstGeom prst="blockArc">
          <a:avLst>
            <a:gd name="adj1" fmla="val 16200000"/>
            <a:gd name="adj2" fmla="val 0"/>
            <a:gd name="adj3" fmla="val 464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E865EC5-702E-6A4F-9442-3BFB95AF8062}">
      <dsp:nvSpPr>
        <dsp:cNvPr id="0" name=""/>
        <dsp:cNvSpPr/>
      </dsp:nvSpPr>
      <dsp:spPr>
        <a:xfrm>
          <a:off x="2578745" y="1598918"/>
          <a:ext cx="1755167" cy="175516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b="1" kern="1200" dirty="0"/>
            <a:t>ESCALA MULTIDIMENSIONAL EXACTO</a:t>
          </a:r>
        </a:p>
      </dsp:txBody>
      <dsp:txXfrm>
        <a:off x="2835783" y="1855956"/>
        <a:ext cx="1241091" cy="1241091"/>
      </dsp:txXfrm>
    </dsp:sp>
    <dsp:sp modelId="{DAC14C1A-9A1A-D747-B7D8-A10F79C61F9F}">
      <dsp:nvSpPr>
        <dsp:cNvPr id="0" name=""/>
        <dsp:cNvSpPr/>
      </dsp:nvSpPr>
      <dsp:spPr>
        <a:xfrm>
          <a:off x="2842020" y="27"/>
          <a:ext cx="1228617" cy="12286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/>
            <a:t>EXACERBACIONES</a:t>
          </a:r>
        </a:p>
      </dsp:txBody>
      <dsp:txXfrm>
        <a:off x="3021947" y="179954"/>
        <a:ext cx="868763" cy="868763"/>
      </dsp:txXfrm>
    </dsp:sp>
    <dsp:sp modelId="{15EC17D8-E6CC-8E42-96A3-1CBE7D28CFCB}">
      <dsp:nvSpPr>
        <dsp:cNvPr id="0" name=""/>
        <dsp:cNvSpPr/>
      </dsp:nvSpPr>
      <dsp:spPr>
        <a:xfrm>
          <a:off x="4704187" y="1862193"/>
          <a:ext cx="1228617" cy="12286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FEV 1</a:t>
          </a:r>
        </a:p>
      </dsp:txBody>
      <dsp:txXfrm>
        <a:off x="4884114" y="2042120"/>
        <a:ext cx="868763" cy="868763"/>
      </dsp:txXfrm>
    </dsp:sp>
    <dsp:sp modelId="{33897927-D857-DE4A-8710-C3A48ABAB2C1}">
      <dsp:nvSpPr>
        <dsp:cNvPr id="0" name=""/>
        <dsp:cNvSpPr/>
      </dsp:nvSpPr>
      <dsp:spPr>
        <a:xfrm>
          <a:off x="2842020" y="3724360"/>
          <a:ext cx="1228617" cy="12286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ACT</a:t>
          </a:r>
        </a:p>
      </dsp:txBody>
      <dsp:txXfrm>
        <a:off x="3021947" y="3904287"/>
        <a:ext cx="868763" cy="868763"/>
      </dsp:txXfrm>
    </dsp:sp>
    <dsp:sp modelId="{EF3EE28A-B9F8-D649-98FB-FDC07C84DBAE}">
      <dsp:nvSpPr>
        <dsp:cNvPr id="0" name=""/>
        <dsp:cNvSpPr/>
      </dsp:nvSpPr>
      <dsp:spPr>
        <a:xfrm>
          <a:off x="979854" y="1862193"/>
          <a:ext cx="1228617" cy="122861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/>
            <a:t>CORTICOIDES</a:t>
          </a:r>
        </a:p>
      </dsp:txBody>
      <dsp:txXfrm>
        <a:off x="1159781" y="2042120"/>
        <a:ext cx="868763" cy="868763"/>
      </dsp:txXfrm>
    </dsp:sp>
  </dsp:spTree>
</dsp:drawing>
</file>

<file path=ppt/diagrams/drawing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FE861E29-60B3-8848-92FF-4E5DD223E8EF}">
      <dsp:nvSpPr>
        <dsp:cNvPr id="0" name=""/>
        <dsp:cNvSpPr/>
      </dsp:nvSpPr>
      <dsp:spPr>
        <a:xfrm>
          <a:off x="1097" y="1808091"/>
          <a:ext cx="1621798" cy="1117419"/>
        </a:xfrm>
        <a:prstGeom prst="roundRect">
          <a:avLst/>
        </a:prstGeom>
        <a:solidFill>
          <a:schemeClr val="accent3">
            <a:shade val="80000"/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E06527DB-3735-CF49-9307-8249FAB64CAD}">
      <dsp:nvSpPr>
        <dsp:cNvPr id="0" name=""/>
        <dsp:cNvSpPr/>
      </dsp:nvSpPr>
      <dsp:spPr>
        <a:xfrm>
          <a:off x="3789" y="2232246"/>
          <a:ext cx="1621798" cy="601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NO RESPUESTA</a:t>
          </a:r>
        </a:p>
      </dsp:txBody>
      <dsp:txXfrm>
        <a:off x="3789" y="2232246"/>
        <a:ext cx="1621798" cy="601687"/>
      </dsp:txXfrm>
    </dsp:sp>
    <dsp:sp modelId="{783481B6-BED2-1A47-90F5-6CF796EF2475}">
      <dsp:nvSpPr>
        <dsp:cNvPr id="0" name=""/>
        <dsp:cNvSpPr/>
      </dsp:nvSpPr>
      <dsp:spPr>
        <a:xfrm>
          <a:off x="1786241" y="1807667"/>
          <a:ext cx="1621798" cy="1117419"/>
        </a:xfrm>
        <a:prstGeom prst="roundRect">
          <a:avLst/>
        </a:prstGeom>
        <a:solidFill>
          <a:schemeClr val="accent3">
            <a:shade val="80000"/>
            <a:hueOff val="72969"/>
            <a:satOff val="-477"/>
            <a:lumOff val="8185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3A00533E-4C94-724A-8463-311C6EA41DE0}">
      <dsp:nvSpPr>
        <dsp:cNvPr id="0" name=""/>
        <dsp:cNvSpPr/>
      </dsp:nvSpPr>
      <dsp:spPr>
        <a:xfrm>
          <a:off x="1786241" y="2232246"/>
          <a:ext cx="1621798" cy="601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RESPUESTA PARCIAL</a:t>
          </a:r>
        </a:p>
      </dsp:txBody>
      <dsp:txXfrm>
        <a:off x="1786241" y="2232246"/>
        <a:ext cx="1621798" cy="601687"/>
      </dsp:txXfrm>
    </dsp:sp>
    <dsp:sp modelId="{A19D6F49-04E2-0846-A00C-655311A6F83D}">
      <dsp:nvSpPr>
        <dsp:cNvPr id="0" name=""/>
        <dsp:cNvSpPr/>
      </dsp:nvSpPr>
      <dsp:spPr>
        <a:xfrm>
          <a:off x="1097" y="3689377"/>
          <a:ext cx="1621798" cy="1117419"/>
        </a:xfrm>
        <a:prstGeom prst="roundRect">
          <a:avLst/>
        </a:prstGeom>
        <a:solidFill>
          <a:schemeClr val="accent3">
            <a:shade val="80000"/>
            <a:hueOff val="145938"/>
            <a:satOff val="-954"/>
            <a:lumOff val="16369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F5F30444-EA9C-EC4F-9185-768533DD09A3}">
      <dsp:nvSpPr>
        <dsp:cNvPr id="0" name=""/>
        <dsp:cNvSpPr/>
      </dsp:nvSpPr>
      <dsp:spPr>
        <a:xfrm>
          <a:off x="3789" y="4104459"/>
          <a:ext cx="1621798" cy="601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BUENA RESPUESTA</a:t>
          </a:r>
        </a:p>
      </dsp:txBody>
      <dsp:txXfrm>
        <a:off x="3789" y="4104459"/>
        <a:ext cx="1621798" cy="601687"/>
      </dsp:txXfrm>
    </dsp:sp>
    <dsp:sp modelId="{18559A2A-4FBF-5946-AAE5-6C265F8DE96C}">
      <dsp:nvSpPr>
        <dsp:cNvPr id="0" name=""/>
        <dsp:cNvSpPr/>
      </dsp:nvSpPr>
      <dsp:spPr>
        <a:xfrm>
          <a:off x="1785143" y="3689377"/>
          <a:ext cx="1621798" cy="1117419"/>
        </a:xfrm>
        <a:prstGeom prst="roundRect">
          <a:avLst/>
        </a:prstGeom>
        <a:solidFill>
          <a:schemeClr val="accent3">
            <a:shade val="80000"/>
            <a:hueOff val="218907"/>
            <a:satOff val="-1431"/>
            <a:lumOff val="24554"/>
            <a:alphaOff val="0"/>
          </a:schemeClr>
        </a:solidFill>
        <a:ln w="254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</dsp:sp>
    <dsp:sp modelId="{A4DCEA36-AC43-A844-A2AF-FE79F2356862}">
      <dsp:nvSpPr>
        <dsp:cNvPr id="0" name=""/>
        <dsp:cNvSpPr/>
      </dsp:nvSpPr>
      <dsp:spPr>
        <a:xfrm>
          <a:off x="1786241" y="4104459"/>
          <a:ext cx="1621798" cy="601687"/>
        </a:xfrm>
        <a:prstGeom prst="rect">
          <a:avLst/>
        </a:prstGeom>
        <a:noFill/>
        <a:ln>
          <a:noFill/>
        </a:ln>
        <a:effectLst/>
      </dsp:spPr>
      <dsp:style>
        <a:lnRef idx="0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  <dsp:txBody>
        <a:bodyPr spcFirstLastPara="0" vert="horz" wrap="square" lIns="85344" tIns="85344" rIns="85344" bIns="0" numCol="1" spcCol="1270" anchor="t" anchorCtr="0">
          <a:noAutofit/>
        </a:bodyPr>
        <a:lstStyle/>
        <a:p>
          <a:pPr marL="0" lvl="0" indent="0" algn="ctr" defTabSz="5334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200" b="1" kern="1200" dirty="0"/>
            <a:t>SUPERRESPONDEDOR</a:t>
          </a:r>
        </a:p>
      </dsp:txBody>
      <dsp:txXfrm>
        <a:off x="1786241" y="4104459"/>
        <a:ext cx="1621798" cy="601687"/>
      </dsp:txXfrm>
    </dsp:sp>
  </dsp:spTree>
</dsp:drawing>
</file>

<file path=ppt/diagrams/drawing6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B23AD5FD-914A-7E46-935F-88C38E90CCB7}">
      <dsp:nvSpPr>
        <dsp:cNvPr id="0" name=""/>
        <dsp:cNvSpPr/>
      </dsp:nvSpPr>
      <dsp:spPr>
        <a:xfrm>
          <a:off x="3634606" y="1345741"/>
          <a:ext cx="960387" cy="960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39370" tIns="39370" rIns="39370" bIns="39370" numCol="1" spcCol="1270" anchor="ctr" anchorCtr="0">
          <a:noAutofit/>
        </a:bodyPr>
        <a:lstStyle/>
        <a:p>
          <a:pPr marL="0" lvl="0" indent="0" algn="ctr" defTabSz="13779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3100" kern="1200"/>
            <a:t>139</a:t>
          </a:r>
          <a:endParaRPr lang="es-ES" sz="3100" kern="1200" dirty="0"/>
        </a:p>
      </dsp:txBody>
      <dsp:txXfrm>
        <a:off x="3775251" y="1486386"/>
        <a:ext cx="679097" cy="679097"/>
      </dsp:txXfrm>
    </dsp:sp>
    <dsp:sp modelId="{66F93708-69AD-8441-8282-4068656E5CD1}">
      <dsp:nvSpPr>
        <dsp:cNvPr id="0" name=""/>
        <dsp:cNvSpPr/>
      </dsp:nvSpPr>
      <dsp:spPr>
        <a:xfrm rot="16200000">
          <a:off x="4013252" y="996623"/>
          <a:ext cx="203095" cy="3265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043716" y="1092393"/>
        <a:ext cx="142167" cy="195919"/>
      </dsp:txXfrm>
    </dsp:sp>
    <dsp:sp modelId="{0308B935-8DC0-7D40-858C-CB3C0E47AC0B}">
      <dsp:nvSpPr>
        <dsp:cNvPr id="0" name=""/>
        <dsp:cNvSpPr/>
      </dsp:nvSpPr>
      <dsp:spPr>
        <a:xfrm>
          <a:off x="3634606" y="2154"/>
          <a:ext cx="960387" cy="960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54 0</a:t>
          </a:r>
          <a:endParaRPr lang="es-ES" sz="2300" kern="1200" dirty="0"/>
        </a:p>
      </dsp:txBody>
      <dsp:txXfrm>
        <a:off x="3775251" y="142799"/>
        <a:ext cx="679097" cy="679097"/>
      </dsp:txXfrm>
    </dsp:sp>
    <dsp:sp modelId="{E25A1556-8A2F-294D-B1AD-47525DE1C87F}">
      <dsp:nvSpPr>
        <dsp:cNvPr id="0" name=""/>
        <dsp:cNvSpPr/>
      </dsp:nvSpPr>
      <dsp:spPr>
        <a:xfrm>
          <a:off x="4679297" y="1662669"/>
          <a:ext cx="203095" cy="3265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679297" y="1727975"/>
        <a:ext cx="142167" cy="195919"/>
      </dsp:txXfrm>
    </dsp:sp>
    <dsp:sp modelId="{E3A7368D-19DC-3248-BBE6-C5714C9F76CD}">
      <dsp:nvSpPr>
        <dsp:cNvPr id="0" name=""/>
        <dsp:cNvSpPr/>
      </dsp:nvSpPr>
      <dsp:spPr>
        <a:xfrm>
          <a:off x="4978192" y="1345741"/>
          <a:ext cx="960387" cy="960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44 B</a:t>
          </a:r>
          <a:endParaRPr lang="es-ES" sz="2300" kern="1200" dirty="0"/>
        </a:p>
      </dsp:txBody>
      <dsp:txXfrm>
        <a:off x="5118837" y="1486386"/>
        <a:ext cx="679097" cy="679097"/>
      </dsp:txXfrm>
    </dsp:sp>
    <dsp:sp modelId="{4F8CA192-BB92-3A43-9725-E859E1BE19EC}">
      <dsp:nvSpPr>
        <dsp:cNvPr id="0" name=""/>
        <dsp:cNvSpPr/>
      </dsp:nvSpPr>
      <dsp:spPr>
        <a:xfrm rot="5400000">
          <a:off x="4013252" y="2328714"/>
          <a:ext cx="203095" cy="3265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>
        <a:off x="4043716" y="2363556"/>
        <a:ext cx="142167" cy="195919"/>
      </dsp:txXfrm>
    </dsp:sp>
    <dsp:sp modelId="{83B0BD54-F609-0D49-B750-549F2BE023E9}">
      <dsp:nvSpPr>
        <dsp:cNvPr id="0" name=""/>
        <dsp:cNvSpPr/>
      </dsp:nvSpPr>
      <dsp:spPr>
        <a:xfrm>
          <a:off x="3634606" y="2689327"/>
          <a:ext cx="960387" cy="960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33 M </a:t>
          </a:r>
          <a:endParaRPr lang="es-ES" sz="2300" kern="1200" dirty="0"/>
        </a:p>
      </dsp:txBody>
      <dsp:txXfrm>
        <a:off x="3775251" y="2829972"/>
        <a:ext cx="679097" cy="679097"/>
      </dsp:txXfrm>
    </dsp:sp>
    <dsp:sp modelId="{4840F969-8AD0-324D-9825-245C4DB9219A}">
      <dsp:nvSpPr>
        <dsp:cNvPr id="0" name=""/>
        <dsp:cNvSpPr/>
      </dsp:nvSpPr>
      <dsp:spPr>
        <a:xfrm rot="10800000">
          <a:off x="3347207" y="1662669"/>
          <a:ext cx="203095" cy="326531"/>
        </a:xfrm>
        <a:prstGeom prst="rightArrow">
          <a:avLst>
            <a:gd name="adj1" fmla="val 60000"/>
            <a:gd name="adj2" fmla="val 50000"/>
          </a:avLst>
        </a:prstGeom>
        <a:solidFill>
          <a:schemeClr val="accent3">
            <a:tint val="60000"/>
            <a:hueOff val="0"/>
            <a:satOff val="0"/>
            <a:lumOff val="0"/>
            <a:alphaOff val="0"/>
          </a:schemeClr>
        </a:solidFill>
        <a:ln>
          <a:noFill/>
        </a:ln>
        <a:effectLst/>
      </dsp:spPr>
      <dsp:style>
        <a:lnRef idx="0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0" tIns="0" rIns="0" bIns="0" numCol="1" spcCol="1270" anchor="ctr" anchorCtr="0">
          <a:noAutofit/>
        </a:bodyPr>
        <a:lstStyle/>
        <a:p>
          <a:pPr marL="0" lvl="0" indent="0" algn="ctr" defTabSz="6223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endParaRPr lang="es-ES" sz="1400" kern="1200"/>
        </a:p>
      </dsp:txBody>
      <dsp:txXfrm rot="10800000">
        <a:off x="3408135" y="1727975"/>
        <a:ext cx="142167" cy="195919"/>
      </dsp:txXfrm>
    </dsp:sp>
    <dsp:sp modelId="{AFE79CC2-6C9F-DA47-831C-31E3783A4440}">
      <dsp:nvSpPr>
        <dsp:cNvPr id="0" name=""/>
        <dsp:cNvSpPr/>
      </dsp:nvSpPr>
      <dsp:spPr>
        <a:xfrm>
          <a:off x="2291019" y="1345741"/>
          <a:ext cx="960387" cy="960387"/>
        </a:xfrm>
        <a:prstGeom prst="ellips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9210" tIns="29210" rIns="29210" bIns="29210" numCol="1" spcCol="1270" anchor="ctr" anchorCtr="0">
          <a:noAutofit/>
        </a:bodyPr>
        <a:lstStyle/>
        <a:p>
          <a:pPr marL="0" lvl="0" indent="0" algn="ctr" defTabSz="10223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300" kern="1200"/>
            <a:t>8 D</a:t>
          </a:r>
          <a:endParaRPr lang="es-ES" sz="2300" kern="1200" dirty="0"/>
        </a:p>
      </dsp:txBody>
      <dsp:txXfrm>
        <a:off x="2431664" y="1486386"/>
        <a:ext cx="679097" cy="679097"/>
      </dsp:txXfrm>
    </dsp:sp>
  </dsp:spTree>
</dsp:drawing>
</file>

<file path=ppt/diagrams/drawing7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D49031EB-8110-7947-910C-9BF0A6111497}">
      <dsp:nvSpPr>
        <dsp:cNvPr id="0" name=""/>
        <dsp:cNvSpPr/>
      </dsp:nvSpPr>
      <dsp:spPr>
        <a:xfrm>
          <a:off x="0" y="0"/>
          <a:ext cx="2661694" cy="467806"/>
        </a:xfrm>
        <a:prstGeom prst="homePlate">
          <a:avLst/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3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8016" tIns="64008" rIns="32004" bIns="64008" numCol="1" spcCol="1270" anchor="ctr" anchorCtr="0">
          <a:noAutofit/>
        </a:bodyPr>
        <a:lstStyle/>
        <a:p>
          <a:pPr marL="0" lvl="0" indent="0" algn="ctr" defTabSz="10668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2400" kern="1200" dirty="0"/>
            <a:t>2022</a:t>
          </a:r>
        </a:p>
      </dsp:txBody>
      <dsp:txXfrm>
        <a:off x="0" y="0"/>
        <a:ext cx="2544743" cy="467806"/>
      </dsp:txXfrm>
    </dsp:sp>
  </dsp:spTree>
</dsp:drawing>
</file>

<file path=ppt/diagrams/drawing8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856749" y="153510"/>
          <a:ext cx="2069800" cy="2069800"/>
        </a:xfrm>
        <a:prstGeom prst="pie">
          <a:avLst>
            <a:gd name="adj1" fmla="val 162000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O 19.2%</a:t>
          </a:r>
        </a:p>
      </dsp:txBody>
      <dsp:txXfrm>
        <a:off x="1915304" y="536423"/>
        <a:ext cx="763854" cy="616012"/>
      </dsp:txXfrm>
    </dsp:sp>
    <dsp:sp modelId="{50148D7B-0347-BE45-81A7-26C084A6138C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0"/>
            <a:gd name="adj2" fmla="val 54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D      0%</a:t>
          </a:r>
        </a:p>
      </dsp:txBody>
      <dsp:txXfrm>
        <a:off x="1841383" y="1312598"/>
        <a:ext cx="763854" cy="616012"/>
      </dsp:txXfrm>
    </dsp:sp>
    <dsp:sp modelId="{1D62D196-3297-4C41-A640-AAFE25CDE4E2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5400000"/>
            <a:gd name="adj2" fmla="val 10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M 19.35%</a:t>
          </a:r>
        </a:p>
      </dsp:txBody>
      <dsp:txXfrm>
        <a:off x="1003606" y="1312598"/>
        <a:ext cx="763854" cy="616012"/>
      </dsp:txXfrm>
    </dsp:sp>
    <dsp:sp modelId="{25B21070-1685-0846-A5A2-0F4846CE883F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108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B 21.5%</a:t>
          </a:r>
        </a:p>
      </dsp:txBody>
      <dsp:txXfrm>
        <a:off x="1003606" y="622664"/>
        <a:ext cx="763854" cy="616012"/>
      </dsp:txXfrm>
    </dsp:sp>
  </dsp:spTree>
</dsp:drawing>
</file>

<file path=ppt/diagrams/drawing9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856749" y="153510"/>
          <a:ext cx="2069800" cy="2069800"/>
        </a:xfrm>
        <a:prstGeom prst="pie">
          <a:avLst>
            <a:gd name="adj1" fmla="val 162000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O    25%</a:t>
          </a:r>
        </a:p>
      </dsp:txBody>
      <dsp:txXfrm>
        <a:off x="1915304" y="536423"/>
        <a:ext cx="763854" cy="616012"/>
      </dsp:txXfrm>
    </dsp:sp>
    <dsp:sp modelId="{50148D7B-0347-BE45-81A7-26C084A6138C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0"/>
            <a:gd name="adj2" fmla="val 54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D      33.33%</a:t>
          </a:r>
        </a:p>
      </dsp:txBody>
      <dsp:txXfrm>
        <a:off x="1841383" y="1312598"/>
        <a:ext cx="763854" cy="616012"/>
      </dsp:txXfrm>
    </dsp:sp>
    <dsp:sp modelId="{1D62D196-3297-4C41-A640-AAFE25CDE4E2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5400000"/>
            <a:gd name="adj2" fmla="val 10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M 16.17%</a:t>
          </a:r>
        </a:p>
      </dsp:txBody>
      <dsp:txXfrm>
        <a:off x="1003606" y="1312598"/>
        <a:ext cx="763854" cy="616012"/>
      </dsp:txXfrm>
    </dsp:sp>
    <dsp:sp modelId="{25B21070-1685-0846-A5A2-0F4846CE883F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108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B 12.5%</a:t>
          </a:r>
        </a:p>
      </dsp:txBody>
      <dsp:txXfrm>
        <a:off x="1003606" y="622664"/>
        <a:ext cx="763854" cy="616012"/>
      </dsp:txXfrm>
    </dsp:sp>
  </dsp:spTree>
</dsp:drawing>
</file>

<file path=ppt/diagrams/drawing10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856749" y="153510"/>
          <a:ext cx="2069800" cy="2069800"/>
        </a:xfrm>
        <a:prstGeom prst="pie">
          <a:avLst>
            <a:gd name="adj1" fmla="val 162000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O    29.5%</a:t>
          </a:r>
        </a:p>
      </dsp:txBody>
      <dsp:txXfrm>
        <a:off x="1915304" y="536423"/>
        <a:ext cx="763854" cy="616012"/>
      </dsp:txXfrm>
    </dsp:sp>
    <dsp:sp modelId="{50148D7B-0347-BE45-81A7-26C084A6138C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0"/>
            <a:gd name="adj2" fmla="val 54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D      33.33%</a:t>
          </a:r>
        </a:p>
      </dsp:txBody>
      <dsp:txXfrm>
        <a:off x="1841383" y="1312598"/>
        <a:ext cx="763854" cy="616012"/>
      </dsp:txXfrm>
    </dsp:sp>
    <dsp:sp modelId="{1D62D196-3297-4C41-A640-AAFE25CDE4E2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5400000"/>
            <a:gd name="adj2" fmla="val 10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M 37.38%</a:t>
          </a:r>
        </a:p>
      </dsp:txBody>
      <dsp:txXfrm>
        <a:off x="1003606" y="1312598"/>
        <a:ext cx="763854" cy="616012"/>
      </dsp:txXfrm>
    </dsp:sp>
    <dsp:sp modelId="{25B21070-1685-0846-A5A2-0F4846CE883F}">
      <dsp:nvSpPr>
        <dsp:cNvPr id="0" name=""/>
        <dsp:cNvSpPr/>
      </dsp:nvSpPr>
      <dsp:spPr>
        <a:xfrm>
          <a:off x="769522" y="240737"/>
          <a:ext cx="2069800" cy="2069800"/>
        </a:xfrm>
        <a:prstGeom prst="pie">
          <a:avLst>
            <a:gd name="adj1" fmla="val 108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2860" tIns="22860" rIns="22860" bIns="22860" numCol="1" spcCol="1270" anchor="ctr" anchorCtr="0">
          <a:noAutofit/>
        </a:bodyPr>
        <a:lstStyle/>
        <a:p>
          <a:pPr marL="0" lvl="0" indent="0" algn="ctr" defTabSz="8001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800" kern="1200" dirty="0">
              <a:solidFill>
                <a:srgbClr val="793A06"/>
              </a:solidFill>
            </a:rPr>
            <a:t>B 36.1%</a:t>
          </a:r>
        </a:p>
      </dsp:txBody>
      <dsp:txXfrm>
        <a:off x="1003606" y="622664"/>
        <a:ext cx="763854" cy="616012"/>
      </dsp:txXfrm>
    </dsp:sp>
  </dsp:spTree>
</dsp:drawing>
</file>

<file path=ppt/diagrams/drawing1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786346" y="146242"/>
          <a:ext cx="1971813" cy="1971813"/>
        </a:xfrm>
        <a:prstGeom prst="pie">
          <a:avLst>
            <a:gd name="adj1" fmla="val 16200000"/>
            <a:gd name="adj2" fmla="val 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O    26.75%</a:t>
          </a:r>
        </a:p>
      </dsp:txBody>
      <dsp:txXfrm>
        <a:off x="1794787" y="511028"/>
        <a:ext cx="727693" cy="586849"/>
      </dsp:txXfrm>
    </dsp:sp>
    <dsp:sp modelId="{50148D7B-0347-BE45-81A7-26C084A6138C}">
      <dsp:nvSpPr>
        <dsp:cNvPr id="0" name=""/>
        <dsp:cNvSpPr/>
      </dsp:nvSpPr>
      <dsp:spPr>
        <a:xfrm>
          <a:off x="703248" y="229340"/>
          <a:ext cx="1971813" cy="1971813"/>
        </a:xfrm>
        <a:prstGeom prst="pie">
          <a:avLst>
            <a:gd name="adj1" fmla="val 0"/>
            <a:gd name="adj2" fmla="val 54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D      33.33%</a:t>
          </a:r>
        </a:p>
      </dsp:txBody>
      <dsp:txXfrm>
        <a:off x="1724366" y="1250458"/>
        <a:ext cx="727693" cy="586849"/>
      </dsp:txXfrm>
    </dsp:sp>
    <dsp:sp modelId="{1D62D196-3297-4C41-A640-AAFE25CDE4E2}">
      <dsp:nvSpPr>
        <dsp:cNvPr id="0" name=""/>
        <dsp:cNvSpPr/>
      </dsp:nvSpPr>
      <dsp:spPr>
        <a:xfrm>
          <a:off x="703248" y="229340"/>
          <a:ext cx="1971813" cy="1971813"/>
        </a:xfrm>
        <a:prstGeom prst="pie">
          <a:avLst>
            <a:gd name="adj1" fmla="val 5400000"/>
            <a:gd name="adj2" fmla="val 10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M 27.1%</a:t>
          </a:r>
        </a:p>
      </dsp:txBody>
      <dsp:txXfrm>
        <a:off x="926251" y="1250458"/>
        <a:ext cx="727693" cy="586849"/>
      </dsp:txXfrm>
    </dsp:sp>
    <dsp:sp modelId="{25B21070-1685-0846-A5A2-0F4846CE883F}">
      <dsp:nvSpPr>
        <dsp:cNvPr id="0" name=""/>
        <dsp:cNvSpPr/>
      </dsp:nvSpPr>
      <dsp:spPr>
        <a:xfrm>
          <a:off x="703248" y="229340"/>
          <a:ext cx="1971813" cy="1971813"/>
        </a:xfrm>
        <a:prstGeom prst="pie">
          <a:avLst>
            <a:gd name="adj1" fmla="val 108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B 29.9%</a:t>
          </a:r>
        </a:p>
      </dsp:txBody>
      <dsp:txXfrm>
        <a:off x="926251" y="593187"/>
        <a:ext cx="727693" cy="586849"/>
      </dsp:txXfrm>
    </dsp:sp>
  </dsp:spTree>
</dsp:drawing>
</file>

<file path=ppt/diagrams/drawing1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866482" y="166323"/>
          <a:ext cx="2069800" cy="2069800"/>
        </a:xfrm>
        <a:prstGeom prst="pie">
          <a:avLst>
            <a:gd name="adj1" fmla="val 16200000"/>
            <a:gd name="adj2" fmla="val 1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O 19.42%</a:t>
          </a:r>
        </a:p>
      </dsp:txBody>
      <dsp:txXfrm>
        <a:off x="1991813" y="548250"/>
        <a:ext cx="702253" cy="689933"/>
      </dsp:txXfrm>
    </dsp:sp>
    <dsp:sp modelId="{50148D7B-0347-BE45-81A7-26C084A6138C}">
      <dsp:nvSpPr>
        <dsp:cNvPr id="0" name=""/>
        <dsp:cNvSpPr/>
      </dsp:nvSpPr>
      <dsp:spPr>
        <a:xfrm>
          <a:off x="759789" y="227924"/>
          <a:ext cx="2069800" cy="2069800"/>
        </a:xfrm>
        <a:prstGeom prst="pie">
          <a:avLst>
            <a:gd name="adj1" fmla="val 1800000"/>
            <a:gd name="adj2" fmla="val 90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M 20%</a:t>
          </a:r>
        </a:p>
      </dsp:txBody>
      <dsp:txXfrm>
        <a:off x="1326520" y="1533869"/>
        <a:ext cx="936338" cy="640652"/>
      </dsp:txXfrm>
    </dsp:sp>
    <dsp:sp modelId="{1D62D196-3297-4C41-A640-AAFE25CDE4E2}">
      <dsp:nvSpPr>
        <dsp:cNvPr id="0" name=""/>
        <dsp:cNvSpPr/>
      </dsp:nvSpPr>
      <dsp:spPr>
        <a:xfrm>
          <a:off x="759789" y="227924"/>
          <a:ext cx="2069800" cy="2069800"/>
        </a:xfrm>
        <a:prstGeom prst="pie">
          <a:avLst>
            <a:gd name="adj1" fmla="val 90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B 14.07%</a:t>
          </a:r>
        </a:p>
      </dsp:txBody>
      <dsp:txXfrm>
        <a:off x="981553" y="634492"/>
        <a:ext cx="702253" cy="689933"/>
      </dsp:txXfrm>
    </dsp:sp>
  </dsp:spTree>
</dsp:drawing>
</file>

<file path=ppt/diagrams/drawing1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866482" y="166323"/>
          <a:ext cx="2069800" cy="2069800"/>
        </a:xfrm>
        <a:prstGeom prst="pie">
          <a:avLst>
            <a:gd name="adj1" fmla="val 16200000"/>
            <a:gd name="adj2" fmla="val 1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O    19.17%</a:t>
          </a:r>
        </a:p>
      </dsp:txBody>
      <dsp:txXfrm>
        <a:off x="1991813" y="548250"/>
        <a:ext cx="702253" cy="689933"/>
      </dsp:txXfrm>
    </dsp:sp>
    <dsp:sp modelId="{50148D7B-0347-BE45-81A7-26C084A6138C}">
      <dsp:nvSpPr>
        <dsp:cNvPr id="0" name=""/>
        <dsp:cNvSpPr/>
      </dsp:nvSpPr>
      <dsp:spPr>
        <a:xfrm>
          <a:off x="759789" y="227924"/>
          <a:ext cx="2069800" cy="2069800"/>
        </a:xfrm>
        <a:prstGeom prst="pie">
          <a:avLst>
            <a:gd name="adj1" fmla="val 1800000"/>
            <a:gd name="adj2" fmla="val 90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M 13 %</a:t>
          </a:r>
        </a:p>
      </dsp:txBody>
      <dsp:txXfrm>
        <a:off x="1326520" y="1533869"/>
        <a:ext cx="936338" cy="640652"/>
      </dsp:txXfrm>
    </dsp:sp>
    <dsp:sp modelId="{1D62D196-3297-4C41-A640-AAFE25CDE4E2}">
      <dsp:nvSpPr>
        <dsp:cNvPr id="0" name=""/>
        <dsp:cNvSpPr/>
      </dsp:nvSpPr>
      <dsp:spPr>
        <a:xfrm>
          <a:off x="759789" y="227924"/>
          <a:ext cx="2069800" cy="2069800"/>
        </a:xfrm>
        <a:prstGeom prst="pie">
          <a:avLst>
            <a:gd name="adj1" fmla="val 90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B 13.65%</a:t>
          </a:r>
        </a:p>
      </dsp:txBody>
      <dsp:txXfrm>
        <a:off x="981553" y="634492"/>
        <a:ext cx="702253" cy="689933"/>
      </dsp:txXfrm>
    </dsp:sp>
  </dsp:spTree>
</dsp:drawing>
</file>

<file path=ppt/diagrams/drawing1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866482" y="166323"/>
          <a:ext cx="2069800" cy="2069800"/>
        </a:xfrm>
        <a:prstGeom prst="pie">
          <a:avLst>
            <a:gd name="adj1" fmla="val 16200000"/>
            <a:gd name="adj2" fmla="val 1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O    36.26%</a:t>
          </a:r>
        </a:p>
      </dsp:txBody>
      <dsp:txXfrm>
        <a:off x="1991813" y="548250"/>
        <a:ext cx="702253" cy="689933"/>
      </dsp:txXfrm>
    </dsp:sp>
    <dsp:sp modelId="{50148D7B-0347-BE45-81A7-26C084A6138C}">
      <dsp:nvSpPr>
        <dsp:cNvPr id="0" name=""/>
        <dsp:cNvSpPr/>
      </dsp:nvSpPr>
      <dsp:spPr>
        <a:xfrm>
          <a:off x="759789" y="227924"/>
          <a:ext cx="2069800" cy="2069800"/>
        </a:xfrm>
        <a:prstGeom prst="pie">
          <a:avLst>
            <a:gd name="adj1" fmla="val 1800000"/>
            <a:gd name="adj2" fmla="val 90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M 30.15%</a:t>
          </a:r>
        </a:p>
      </dsp:txBody>
      <dsp:txXfrm>
        <a:off x="1326520" y="1533869"/>
        <a:ext cx="936338" cy="640652"/>
      </dsp:txXfrm>
    </dsp:sp>
    <dsp:sp modelId="{1D62D196-3297-4C41-A640-AAFE25CDE4E2}">
      <dsp:nvSpPr>
        <dsp:cNvPr id="0" name=""/>
        <dsp:cNvSpPr/>
      </dsp:nvSpPr>
      <dsp:spPr>
        <a:xfrm>
          <a:off x="759789" y="227924"/>
          <a:ext cx="2069800" cy="2069800"/>
        </a:xfrm>
        <a:prstGeom prst="pie">
          <a:avLst>
            <a:gd name="adj1" fmla="val 90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1590" tIns="21590" rIns="21590" bIns="21590" numCol="1" spcCol="1270" anchor="ctr" anchorCtr="0">
          <a:noAutofit/>
        </a:bodyPr>
        <a:lstStyle/>
        <a:p>
          <a:pPr marL="0" lvl="0" indent="0" algn="ctr" defTabSz="75565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700" kern="1200" dirty="0">
              <a:solidFill>
                <a:srgbClr val="793A06"/>
              </a:solidFill>
            </a:rPr>
            <a:t>B 36.1%</a:t>
          </a:r>
        </a:p>
      </dsp:txBody>
      <dsp:txXfrm>
        <a:off x="981553" y="634492"/>
        <a:ext cx="702253" cy="689933"/>
      </dsp:txXfrm>
    </dsp:sp>
  </dsp:spTree>
</dsp:drawing>
</file>

<file path=ppt/diagrams/drawing15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6762DB2B-4F94-2248-BA39-56A671512376}">
      <dsp:nvSpPr>
        <dsp:cNvPr id="0" name=""/>
        <dsp:cNvSpPr/>
      </dsp:nvSpPr>
      <dsp:spPr>
        <a:xfrm>
          <a:off x="795618" y="158449"/>
          <a:ext cx="1971813" cy="1971813"/>
        </a:xfrm>
        <a:prstGeom prst="pie">
          <a:avLst>
            <a:gd name="adj1" fmla="val 16200000"/>
            <a:gd name="adj2" fmla="val 18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rgbClr val="793A06"/>
              </a:solidFill>
            </a:rPr>
            <a:t>O    36.9%</a:t>
          </a:r>
        </a:p>
      </dsp:txBody>
      <dsp:txXfrm>
        <a:off x="1867674" y="522295"/>
        <a:ext cx="669008" cy="657271"/>
      </dsp:txXfrm>
    </dsp:sp>
    <dsp:sp modelId="{50148D7B-0347-BE45-81A7-26C084A6138C}">
      <dsp:nvSpPr>
        <dsp:cNvPr id="0" name=""/>
        <dsp:cNvSpPr/>
      </dsp:nvSpPr>
      <dsp:spPr>
        <a:xfrm>
          <a:off x="693976" y="217134"/>
          <a:ext cx="1971813" cy="1971813"/>
        </a:xfrm>
        <a:prstGeom prst="pie">
          <a:avLst>
            <a:gd name="adj1" fmla="val 1800000"/>
            <a:gd name="adj2" fmla="val 90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rgbClr val="793A06"/>
              </a:solidFill>
            </a:rPr>
            <a:t>M 36.85%</a:t>
          </a:r>
        </a:p>
      </dsp:txBody>
      <dsp:txXfrm>
        <a:off x="1233877" y="1461254"/>
        <a:ext cx="892010" cy="610323"/>
      </dsp:txXfrm>
    </dsp:sp>
    <dsp:sp modelId="{1D62D196-3297-4C41-A640-AAFE25CDE4E2}">
      <dsp:nvSpPr>
        <dsp:cNvPr id="0" name=""/>
        <dsp:cNvSpPr/>
      </dsp:nvSpPr>
      <dsp:spPr>
        <a:xfrm>
          <a:off x="693976" y="217134"/>
          <a:ext cx="1971813" cy="1971813"/>
        </a:xfrm>
        <a:prstGeom prst="pie">
          <a:avLst>
            <a:gd name="adj1" fmla="val 9000000"/>
            <a:gd name="adj2" fmla="val 16200000"/>
          </a:avLst>
        </a:prstGeom>
        <a:solidFill>
          <a:schemeClr val="lt1">
            <a:hueOff val="0"/>
            <a:satOff val="0"/>
            <a:lumOff val="0"/>
            <a:alphaOff val="0"/>
          </a:schemeClr>
        </a:solidFill>
        <a:ln w="25400" cap="flat" cmpd="sng" algn="ctr">
          <a:solidFill>
            <a:schemeClr val="accent6">
              <a:shade val="80000"/>
              <a:hueOff val="0"/>
              <a:satOff val="0"/>
              <a:lumOff val="0"/>
              <a:alphaOff val="0"/>
            </a:schemeClr>
          </a:solidFill>
          <a:prstDash val="solid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20320" tIns="20320" rIns="20320" bIns="20320" numCol="1" spcCol="1270" anchor="ctr" anchorCtr="0">
          <a:noAutofit/>
        </a:bodyPr>
        <a:lstStyle/>
        <a:p>
          <a:pPr marL="0" lvl="0" indent="0" algn="ctr" defTabSz="7112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lang="es-ES" sz="1600" kern="1200" dirty="0">
              <a:solidFill>
                <a:srgbClr val="793A06"/>
              </a:solidFill>
            </a:rPr>
            <a:t>B 36.08%</a:t>
          </a:r>
        </a:p>
      </dsp:txBody>
      <dsp:txXfrm>
        <a:off x="905241" y="604454"/>
        <a:ext cx="669008" cy="65727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default">
  <dgm:title val=""/>
  <dgm:desc val=""/>
  <dgm:catLst>
    <dgm:cat type="list" pri="4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6" srcId="0" destId="1" srcOrd="0" destOrd="0"/>
        <dgm:cxn modelId="7" srcId="0" destId="2" srcOrd="1" destOrd="0"/>
        <dgm:cxn modelId="8" srcId="0" destId="3" srcOrd="2" destOrd="0"/>
        <dgm:cxn modelId="9" srcId="0" destId="4" srcOrd="3" destOrd="0"/>
        <dgm:cxn modelId="10" srcId="0" destId="5" srcOrd="4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diagram">
    <dgm:varLst>
      <dgm:dir/>
      <dgm:resizeHandles val="exact"/>
    </dgm:varLst>
    <dgm:choose name="Name0">
      <dgm:if name="Name1" func="var" arg="dir" op="equ" val="norm">
        <dgm:alg type="snake">
          <dgm:param type="grDir" val="tL"/>
          <dgm:param type="flowDir" val="row"/>
          <dgm:param type="contDir" val="sameDir"/>
          <dgm:param type="off" val="ctr"/>
        </dgm:alg>
      </dgm:if>
      <dgm:else name="Name2">
        <dgm:alg type="snake">
          <dgm:param type="grDir" val="tR"/>
          <dgm:param type="flowDir" val="row"/>
          <dgm:param type="contDir" val="sameDir"/>
          <dgm:param type="off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node" refType="w"/>
      <dgm:constr type="h" for="ch" forName="node" refType="w" refFor="ch" refForName="node" fact="0.6"/>
      <dgm:constr type="w" for="ch" forName="sibTrans" refType="w" refFor="ch" refForName="node" fact="0.1"/>
      <dgm:constr type="sp" refType="w" refFor="ch" refForName="sibTrans"/>
      <dgm:constr type="primFontSz" for="ch" forName="node" op="equ" val="65"/>
    </dgm:constrLst>
    <dgm:ruleLst/>
    <dgm:forEach name="Name3" axis="ch" ptType="node">
      <dgm:layoutNode name="node">
        <dgm:varLst>
          <dgm:bulletEnabled val="1"/>
        </dgm:varLst>
        <dgm:alg type="tx"/>
        <dgm:shape xmlns:r="http://schemas.openxmlformats.org/officeDocument/2006/relationships" type="rect" r:blip="">
          <dgm:adjLst/>
        </dgm:shape>
        <dgm:presOf axis="desOrSelf" ptType="node"/>
        <dgm:constrLst>
          <dgm:constr type="lMarg" refType="primFontSz" fact="0.3"/>
          <dgm:constr type="rMarg" refType="primFontSz" fact="0.3"/>
          <dgm:constr type="tMarg" refType="primFontSz" fact="0.3"/>
          <dgm:constr type="bMarg" refType="primFontSz" fact="0.3"/>
        </dgm:constrLst>
        <dgm:ruleLst>
          <dgm:rule type="primFontSz" val="5" fact="NaN" max="NaN"/>
        </dgm:ruleLst>
      </dgm:layoutNode>
      <dgm:forEach name="Name4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  <dgm:presOf/>
          <dgm:constrLst/>
          <dgm:ruleLst/>
        </dgm:layoutNode>
      </dgm:forEach>
    </dgm:forEach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5/8/layout/radial6">
  <dgm:title val=""/>
  <dgm:desc val=""/>
  <dgm:catLst>
    <dgm:cat type="cycle" pri="9000"/>
    <dgm:cat type="relationship" pri="2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choose name="Name3">
          <dgm:if name="Name4" axis="ch ch" ptType="node node" st="1 1" cnt="1 0" func="cnt" op="lte" val="1">
            <dgm:alg type="cycle">
              <dgm:param type="stAng" val="90"/>
              <dgm:param type="spanAng" val="360"/>
              <dgm:param type="ctrShpMap" val="fNode"/>
            </dgm:alg>
          </dgm:if>
          <dgm:else name="Name5">
            <dgm:alg type="cycle">
              <dgm:param type="stAng" val="0"/>
              <dgm:param type="spanAng" val="360"/>
              <dgm:param type="ctrShpMap" val="fNode"/>
            </dgm:alg>
          </dgm:else>
        </dgm:choose>
      </dgm:if>
      <dgm:else name="Name6">
        <dgm:choose name="Name7">
          <dgm:if name="Name8" axis="ch ch" ptType="node node" st="1 1" cnt="1 0" func="cnt" op="lte" val="1">
            <dgm:alg type="cycle">
              <dgm:param type="stAng" val="-90"/>
              <dgm:param type="spanAng" val="360"/>
              <dgm:param type="ctrShpMap" val="fNode"/>
            </dgm:alg>
          </dgm:if>
          <dgm:else name="Name9">
            <dgm:alg type="cycle">
              <dgm:param type="stAng" val="0"/>
              <dgm:param type="spanAng" val="-360"/>
              <dgm:param type="ctrShpMap" val="fNode"/>
            </dgm:alg>
          </dgm:else>
        </dgm:choose>
      </dgm:else>
    </dgm:choose>
    <dgm:shape xmlns:r="http://schemas.openxmlformats.org/officeDocument/2006/relationships" r:blip="">
      <dgm:adjLst/>
    </dgm:shape>
    <dgm:presOf/>
    <dgm:choose name="Name10">
      <dgm:if name="Name11" func="var" arg="dir" op="equ" val="norm">
        <dgm:choose name="Name12">
          <dgm:if name="Name13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des" forName="oneNode" refType="primFontSz" refFor="ch" refForName="centerShape" op="lte" fact="0.95"/>
              <dgm:constr type="diam" for="ch" forName="singleconn" refType="diam" op="equ" fact="-1"/>
              <dgm:constr type="h" for="ch" forName="singleconn" refType="w" refFor="ch" refForName="oneComp" fact="0.24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4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forName="sibTrans" refType="diam" op="equ"/>
              <dgm:constr type="h" for="ch" forName="sibTrans" refType="w" refFor="ch" refForName="node" fact="0.24"/>
              <dgm:constr type="w" for="ch" forName="dummy" val="1"/>
            </dgm:constrLst>
          </dgm:else>
        </dgm:choose>
      </dgm:if>
      <dgm:else name="Name15">
        <dgm:choose name="Name16">
          <dgm:if name="Name17" axis="ch ch" ptType="node node" st="1 1" cnt="1 0" func="cnt" op="equ" val="1">
            <dgm:constrLst>
              <dgm:constr type="diam" val="170"/>
              <dgm:constr type="w" for="ch" forName="centerShape" refType="w"/>
              <dgm:constr type="w" for="ch" forName="oneComp" refType="w" refFor="ch" refForName="centerShape" op="equ" fact="0.7"/>
              <dgm:constr type="sp" refType="w" refFor="ch" refForName="oneComp" fact="0.3"/>
              <dgm:constr type="sibSp" refType="w" refFor="ch" refForName="oneComp" fact="0.3"/>
              <dgm:constr type="primFontSz" for="ch" forName="centerShape" val="65"/>
              <dgm:constr type="primFontSz" for="des" forName="oneNode" refType="primFontSz" refFor="ch" refForName="centerShape" fact="0.95"/>
              <dgm:constr type="primFontSz" for="ch" forName="oneNode" refType="primFontSz" refFor="ch" refForName="centerShape" op="lte" fact="0.95"/>
              <dgm:constr type="diam" for="ch" forName="singleconn" refType="diam"/>
              <dgm:constr type="h" for="ch" forName="singleconn" refType="w" refFor="ch" refForName="oneComp" fact="0.24"/>
              <dgm:constr type="diam" for="ch" refType="diam" op="equ"/>
              <dgm:constr type="w" for="ch" forName="dummya" refType="w" refFor="ch" refForName="oneComp" op="equ"/>
              <dgm:constr type="w" for="ch" forName="dummyb" refType="w" refFor="ch" refForName="oneComp" op="equ"/>
              <dgm:constr type="w" for="ch" forName="dummyc" refType="w" refFor="ch" refForName="oneComp" op="equ"/>
            </dgm:constrLst>
          </dgm:if>
          <dgm:else name="Name18">
            <dgm:constrLst>
              <dgm:constr type="diam" val="170"/>
              <dgm:constr type="w" for="ch" forName="centerShape" refType="w"/>
              <dgm:constr type="w" for="ch" forName="node" refType="w" refFor="ch" refForName="centerShape" op="equ" fact="0.7"/>
              <dgm:constr type="sp" refType="w" refFor="ch" refForName="node" fact="0.3"/>
              <dgm:constr type="sibSp" refType="w" refFor="ch" refForName="node" fact="0.3"/>
              <dgm:constr type="primFontSz" for="ch" forName="centerShape" val="65"/>
              <dgm:constr type="primFontSz" for="des" forName="node" refType="primFontSz" refFor="ch" refForName="centerShape" fact="0.78"/>
              <dgm:constr type="primFontSz" for="ch" forName="node" refType="primFontSz" refFor="ch" refForName="centerShape" op="lte" fact="0.95"/>
              <dgm:constr type="diam" for="ch" ptType="sibTrans" refType="diam" fact="-1"/>
              <dgm:constr type="h" for="ch" forName="sibTrans" refType="w" refFor="ch" refForName="node" fact="0.24"/>
              <dgm:constr type="diam" for="ch" refType="diam" op="equ" fact="-1"/>
              <dgm:constr type="w" for="ch" forName="dummy" val="1"/>
            </dgm:constrLst>
          </dgm:else>
        </dgm:choose>
      </dgm:else>
    </dgm:choose>
    <dgm:ruleLst>
      <dgm:rule type="diam" val="INF" fact="NaN" max="NaN"/>
    </dgm:ruleLst>
    <dgm:forEach name="Name19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20" axis="ch">
        <dgm:forEach name="Name21" axis="self" ptType="node">
          <dgm:choose name="Name22">
            <dgm:if name="Name23" axis="par ch" ptType="node node" func="cnt" op="gt" val="1">
              <dgm:layoutNode name="node" styleLbl="node1">
                <dgm:varLst>
                  <dgm:bulletEnabled val="1"/>
                </dgm:varLst>
                <dgm:alg type="tx">
                  <dgm:param type="txAnchorVertCh" val="mid"/>
                </dgm:alg>
                <dgm:shape xmlns:r="http://schemas.openxmlformats.org/officeDocument/2006/relationships" type="ellipse" r:blip="">
                  <dgm:adjLst/>
                </dgm:shape>
                <dgm:presOf axis="desOrSelf" ptType="node"/>
                <dgm:constrLst>
                  <dgm:constr type="h" refType="w"/>
                  <dgm:constr type="tMarg" refType="primFontSz" fact="0.1"/>
                  <dgm:constr type="bMarg" refType="primFontSz" fact="0.1"/>
                  <dgm:constr type="lMarg" refType="primFontSz" fact="0.1"/>
                  <dgm:constr type="rMarg" refType="primFontSz" fact="0.1"/>
                </dgm:constrLst>
                <dgm:ruleLst>
                  <dgm:rule type="primFontSz" val="5" fact="NaN" max="NaN"/>
                </dgm:ruleLst>
              </dgm:layoutNode>
              <dgm:layoutNode name="dummy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" axis="followSib" ptType="sibTrans" hideLastTrans="0" cnt="1">
                <dgm:layoutNode name="sibTrans" styleLbl="sibTrans2D1">
                  <dgm:alg type="conn">
                    <dgm:param type="connRout" val="curve"/>
                    <dgm:param type="begPts" val="ctr"/>
                    <dgm:param type="endPts" val="ctr"/>
                    <dgm:param type="begSty" val="noArr"/>
                    <dgm:param type="endSty" val="noArr"/>
                    <dgm:param type="dstNode" val="node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if name="Name24" axis="par ch" ptType="node node" func="cnt" op="equ" val="1">
              <dgm:layoutNode name="oneComp">
                <dgm:alg type="composite">
                  <dgm:param type="ar" val="1"/>
                </dgm:alg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  <dgm:constr type="l" for="ch" forName="dummyConnPt" refType="w" fact="0.5"/>
                  <dgm:constr type="t" for="ch" forName="dummyConnPt" refType="w" fact="0.5"/>
                  <dgm:constr type="l" for="ch" forName="oneNode"/>
                  <dgm:constr type="t" for="ch" forName="oneNode"/>
                  <dgm:constr type="h" for="ch" forName="oneNode" refType="h"/>
                  <dgm:constr type="w" for="ch" forName="oneNode" refType="w"/>
                </dgm:constrLst>
                <dgm:ruleLst/>
                <dgm:layoutNode name="dummyConnPt" styleLbl="node1">
                  <dgm:alg type="sp"/>
                  <dgm:shape xmlns:r="http://schemas.openxmlformats.org/officeDocument/2006/relationships" r:blip="">
                    <dgm:adjLst/>
                  </dgm:shape>
                  <dgm:presOf/>
                  <dgm:constrLst>
                    <dgm:constr type="w" val="1"/>
                    <dgm:constr type="h" val="1"/>
                  </dgm:constrLst>
                  <dgm:ruleLst/>
                </dgm:layoutNode>
                <dgm:layoutNode name="oneNode" styleLbl="node1">
                  <dgm:varLst>
                    <dgm:bulletEnabled val="1"/>
                  </dgm:varLst>
                  <dgm:alg type="tx">
                    <dgm:param type="txAnchorVertCh" val="mid"/>
                  </dgm:alg>
                  <dgm:shape xmlns:r="http://schemas.openxmlformats.org/officeDocument/2006/relationships" type="ellipse" r:blip="">
                    <dgm:adjLst/>
                  </dgm:shape>
                  <dgm:presOf axis="desOrSelf" ptType="node"/>
                  <dgm:constrLst>
                    <dgm:constr type="h" refType="w"/>
                    <dgm:constr type="tMarg" refType="primFontSz" fact="0.1"/>
                    <dgm:constr type="bMarg" refType="primFontSz" fact="0.1"/>
                    <dgm:constr type="lMarg" refType="primFontSz" fact="0.1"/>
                    <dgm:constr type="rMarg" refType="primFontSz" fact="0.1"/>
                  </dgm:constrLst>
                  <dgm:ruleLst>
                    <dgm:rule type="primFontSz" val="5" fact="NaN" max="NaN"/>
                  </dgm:ruleLst>
                </dgm:layoutNode>
              </dgm:layoutNode>
              <dgm:layoutNode name="dummya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b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layoutNode name="dummyc">
                <dgm:alg type="sp"/>
                <dgm:shape xmlns:r="http://schemas.openxmlformats.org/officeDocument/2006/relationships" r:blip="">
                  <dgm:adjLst/>
                </dgm:shape>
                <dgm:presOf/>
                <dgm:constrLst>
                  <dgm:constr type="h" refType="w"/>
                </dgm:constrLst>
                <dgm:ruleLst/>
              </dgm:layoutNode>
              <dgm:forEach name="sibTransForEach1" axis="followSib" ptType="sibTrans" hideLastTrans="0" cnt="1">
                <dgm:layoutNode name="singleconn" styleLbl="sibTrans2D1">
                  <dgm:alg type="conn">
                    <dgm:param type="connRout" val="longCurve"/>
                    <dgm:param type="begPts" val="bCtr"/>
                    <dgm:param type="endPts" val="tCtr"/>
                    <dgm:param type="begSty" val="noArr"/>
                    <dgm:param type="endSty" val="noArr"/>
                    <dgm:param type="srcNode" val="dummyConnPt"/>
                    <dgm:param type="dstNode" val="dummyConnPt"/>
                  </dgm:alg>
                  <dgm:shape xmlns:r="http://schemas.openxmlformats.org/officeDocument/2006/relationships" type="conn" r:blip="" zOrderOff="-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</dgm:if>
            <dgm:else name="Name25"/>
          </dgm:choose>
        </dgm:forEach>
      </dgm:forEach>
    </dgm:forEach>
  </dgm:layoutNode>
</dgm:layoutDef>
</file>

<file path=ppt/diagrams/layout5.xml><?xml version="1.0" encoding="utf-8"?>
<dgm:layoutDef xmlns:dgm="http://schemas.openxmlformats.org/drawingml/2006/diagram" xmlns:a="http://schemas.openxmlformats.org/drawingml/2006/main" uniqueId="urn:microsoft.com/office/officeart/2005/8/layout/pList1">
  <dgm:title val=""/>
  <dgm:desc val=""/>
  <dgm:catLst>
    <dgm:cat type="list" pri="2000"/>
    <dgm:cat type="picture" pri="2500"/>
    <dgm:cat type="pictureconvert" pri="25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</dgm:cxnLst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 useDef="1">
    <dgm:dataModel>
      <dgm:ptLst/>
      <dgm:bg/>
      <dgm:whole/>
    </dgm:dataModel>
  </dgm:clrData>
  <dgm:layoutNode name="Name0">
    <dgm:varLst>
      <dgm:dir/>
      <dgm:resizeHandles val="exact"/>
    </dgm:varLst>
    <dgm:choose name="Name1">
      <dgm:if name="Name2" axis="self" func="var" arg="dir" op="equ" val="norm">
        <dgm:alg type="snake">
          <dgm:param type="grDir" val="tL"/>
          <dgm:param type="flowDir" val="row"/>
          <dgm:param type="contDir" val="sameDir"/>
          <dgm:param type="off" val="ctr"/>
          <dgm:param type="vertAlign" val="mid"/>
          <dgm:param type="horzAlign" val="ctr"/>
        </dgm:alg>
      </dgm:if>
      <dgm:else name="Name3">
        <dgm:alg type="snake">
          <dgm:param type="grDir" val="tR"/>
          <dgm:param type="flowDir" val="row"/>
          <dgm:param type="contDir" val="sameDir"/>
          <dgm:param type="off" val="ctr"/>
          <dgm:param type="vertAlign" val="mid"/>
          <dgm:param type="horzAlign" val="ctr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ompNode" refType="w"/>
      <dgm:constr type="w" for="ch" ptType="sibTrans" refType="w" refFor="ch" refForName="compNode" op="equ" fact="0.1"/>
      <dgm:constr type="sp" refType="w" refFor="ch" refForName="compNode" op="equ" fact="0.1"/>
      <dgm:constr type="primFontSz" for="des" ptType="node" op="equ" val="65"/>
    </dgm:constrLst>
    <dgm:ruleLst/>
    <dgm:forEach name="Name4" axis="ch" ptType="node">
      <dgm:layoutNode name="compNode">
        <dgm:alg type="composite">
          <dgm:param type="ar" val="0.943"/>
        </dgm:alg>
        <dgm:shape xmlns:r="http://schemas.openxmlformats.org/officeDocument/2006/relationships" r:blip="">
          <dgm:adjLst/>
        </dgm:shape>
        <dgm:presOf axis="self"/>
        <dgm:constrLst>
          <dgm:constr type="h" refType="w" fact="1.06"/>
          <dgm:constr type="h" for="ch" forName="pictRect" refType="h" fact="0.65"/>
          <dgm:constr type="w" for="ch" forName="pictRect" refType="w"/>
          <dgm:constr type="l" for="ch" forName="pictRect"/>
          <dgm:constr type="t" for="ch" forName="pictRect"/>
          <dgm:constr type="w" for="ch" forName="textRect" refType="w"/>
          <dgm:constr type="h" for="ch" forName="textRect" refType="h" fact="0.35"/>
          <dgm:constr type="l" for="ch" forName="textRect"/>
          <dgm:constr type="t" for="ch" forName="textRect" refType="b" refFor="ch" refForName="pictRect"/>
        </dgm:constrLst>
        <dgm:ruleLst/>
        <dgm:layoutNode name="pictRect">
          <dgm:alg type="sp"/>
          <dgm:shape xmlns:r="http://schemas.openxmlformats.org/officeDocument/2006/relationships" type="roundRect" r:blip="" blipPhldr="1">
            <dgm:adjLst/>
          </dgm:shape>
          <dgm:presOf/>
          <dgm:constrLst/>
          <dgm:ruleLst/>
        </dgm:layoutNode>
        <dgm:layoutNode name="textRect" styleLbl="revTx">
          <dgm:varLst>
            <dgm:bulletEnabled val="1"/>
          </dgm:varLst>
          <dgm:alg type="tx">
            <dgm:param type="txAnchorVert" val="t"/>
          </dgm:alg>
          <dgm:shape xmlns:r="http://schemas.openxmlformats.org/officeDocument/2006/relationships" type="rect" r:blip="">
            <dgm:adjLst/>
          </dgm:shape>
          <dgm:presOf axis="desOrSelf" ptType="node"/>
          <dgm:constrLst>
            <dgm:constr type="bMarg"/>
          </dgm:constrLst>
          <dgm:ruleLst>
            <dgm:rule type="primFontSz" val="5" fact="NaN" max="NaN"/>
          </dgm:ruleLst>
        </dgm:layoutNode>
      </dgm:layoutNode>
      <dgm:forEach name="Name5" axis="followSib" ptType="sibTrans" cnt="1">
        <dgm:layoutNode name="sibTrans">
          <dgm:alg type="sp"/>
          <dgm:shape xmlns:r="http://schemas.openxmlformats.org/officeDocument/2006/relationships" type="rect" r:blip="" hideGeom="1">
            <dgm:adjLst/>
          </dgm:shape>
          <dgm:presOf axis="self"/>
          <dgm:constrLst/>
          <dgm:ruleLst/>
        </dgm:layoutNode>
      </dgm:forEach>
    </dgm:forEach>
  </dgm:layoutNode>
</dgm:layoutDef>
</file>

<file path=ppt/diagrams/layout6.xml><?xml version="1.0" encoding="utf-8"?>
<dgm:layoutDef xmlns:dgm="http://schemas.openxmlformats.org/drawingml/2006/diagram" xmlns:a="http://schemas.openxmlformats.org/drawingml/2006/main" uniqueId="urn:microsoft.com/office/officeart/2005/8/layout/radial5">
  <dgm:title val=""/>
  <dgm:desc val=""/>
  <dgm:catLst>
    <dgm:cat type="relationship" pri="23000"/>
    <dgm:cat type="cycle" pri="11000"/>
  </dgm:catLst>
  <dgm:sampData>
    <dgm:dataModel>
      <dgm:ptLst>
        <dgm:pt modelId="0" type="doc"/>
        <dgm:pt modelId="1">
          <dgm:prSet phldr="1"/>
        </dgm:pt>
        <dgm:pt modelId="11">
          <dgm:prSet phldr="1"/>
        </dgm:pt>
        <dgm:pt modelId="12">
          <dgm:prSet phldr="1"/>
        </dgm:pt>
        <dgm:pt modelId="13">
          <dgm:prSet phldr="1"/>
        </dgm:pt>
        <dgm:pt modelId="14">
          <dgm:prSet phldr="1"/>
        </dgm:pt>
      </dgm:ptLst>
      <dgm:cxnLst>
        <dgm:cxn modelId="2" srcId="0" destId="1" srcOrd="0" destOrd="0"/>
        <dgm:cxn modelId="3" srcId="1" destId="11" srcOrd="0" destOrd="0"/>
        <dgm:cxn modelId="4" srcId="1" destId="12" srcOrd="1" destOrd="0"/>
        <dgm:cxn modelId="5" srcId="1" destId="13" srcOrd="2" destOrd="0"/>
        <dgm:cxn modelId="6" srcId="1" destId="14" srcOrd="3" destOrd="0"/>
      </dgm:cxnLst>
      <dgm:bg/>
      <dgm:whole/>
    </dgm:dataModel>
  </dgm:sampData>
  <dgm:styleData>
    <dgm:dataModel>
      <dgm:ptLst>
        <dgm:pt modelId="0" type="doc"/>
        <dgm:pt modelId="1"/>
        <dgm:pt modelId="11"/>
        <dgm:pt modelId="12"/>
        <dgm:pt modelId="13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/>
        <dgm:pt modelId="12"/>
        <dgm:pt modelId="13"/>
        <dgm:pt modelId="14"/>
        <dgm:pt modelId="15"/>
        <dgm:pt modelId="16"/>
      </dgm:ptLst>
      <dgm:cxnLst>
        <dgm:cxn modelId="2" srcId="0" destId="1" srcOrd="0" destOrd="0"/>
        <dgm:cxn modelId="16" srcId="1" destId="11" srcOrd="0" destOrd="0"/>
        <dgm:cxn modelId="17" srcId="1" destId="12" srcOrd="1" destOrd="0"/>
        <dgm:cxn modelId="18" srcId="1" destId="13" srcOrd="2" destOrd="0"/>
        <dgm:cxn modelId="19" srcId="1" destId="14" srcOrd="3" destOrd="0"/>
        <dgm:cxn modelId="20" srcId="1" destId="15" srcOrd="4" destOrd="0"/>
        <dgm:cxn modelId="21" srcId="1" destId="16" srcOrd="5" destOrd="0"/>
      </dgm:cxnLst>
      <dgm:bg/>
      <dgm:whole/>
    </dgm:dataModel>
  </dgm:clrData>
  <dgm:layoutNode name="Name0">
    <dgm:varLst>
      <dgm:chMax val="1"/>
      <dgm:dir/>
      <dgm:animLvl val="ctr"/>
      <dgm:resizeHandles val="exact"/>
    </dgm:varLst>
    <dgm:choose name="Name1">
      <dgm:if name="Name2" func="var" arg="dir" op="equ" val="norm">
        <dgm:alg type="cycle">
          <dgm:param type="stAng" val="0"/>
          <dgm:param type="spanAng" val="360"/>
          <dgm:param type="ctrShpMap" val="fNode"/>
        </dgm:alg>
      </dgm:if>
      <dgm:else name="Name3">
        <dgm:alg type="cycle">
          <dgm:param type="stAng" val="0"/>
          <dgm:param type="spanAng" val="-360"/>
          <dgm:param type="ctrShpMap" val="fNode"/>
        </dgm:alg>
      </dgm:else>
    </dgm:choose>
    <dgm:shape xmlns:r="http://schemas.openxmlformats.org/officeDocument/2006/relationships" r:blip="">
      <dgm:adjLst/>
    </dgm:shape>
    <dgm:presOf/>
    <dgm:constrLst>
      <dgm:constr type="w" for="ch" forName="centerShape" refType="w"/>
      <dgm:constr type="w" for="ch" forName="parTrans" refType="w" refFor="ch" refForName="centerShape" fact="0.4"/>
      <dgm:constr type="w" for="ch" forName="node" refType="w" refFor="ch" refForName="centerShape" op="equ" fact="1.25"/>
      <dgm:constr type="sp" refType="w" refFor="ch" refForName="centerShape" op="equ" fact="0.4"/>
      <dgm:constr type="sibSp" refType="w" refFor="ch" refForName="node" fact="0.3"/>
      <dgm:constr type="primFontSz" for="ch" forName="centerShape" val="65"/>
      <dgm:constr type="primFontSz" for="des" forName="node" op="equ" val="65"/>
      <dgm:constr type="primFontSz" for="des" forName="node" refType="primFontSz" refFor="ch" refForName="centerShape" op="lte"/>
      <dgm:constr type="primFontSz" for="des" forName="connectorText" op="equ" val="55"/>
      <dgm:constr type="primFontSz" for="des" forName="connectorText" refType="primFontSz" refFor="ch" refForName="centerShape" op="lte" fact="0.8"/>
      <dgm:constr type="primFontSz" for="des" forName="connectorText" refType="primFontSz" refFor="des" refForName="node" op="lte"/>
    </dgm:constrLst>
    <dgm:choose name="Name4">
      <dgm:if name="Name5" axis="ch ch" ptType="node node" st="1 1" cnt="1 0" func="cnt" op="lte" val="6">
        <dgm:ruleLst>
          <dgm:rule type="w" for="ch" forName="node" val="NaN" fact="1" max="NaN"/>
        </dgm:ruleLst>
      </dgm:if>
      <dgm:if name="Name6" axis="ch ch" ptType="node node" st="1 1" cnt="1 0" func="cnt" op="lte" val="8">
        <dgm:ruleLst>
          <dgm:rule type="w" for="ch" forName="node" val="NaN" fact="0.9" max="NaN"/>
        </dgm:ruleLst>
      </dgm:if>
      <dgm:if name="Name7" axis="ch ch" ptType="node node" st="1 1" cnt="1 0" func="cnt" op="lte" val="10">
        <dgm:ruleLst>
          <dgm:rule type="w" for="ch" forName="node" val="NaN" fact="0.8" max="NaN"/>
        </dgm:ruleLst>
      </dgm:if>
      <dgm:if name="Name8" axis="ch ch" ptType="node node" st="1 1" cnt="1 0" func="cnt" op="lte" val="12">
        <dgm:ruleLst>
          <dgm:rule type="w" for="ch" forName="node" val="NaN" fact="0.7" max="NaN"/>
        </dgm:ruleLst>
      </dgm:if>
      <dgm:if name="Name9" axis="ch ch" ptType="node node" st="1 1" cnt="1 0" func="cnt" op="lte" val="14">
        <dgm:ruleLst>
          <dgm:rule type="w" for="ch" forName="node" val="NaN" fact="0.6" max="NaN"/>
        </dgm:ruleLst>
      </dgm:if>
      <dgm:else name="Name10">
        <dgm:ruleLst>
          <dgm:rule type="w" for="ch" forName="node" val="NaN" fact="0.5" max="NaN"/>
        </dgm:ruleLst>
      </dgm:else>
    </dgm:choose>
    <dgm:forEach name="Name11" axis="ch" ptType="node" cnt="1">
      <dgm:layoutNode name="centerShape" styleLbl="node0">
        <dgm:alg type="tx"/>
        <dgm:shape xmlns:r="http://schemas.openxmlformats.org/officeDocument/2006/relationships" type="ellipse" r:blip="">
          <dgm:adjLst/>
        </dgm:shape>
        <dgm:presOf axis="self"/>
        <dgm:constrLst>
          <dgm:constr type="h" refType="w"/>
          <dgm:constr type="tMarg" refType="primFontSz" fact="0.1"/>
          <dgm:constr type="bMarg" refType="primFontSz" fact="0.1"/>
          <dgm:constr type="lMarg" refType="primFontSz" fact="0.1"/>
          <dgm:constr type="rMarg" refType="primFontSz" fact="0.1"/>
        </dgm:constrLst>
        <dgm:ruleLst>
          <dgm:rule type="primFontSz" val="5" fact="NaN" max="NaN"/>
        </dgm:ruleLst>
      </dgm:layoutNode>
      <dgm:forEach name="Name12" axis="ch">
        <dgm:forEach name="Name13" axis="self" ptType="parTrans">
          <dgm:layoutNode name="parTrans" styleLbl="sibTrans2D1">
            <dgm:alg type="conn">
              <dgm:param type="begPts" val="auto"/>
              <dgm:param type="endPts" val="auto"/>
            </dgm:alg>
            <dgm:shape xmlns:r="http://schemas.openxmlformats.org/officeDocument/2006/relationships" type="conn" r:blip="">
              <dgm:adjLst/>
            </dgm:shape>
            <dgm:presOf axis="self"/>
            <dgm:constrLst>
              <dgm:constr type="h" refType="w" fact="0.85"/>
            </dgm:constrLst>
            <dgm:ruleLst/>
            <dgm:layoutNode name="connectorText">
              <dgm:alg type="tx">
                <dgm:param type="autoTxRot" val="grav"/>
              </dgm:alg>
              <dgm:shape xmlns:r="http://schemas.openxmlformats.org/officeDocument/2006/relationships" type="conn" r:blip="" hideGeom="1">
                <dgm:adjLst/>
              </dgm:shape>
              <dgm:presOf axis="self"/>
              <dgm:constrLst>
                <dgm:constr type="lMarg"/>
                <dgm:constr type="rMarg"/>
                <dgm:constr type="tMarg"/>
                <dgm:constr type="bMarg"/>
              </dgm:constrLst>
              <dgm:ruleLst>
                <dgm:rule type="primFontSz" val="5" fact="NaN" max="NaN"/>
              </dgm:ruleLst>
            </dgm:layoutNode>
          </dgm:layoutNode>
        </dgm:forEach>
        <dgm:forEach name="Name14" axis="self" ptType="node">
          <dgm:layoutNode name="node" styleLbl="node1">
            <dgm:varLst>
              <dgm:bulletEnabled val="1"/>
            </dgm:varLst>
            <dgm:alg type="tx">
              <dgm:param type="txAnchorVertCh" val="mid"/>
            </dgm:alg>
            <dgm:shape xmlns:r="http://schemas.openxmlformats.org/officeDocument/2006/relationships" type="ellipse" r:blip="">
              <dgm:adjLst/>
            </dgm:shape>
            <dgm:presOf axis="desOrSelf" ptType="node"/>
            <dgm:constrLst>
              <dgm:constr type="h" refType="w"/>
              <dgm:constr type="tMarg" refType="primFontSz" fact="0.1"/>
              <dgm:constr type="bMarg" refType="primFontSz" fact="0.1"/>
              <dgm:constr type="lMarg" refType="primFontSz" fact="0.1"/>
              <dgm:constr type="rMarg" refType="primFontSz" fact="0.1"/>
            </dgm:constrLst>
            <dgm:ruleLst>
              <dgm:rule type="w" val="INF" fact="NaN" max="NaN"/>
              <dgm:rule type="primFontSz" val="5" fact="NaN" max="NaN"/>
            </dgm:ruleLst>
          </dgm:layoutNode>
        </dgm:forEach>
      </dgm:forEach>
    </dgm:forEach>
  </dgm:layoutNode>
</dgm:layoutDef>
</file>

<file path=ppt/diagrams/layout7.xml><?xml version="1.0" encoding="utf-8"?>
<dgm:layoutDef xmlns:dgm="http://schemas.openxmlformats.org/drawingml/2006/diagram" xmlns:a="http://schemas.openxmlformats.org/drawingml/2006/main" uniqueId="urn:microsoft.com/office/officeart/2005/8/layout/hChevron3">
  <dgm:title val=""/>
  <dgm:desc val=""/>
  <dgm:catLst>
    <dgm:cat type="process" pri="10000"/>
  </dgm:catLst>
  <dgm:sampData useDef="1">
    <dgm:dataModel>
      <dgm:ptLst/>
      <dgm:bg/>
      <dgm:whole/>
    </dgm:dataModel>
  </dgm:sampData>
  <dgm:styleData>
    <dgm:dataModel>
      <dgm:ptLst>
        <dgm:pt modelId="0" type="doc"/>
        <dgm:pt modelId="1"/>
        <dgm:pt modelId="2"/>
      </dgm:ptLst>
      <dgm:cxnLst>
        <dgm:cxn modelId="3" srcId="0" destId="1" srcOrd="0" destOrd="0"/>
        <dgm:cxn modelId="4" srcId="0" destId="2" srcOrd="1" destOrd="0"/>
      </dgm:cxnLst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  <dgm:resizeHandles val="exact"/>
    </dgm:varLst>
    <dgm:choose name="Name1">
      <dgm:if name="Name2" func="var" arg="dir" op="equ" val="norm">
        <dgm:alg type="lin"/>
      </dgm:if>
      <dgm:else name="Name3">
        <dgm:alg type="lin">
          <dgm:param type="linDir" val="fromR"/>
        </dgm:alg>
      </dgm:else>
    </dgm:choose>
    <dgm:shape xmlns:r="http://schemas.openxmlformats.org/officeDocument/2006/relationships" r:blip="">
      <dgm:adjLst/>
    </dgm:shape>
    <dgm:presOf/>
    <dgm:choose name="Name4">
      <dgm:if name="Name5" axis="root des" func="maxDepth" op="gte" val="2">
        <dgm:constrLst>
          <dgm:constr type="w" for="ch" forName="parAndChTx" refType="w"/>
          <dgm:constr type="primFontSz" for="ch" ptType="node" op="equ"/>
          <dgm:constr type="w" for="ch" forName="parAndChSpace" refType="w" refFor="ch" refForName="parAndChTx" fact="-0.2"/>
          <dgm:constr type="w" for="ch" ptType="sibTrans" op="equ"/>
        </dgm:constrLst>
        <dgm:ruleLst/>
        <dgm:forEach name="Name6" axis="ch" ptType="node">
          <dgm:layoutNode name="parAndChTx">
            <dgm:varLst>
              <dgm:bulletEnabled val="1"/>
            </dgm:varLst>
            <dgm:alg type="tx"/>
            <dgm:choose name="Name7">
              <dgm:if name="Name8" func="var" arg="dir" op="equ" val="norm">
                <dgm:choose name="Name9">
                  <dgm:if name="Name10" axis="self" ptType="node" func="pos" op="equ" val="1">
                    <dgm:shape xmlns:r="http://schemas.openxmlformats.org/officeDocument/2006/relationships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4"/>
                    </dgm:constrLst>
                  </dgm:if>
                  <dgm:else name="Name11">
                    <dgm:shape xmlns:r="http://schemas.openxmlformats.org/officeDocument/2006/relationships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if>
              <dgm:else name="Name12">
                <dgm:choose name="Name13">
                  <dgm:if name="Name14" axis="self" ptType="node" func="pos" op="equ" val="1">
                    <dgm:shape xmlns:r="http://schemas.openxmlformats.org/officeDocument/2006/relationships" rot="180" type="homePlate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4"/>
                      <dgm:constr type="rMarg" refType="w" fact="0.1"/>
                    </dgm:constrLst>
                  </dgm:if>
                  <dgm:else name="Name15">
                    <dgm:shape xmlns:r="http://schemas.openxmlformats.org/officeDocument/2006/relationships" rot="180" type="chevron" r:blip="">
                      <dgm:adjLst>
                        <dgm:adj idx="1" val="0.25"/>
                      </dgm:adjLst>
                    </dgm:shape>
                    <dgm:presOf axis="desOrSelf" ptType="node"/>
                    <dgm:constrLst>
                      <dgm:constr type="h" refType="w" op="equ" fact="0.8"/>
                      <dgm:constr type="primFontSz" val="65"/>
                      <dgm:constr type="tMarg" refType="primFontSz" fact="0.2"/>
                      <dgm:constr type="bMarg" refType="primFontSz" fact="0.2"/>
                      <dgm:constr type="lMarg" refType="w" fact="0.1"/>
                      <dgm:constr type="rMarg" refType="w" fact="0.1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16" axis="followSib" ptType="sibTrans" cnt="1">
            <dgm:layoutNode name="parAndCh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if>
      <dgm:else name="Name17">
        <dgm:constrLst>
          <dgm:constr type="w" for="ch" forName="parTxOnly" refType="w"/>
          <dgm:constr type="primFontSz" for="ch" ptType="node" op="equ"/>
          <dgm:constr type="w" for="ch" forName="parSpace" refType="w" refFor="ch" refForName="parTxOnly" fact="-0.2"/>
          <dgm:constr type="w" for="ch" ptType="sibTrans" op="equ"/>
        </dgm:constrLst>
        <dgm:ruleLst/>
        <dgm:forEach name="Name18" axis="ch" ptType="node">
          <dgm:layoutNode name="parTxOnly">
            <dgm:varLst>
              <dgm:bulletEnabled val="1"/>
            </dgm:varLst>
            <dgm:alg type="tx"/>
            <dgm:presOf axis="desOrSelf" ptType="node"/>
            <dgm:choose name="Name19">
              <dgm:if name="Name20" func="var" arg="dir" op="equ" val="norm">
                <dgm:choose name="Name21">
                  <dgm:if name="Name22" axis="self" ptType="node" func="pos" op="equ" val="1">
                    <dgm:shape xmlns:r="http://schemas.openxmlformats.org/officeDocument/2006/relationships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42"/>
                      <dgm:constr type="rMarg" refType="primFontSz" fact="0.105"/>
                    </dgm:constrLst>
                  </dgm:if>
                  <dgm:else name="Name23">
                    <dgm:shape xmlns:r="http://schemas.openxmlformats.org/officeDocument/2006/relationships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315"/>
                      <dgm:constr type="rMarg" refType="primFontSz" fact="0.105"/>
                    </dgm:constrLst>
                  </dgm:else>
                </dgm:choose>
              </dgm:if>
              <dgm:else name="Name24">
                <dgm:choose name="Name25">
                  <dgm:if name="Name26" axis="self" ptType="node" func="pos" op="equ" val="1">
                    <dgm:shape xmlns:r="http://schemas.openxmlformats.org/officeDocument/2006/relationships" rot="180" type="homePlate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42"/>
                    </dgm:constrLst>
                  </dgm:if>
                  <dgm:else name="Name27">
                    <dgm:shape xmlns:r="http://schemas.openxmlformats.org/officeDocument/2006/relationships" rot="180" type="chevron" r:blip="">
                      <dgm:adjLst/>
                    </dgm:shape>
                    <dgm:constrLst>
                      <dgm:constr type="h" refType="w" op="equ" fact="0.4"/>
                      <dgm:constr type="primFontSz" val="65"/>
                      <dgm:constr type="tMarg" refType="primFontSz" fact="0.21"/>
                      <dgm:constr type="bMarg" refType="primFontSz" fact="0.21"/>
                      <dgm:constr type="lMarg" refType="primFontSz" fact="0.105"/>
                      <dgm:constr type="rMarg" refType="primFontSz" fact="0.315"/>
                    </dgm:constrLst>
                  </dgm:else>
                </dgm:choose>
              </dgm:else>
            </dgm:choose>
            <dgm:ruleLst>
              <dgm:rule type="primFontSz" val="5" fact="NaN" max="NaN"/>
            </dgm:ruleLst>
          </dgm:layoutNode>
          <dgm:forEach name="Name28" axis="followSib" ptType="sibTrans" cnt="1">
            <dgm:layoutNode name="parSpace">
              <dgm:alg type="sp"/>
              <dgm:shape xmlns:r="http://schemas.openxmlformats.org/officeDocument/2006/relationships" r:blip="">
                <dgm:adjLst/>
              </dgm:shape>
              <dgm:presOf/>
              <dgm:constrLst/>
              <dgm:ruleLst/>
            </dgm:layoutNode>
          </dgm:forEach>
        </dgm:forEach>
      </dgm:else>
    </dgm:choose>
  </dgm:layoutNode>
</dgm:layoutDef>
</file>

<file path=ppt/diagrams/layout8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9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0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1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2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3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4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layout15.xml><?xml version="1.0" encoding="utf-8"?>
<dgm:layoutDef xmlns:dgm="http://schemas.openxmlformats.org/drawingml/2006/diagram" xmlns:a="http://schemas.openxmlformats.org/drawingml/2006/main" uniqueId="urn:microsoft.com/office/officeart/2005/8/layout/chart3">
  <dgm:title val=""/>
  <dgm:desc val=""/>
  <dgm:catLst>
    <dgm:cat type="relationship" pri="27000"/>
    <dgm:cat type="cycle" pri="8000"/>
  </dgm:catLst>
  <dgm:sampData useDef="1">
    <dgm:dataModel>
      <dgm:ptLst/>
      <dgm:bg/>
      <dgm:whole/>
    </dgm:dataModel>
  </dgm:sampData>
  <dgm:styleData useDef="1">
    <dgm:dataModel>
      <dgm:ptLst/>
      <dgm:bg/>
      <dgm:whole/>
    </dgm:dataModel>
  </dgm:styleData>
  <dgm:clrData>
    <dgm:dataModel>
      <dgm:ptLst>
        <dgm:pt modelId="0" type="doc"/>
        <dgm:pt modelId="1"/>
        <dgm:pt modelId="2"/>
        <dgm:pt modelId="3"/>
        <dgm:pt modelId="4"/>
        <dgm:pt modelId="5"/>
        <dgm:pt modelId="6"/>
      </dgm:ptLst>
      <dgm:cxnLst>
        <dgm:cxn modelId="7" srcId="0" destId="1" srcOrd="0" destOrd="0"/>
        <dgm:cxn modelId="8" srcId="0" destId="2" srcOrd="1" destOrd="0"/>
        <dgm:cxn modelId="9" srcId="0" destId="3" srcOrd="2" destOrd="0"/>
        <dgm:cxn modelId="10" srcId="0" destId="4" srcOrd="3" destOrd="0"/>
        <dgm:cxn modelId="11" srcId="0" destId="5" srcOrd="4" destOrd="0"/>
        <dgm:cxn modelId="12" srcId="0" destId="6" srcOrd="5" destOrd="0"/>
      </dgm:cxnLst>
      <dgm:bg/>
      <dgm:whole/>
    </dgm:dataModel>
  </dgm:clrData>
  <dgm:layoutNode name="compositeShape">
    <dgm:varLst>
      <dgm:chMax val="7"/>
      <dgm:dir/>
      <dgm:resizeHandles val="exact"/>
    </dgm:varLst>
    <dgm:alg type="composite">
      <dgm:param type="horzAlign" val="ctr"/>
      <dgm:param type="vertAlign" val="mid"/>
      <dgm:param type="ar" val="1"/>
    </dgm:alg>
    <dgm:presOf/>
    <dgm:shape xmlns:r="http://schemas.openxmlformats.org/officeDocument/2006/relationships" r:blip="">
      <dgm:adjLst/>
    </dgm:shape>
    <dgm:choose name="Name0">
      <dgm:if name="Name1" axis="ch" ptType="node" func="cnt" op="equ" val="1">
        <dgm:constrLst>
          <dgm:constr type="l" for="ch" forName="wedge1" refType="w" fact="0.08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205"/>
          <dgm:constr type="t" for="ch" forName="wedge1Tx" refType="h" fact="0.205"/>
          <dgm:constr type="w" for="ch" forName="wedge1Tx" refType="w" fact="0.59"/>
          <dgm:constr type="h" for="ch" forName="wedge1Tx" refType="h" fact="0.59"/>
          <dgm:constr type="primFontSz" for="ch" ptType="node" op="equ"/>
        </dgm:constrLst>
      </dgm:if>
      <dgm:if name="Name2" axis="ch" ptType="node" func="cnt" op="equ" val="2">
        <dgm:constrLst>
          <dgm:constr type="l" for="ch" forName="wedge1" refType="w" fact="0.1"/>
          <dgm:constr type="t" for="ch" forName="wedge1" refType="w" fact="0.08"/>
          <dgm:constr type="w" for="ch" forName="wedge1" refType="w" fact="0.84"/>
          <dgm:constr type="h" for="ch" forName="wedge1" refType="h" fact="0.84"/>
          <dgm:constr type="l" for="ch" forName="wedge1Tx" refType="w" fact="0.52"/>
          <dgm:constr type="t" for="ch" forName="wedge1Tx" refType="h" fact="0.205"/>
          <dgm:constr type="w" for="ch" forName="wedge1Tx" refType="w" fact="0.295"/>
          <dgm:constr type="h" for="ch" forName="wedge1Tx" refType="h" fact="0.59"/>
          <dgm:constr type="l" for="ch" forName="wedge2" refType="w" fact="0.08"/>
          <dgm:constr type="t" for="ch" forName="wedge2" refType="w" fact="0.08"/>
          <dgm:constr type="w" for="ch" forName="wedge2" refType="w" fact="0.84"/>
          <dgm:constr type="h" for="ch" forName="wedge2" refType="h" fact="0.84"/>
          <dgm:constr type="l" for="ch" forName="wedge2Tx" refType="w" fact="0.2"/>
          <dgm:constr type="t" for="ch" forName="wedge2Tx" refType="h" fact="0.205"/>
          <dgm:constr type="w" for="ch" forName="wedge2Tx" refType="w" fact="0.295"/>
          <dgm:constr type="h" for="ch" forName="wedge2Tx" refType="h" fact="0.59"/>
          <dgm:constr type="primFontSz" for="ch" ptType="node" op="equ"/>
        </dgm:constrLst>
      </dgm:if>
      <dgm:if name="Name3" axis="ch" ptType="node" func="cnt" op="equ" val="3">
        <dgm:choose name="Name4">
          <dgm:if name="Name5" func="var" arg="dir" op="equ" val="norm">
            <dgm:constrLst>
              <dgm:constr type="l" for="ch" forName="wedge1" refType="w" fact="0.1233"/>
              <dgm:constr type="t" for="ch" forName="wedge1" refType="w" fact="0.055"/>
              <dgm:constr type="w" for="ch" forName="wedge1" refType="w" fact="0.84"/>
              <dgm:constr type="h" for="ch" forName="wedge1" refType="h" fact="0.84"/>
              <dgm:constr type="l" for="ch" forName="wedge1Tx" refType="w" fact="0.58"/>
              <dgm:constr type="t" for="ch" forName="wedge1Tx" refType="h" fact="0.21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"/>
              <dgm:constr type="t" for="ch" forName="wedge3Tx" refType="h" fact="0.245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if>
          <dgm:else name="Name6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45"/>
              <dgm:constr type="w" for="ch" forName="wedge1Tx" refType="w" fact="0.285"/>
              <dgm:constr type="h" for="ch" forName="wedge1Tx" refType="h" fact="0.2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31"/>
              <dgm:constr type="t" for="ch" forName="wedge2Tx" refType="h" fact="0.61"/>
              <dgm:constr type="w" for="ch" forName="wedge2Tx" refType="w" fact="0.38"/>
              <dgm:constr type="h" for="ch" forName="wedge2Tx" refType="h" fact="0.26"/>
              <dgm:constr type="l" for="ch" forName="wedge3" refType="w" fact="0.0367"/>
              <dgm:constr type="t" for="ch" forName="wedge3" refType="w" fact="0.055"/>
              <dgm:constr type="w" for="ch" forName="wedge3" refType="w" fact="0.84"/>
              <dgm:constr type="h" for="ch" forName="wedge3" refType="h" fact="0.84"/>
              <dgm:constr type="l" for="ch" forName="wedge3Tx" refType="w" fact="0.14"/>
              <dgm:constr type="t" for="ch" forName="wedge3Tx" refType="h" fact="0.21"/>
              <dgm:constr type="w" for="ch" forName="wedge3Tx" refType="w" fact="0.285"/>
              <dgm:constr type="h" for="ch" forName="wedge3Tx" refType="h" fact="0.28"/>
              <dgm:constr type="primFontSz" for="ch" ptType="node" op="equ"/>
            </dgm:constrLst>
          </dgm:else>
        </dgm:choose>
      </dgm:if>
      <dgm:if name="Name7" axis="ch" ptType="node" func="cnt" op="equ" val="4">
        <dgm:choose name="Name8">
          <dgm:if name="Name9" func="var" arg="dir" op="equ" val="norm">
            <dgm:constrLst>
              <dgm:constr type="l" for="ch" forName="wedge1" refType="w" fact="0.1154"/>
              <dgm:constr type="t" for="ch" forName="wedge1" refType="w" fact="0.0446"/>
              <dgm:constr type="w" for="ch" forName="wedge1" refType="w" fact="0.84"/>
              <dgm:constr type="h" for="ch" forName="wedge1" refType="h" fact="0.84"/>
              <dgm:constr type="l" for="ch" forName="wedge1Tx" refType="w" fact="0.545"/>
              <dgm:constr type="t" for="ch" forName="wedge1Tx" refType="h" fact="0.2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75"/>
              <dgm:constr type="t" for="ch" forName="wedge4Tx" refType="h" fact="0.235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if>
          <dgm:else name="Name10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5"/>
              <dgm:constr type="t" for="ch" forName="wedge1Tx" refType="h" fact="0.235"/>
              <dgm:constr type="w" for="ch" forName="wedge1Tx" refType="w" fact="0.31"/>
              <dgm:constr type="h" for="ch" forName="wedge1Tx" refType="h" fact="0.2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515"/>
              <dgm:constr type="t" for="ch" forName="wedge2Tx" refType="h" fact="0.515"/>
              <dgm:constr type="w" for="ch" forName="wedge2Tx" refType="w" fact="0.31"/>
              <dgm:constr type="h" for="ch" forName="wedge2Tx" refType="h" fact="0.2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175"/>
              <dgm:constr type="t" for="ch" forName="wedge3Tx" refType="h" fact="0.515"/>
              <dgm:constr type="w" for="ch" forName="wedge3Tx" refType="w" fact="0.31"/>
              <dgm:constr type="h" for="ch" forName="wedge3Tx" refType="h" fact="0.25"/>
              <dgm:constr type="l" for="ch" forName="wedge4" refType="w" fact="0.0446"/>
              <dgm:constr type="t" for="ch" forName="wedge4" refType="h" fact="0.0446"/>
              <dgm:constr type="w" for="ch" forName="wedge4" refType="w" fact="0.84"/>
              <dgm:constr type="h" for="ch" forName="wedge4" refType="h" fact="0.84"/>
              <dgm:constr type="l" for="ch" forName="wedge4Tx" refType="w" fact="0.145"/>
              <dgm:constr type="t" for="ch" forName="wedge4Tx" refType="h" fact="0.2"/>
              <dgm:constr type="w" for="ch" forName="wedge4Tx" refType="w" fact="0.31"/>
              <dgm:constr type="h" for="ch" forName="wedge4Tx" refType="h" fact="0.25"/>
              <dgm:constr type="primFontSz" for="ch" ptType="node" op="equ"/>
            </dgm:constrLst>
          </dgm:else>
        </dgm:choose>
      </dgm:if>
      <dgm:if name="Name11" axis="ch" ptType="node" func="cnt" op="equ" val="5">
        <dgm:choose name="Name12">
          <dgm:if name="Name13" func="var" arg="dir" op="equ" val="norm">
            <dgm:constrLst>
              <dgm:constr type="l" for="ch" forName="wedge1" refType="w" fact="0.1094"/>
              <dgm:constr type="t" for="ch" forName="wedge1" refType="w" fact="0.0395"/>
              <dgm:constr type="w" for="ch" forName="wedge1" refType="w" fact="0.84"/>
              <dgm:constr type="h" for="ch" forName="wedge1" refType="h" fact="0.84"/>
              <dgm:constr type="l" for="ch" forName="wedge1Tx" refType="w" fact="0.54"/>
              <dgm:constr type="t" for="ch" forName="wedge1Tx" refType="h" fact="0.165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2025"/>
              <dgm:constr type="t" for="ch" forName="wedge5Tx" refType="h" fact="0.208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if>
          <dgm:else name="Name14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1"/>
              <dgm:constr type="t" for="ch" forName="wedge1Tx" refType="h" fact="0.208"/>
              <dgm:constr type="w" for="ch" forName="wedge1Tx" refType="w" fact="0.285"/>
              <dgm:constr type="h" for="ch" forName="wedge1Tx" refType="h" fact="0.19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29"/>
              <dgm:constr type="t" for="ch" forName="wedge2Tx" refType="h" fact="0.46"/>
              <dgm:constr type="w" for="ch" forName="wedge2Tx" refType="w" fact="0.25"/>
              <dgm:constr type="h" for="ch" forName="wedge2Tx" refType="h" fact="0.211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35"/>
              <dgm:constr type="t" for="ch" forName="wedge3Tx" refType="h" fact="0.71"/>
              <dgm:constr type="w" for="ch" forName="wedge3Tx" refType="w" fact="0.3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12"/>
              <dgm:constr type="t" for="ch" forName="wedge4Tx" refType="h" fact="0.46"/>
              <dgm:constr type="w" for="ch" forName="wedge4Tx" refType="w" fact="0.25"/>
              <dgm:constr type="h" for="ch" forName="wedge4Tx" refType="h" fact="0.211"/>
              <dgm:constr type="l" for="ch" forName="wedge5" refType="w" fact="0.0506"/>
              <dgm:constr type="t" for="ch" forName="wedge5" refType="h" fact="0.0395"/>
              <dgm:constr type="w" for="ch" forName="wedge5" refType="w" fact="0.84"/>
              <dgm:constr type="h" for="ch" forName="wedge5" refType="h" fact="0.84"/>
              <dgm:constr type="l" for="ch" forName="wedge5Tx" refType="w" fact="0.18"/>
              <dgm:constr type="t" for="ch" forName="wedge5Tx" refType="h" fact="0.165"/>
              <dgm:constr type="w" for="ch" forName="wedge5Tx" refType="w" fact="0.285"/>
              <dgm:constr type="h" for="ch" forName="wedge5Tx" refType="h" fact="0.195"/>
              <dgm:constr type="primFontSz" for="ch" ptType="node" op="equ"/>
            </dgm:constrLst>
          </dgm:else>
        </dgm:choose>
      </dgm:if>
      <dgm:if name="Name15" axis="ch" ptType="node" func="cnt" op="equ" val="6">
        <dgm:choose name="Name16">
          <dgm:if name="Name17" func="var" arg="dir" op="equ" val="norm">
            <dgm:constrLst>
              <dgm:constr type="l" for="ch" forName="wedge1" refType="w" fact="0.105"/>
              <dgm:constr type="t" for="ch" forName="wedge1" refType="w" fact="0.0367"/>
              <dgm:constr type="w" for="ch" forName="wedge1" refType="w" fact="0.84"/>
              <dgm:constr type="h" for="ch" forName="wedge1" refType="h" fact="0.84"/>
              <dgm:constr type="l" for="ch" forName="wedge1Tx" refType="w" fact="0.534"/>
              <dgm:constr type="t" for="ch" forName="wedge1Tx" refType="h" fact="0.126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246"/>
              <dgm:constr type="t" for="ch" forName="wedge6Tx" refType="h" fact="0.1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if>
          <dgm:else name="Name18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9"/>
              <dgm:constr type="t" for="ch" forName="wedge1Tx" refType="h" fact="0.17"/>
              <dgm:constr type="w" for="ch" forName="wedge1Tx" refType="w" fact="0.245"/>
              <dgm:constr type="h" for="ch" forName="wedge1Tx" refType="h" fact="0.18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415"/>
              <dgm:constr type="w" for="ch" forName="wedge2Tx" refType="w" fact="0.254"/>
              <dgm:constr type="h" for="ch" forName="wedge2Tx" refType="h" fact="0.17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509"/>
              <dgm:constr type="t" for="ch" forName="wedge3Tx" refType="h" fact="0.65"/>
              <dgm:constr type="w" for="ch" forName="wedge3Tx" refType="w" fact="0.245"/>
              <dgm:constr type="h" for="ch" forName="wedge3Tx" refType="h" fact="0.18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246"/>
              <dgm:constr type="t" for="ch" forName="wedge4Tx" refType="h" fact="0.65"/>
              <dgm:constr type="w" for="ch" forName="wedge4Tx" refType="w" fact="0.245"/>
              <dgm:constr type="h" for="ch" forName="wedge4Tx" refType="h" fact="0.18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093"/>
              <dgm:constr type="t" for="ch" forName="wedge5Tx" refType="h" fact="0.415"/>
              <dgm:constr type="w" for="ch" forName="wedge5Tx" refType="w" fact="0.254"/>
              <dgm:constr type="h" for="ch" forName="wedge5Tx" refType="h" fact="0.17"/>
              <dgm:constr type="l" for="ch" forName="wedge6" refType="w" fact="0.055"/>
              <dgm:constr type="t" for="ch" forName="wedge6" refType="h" fact="0.0367"/>
              <dgm:constr type="w" for="ch" forName="wedge6" refType="w" fact="0.84"/>
              <dgm:constr type="h" for="ch" forName="wedge6" refType="h" fact="0.84"/>
              <dgm:constr type="l" for="ch" forName="wedge6Tx" refType="w" fact="0.221"/>
              <dgm:constr type="t" for="ch" forName="wedge6Tx" refType="h" fact="0.1267"/>
              <dgm:constr type="w" for="ch" forName="wedge6Tx" refType="w" fact="0.245"/>
              <dgm:constr type="h" for="ch" forName="wedge6Tx" refType="h" fact="0.18"/>
              <dgm:constr type="primFontSz" for="ch" ptType="node" op="equ"/>
            </dgm:constrLst>
          </dgm:else>
        </dgm:choose>
      </dgm:if>
      <dgm:else name="Name19">
        <dgm:choose name="Name20">
          <dgm:if name="Name21" func="var" arg="dir" op="equ" val="norm">
            <dgm:constrLst>
              <dgm:constr type="l" for="ch" forName="wedge1" refType="w" fact="0.1017"/>
              <dgm:constr type="t" for="ch" forName="wedge1" refType="w" fact="0.035"/>
              <dgm:constr type="w" for="ch" forName="wedge1" refType="w" fact="0.84"/>
              <dgm:constr type="h" for="ch" forName="wedge1" refType="h" fact="0.84"/>
              <dgm:constr type="l" for="ch" forName="wedge1Tx" refType="w" fact="0.53"/>
              <dgm:constr type="t" for="ch" forName="wedge1Tx" refType="h" fact="0.115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8"/>
              <dgm:constr type="t" for="ch" forName="wedge7" refType="h" fact="0.08"/>
              <dgm:constr type="w" for="ch" forName="wedge7" refType="w" fact="0.84"/>
              <dgm:constr type="h" for="ch" forName="wedge7" refType="h" fact="0.84"/>
              <dgm:constr type="l" for="ch" forName="wedge7Tx" refType="w" fact="0.262"/>
              <dgm:constr type="t" for="ch" forName="wedge7Tx" refType="h" fact="0.16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if>
          <dgm:else name="Name22">
            <dgm:constrLst>
              <dgm:constr type="l" for="ch" forName="wedge1" refType="w" fact="0.08"/>
              <dgm:constr type="t" for="ch" forName="wedge1" refType="w" fact="0.08"/>
              <dgm:constr type="w" for="ch" forName="wedge1" refType="w" fact="0.84"/>
              <dgm:constr type="h" for="ch" forName="wedge1" refType="h" fact="0.84"/>
              <dgm:constr type="l" for="ch" forName="wedge1Tx" refType="w" fact="0.508"/>
              <dgm:constr type="t" for="ch" forName="wedge1Tx" refType="h" fact="0.16"/>
              <dgm:constr type="w" for="ch" forName="wedge1Tx" refType="w" fact="0.23"/>
              <dgm:constr type="h" for="ch" forName="wedge1Tx" refType="h" fact="0.145"/>
              <dgm:constr type="l" for="ch" forName="wedge2" refType="w" fact="0.08"/>
              <dgm:constr type="t" for="ch" forName="wedge2" refType="w" fact="0.08"/>
              <dgm:constr type="w" for="ch" forName="wedge2" refType="w" fact="0.84"/>
              <dgm:constr type="h" for="ch" forName="wedge2" refType="h" fact="0.84"/>
              <dgm:constr type="l" for="ch" forName="wedge2Tx" refType="w" fact="0.655"/>
              <dgm:constr type="t" for="ch" forName="wedge2Tx" refType="h" fact="0.38"/>
              <dgm:constr type="w" for="ch" forName="wedge2Tx" refType="w" fact="0.244"/>
              <dgm:constr type="h" for="ch" forName="wedge2Tx" refType="h" fact="0.155"/>
              <dgm:constr type="l" for="ch" forName="wedge3" refType="w" fact="0.08"/>
              <dgm:constr type="t" for="ch" forName="wedge3" refType="w" fact="0.08"/>
              <dgm:constr type="w" for="ch" forName="wedge3" refType="w" fact="0.84"/>
              <dgm:constr type="h" for="ch" forName="wedge3" refType="h" fact="0.84"/>
              <dgm:constr type="l" for="ch" forName="wedge3Tx" refType="w" fact="0.62"/>
              <dgm:constr type="t" for="ch" forName="wedge3Tx" refType="h" fact="0.58"/>
              <dgm:constr type="w" for="ch" forName="wedge3Tx" refType="w" fact="0.22"/>
              <dgm:constr type="h" for="ch" forName="wedge3Tx" refType="h" fact="0.16"/>
              <dgm:constr type="l" for="ch" forName="wedge4" refType="w" fact="0.08"/>
              <dgm:constr type="t" for="ch" forName="wedge4" refType="h" fact="0.08"/>
              <dgm:constr type="w" for="ch" forName="wedge4" refType="w" fact="0.84"/>
              <dgm:constr type="h" for="ch" forName="wedge4" refType="h" fact="0.84"/>
              <dgm:constr type="l" for="ch" forName="wedge4Tx" refType="w" fact="0.3875"/>
              <dgm:constr type="t" for="ch" forName="wedge4Tx" refType="h" fact="0.74"/>
              <dgm:constr type="w" for="ch" forName="wedge4Tx" refType="w" fact="0.225"/>
              <dgm:constr type="h" for="ch" forName="wedge4Tx" refType="h" fact="0.16"/>
              <dgm:constr type="l" for="ch" forName="wedge5" refType="w" fact="0.08"/>
              <dgm:constr type="t" for="ch" forName="wedge5" refType="h" fact="0.08"/>
              <dgm:constr type="w" for="ch" forName="wedge5" refType="w" fact="0.84"/>
              <dgm:constr type="h" for="ch" forName="wedge5" refType="h" fact="0.84"/>
              <dgm:constr type="l" for="ch" forName="wedge5Tx" refType="w" fact="0.16"/>
              <dgm:constr type="t" for="ch" forName="wedge5Tx" refType="h" fact="0.58"/>
              <dgm:constr type="w" for="ch" forName="wedge5Tx" refType="w" fact="0.22"/>
              <dgm:constr type="h" for="ch" forName="wedge5Tx" refType="h" fact="0.16"/>
              <dgm:constr type="l" for="ch" forName="wedge6" refType="w" fact="0.08"/>
              <dgm:constr type="t" for="ch" forName="wedge6" refType="h" fact="0.08"/>
              <dgm:constr type="w" for="ch" forName="wedge6" refType="w" fact="0.84"/>
              <dgm:constr type="h" for="ch" forName="wedge6" refType="h" fact="0.84"/>
              <dgm:constr type="l" for="ch" forName="wedge6Tx" refType="w" fact="0.101"/>
              <dgm:constr type="t" for="ch" forName="wedge6Tx" refType="h" fact="0.38"/>
              <dgm:constr type="w" for="ch" forName="wedge6Tx" refType="w" fact="0.244"/>
              <dgm:constr type="h" for="ch" forName="wedge6Tx" refType="h" fact="0.155"/>
              <dgm:constr type="l" for="ch" forName="wedge7" refType="w" fact="0.0583"/>
              <dgm:constr type="t" for="ch" forName="wedge7" refType="h" fact="0.035"/>
              <dgm:constr type="w" for="ch" forName="wedge7" refType="w" fact="0.84"/>
              <dgm:constr type="h" for="ch" forName="wedge7" refType="h" fact="0.84"/>
              <dgm:constr type="l" for="ch" forName="wedge7Tx" refType="w" fact="0.2403"/>
              <dgm:constr type="t" for="ch" forName="wedge7Tx" refType="h" fact="0.115"/>
              <dgm:constr type="w" for="ch" forName="wedge7Tx" refType="w" fact="0.23"/>
              <dgm:constr type="h" for="ch" forName="wedge7Tx" refType="h" fact="0.145"/>
              <dgm:constr type="primFontSz" for="ch" ptType="node" op="equ"/>
            </dgm:constrLst>
          </dgm:else>
        </dgm:choose>
      </dgm:else>
    </dgm:choose>
    <dgm:ruleLst/>
    <dgm:choose name="Name23">
      <dgm:if name="Name24" axis="ch" ptType="node" func="cnt" op="gte" val="1">
        <dgm:layoutNode name="wedge1">
          <dgm:alg type="sp"/>
          <dgm:choose name="Name25">
            <dgm:if name="Name26" axis="ch" ptType="node" func="cnt" op="equ" val="1">
              <dgm:shape xmlns:r="http://schemas.openxmlformats.org/officeDocument/2006/relationships" type="ellipse" r:blip="">
                <dgm:adjLst/>
              </dgm:shape>
            </dgm:if>
            <dgm:if name="Name27" axis="ch" ptType="node" func="cnt" op="equ" val="2">
              <dgm:shape xmlns:r="http://schemas.openxmlformats.org/officeDocument/2006/relationships" type="pie" r:blip="">
                <dgm:adjLst>
                  <dgm:adj idx="1" val="270"/>
                  <dgm:adj idx="2" val="90"/>
                </dgm:adjLst>
              </dgm:shape>
            </dgm:if>
            <dgm:if name="Name28" axis="ch" ptType="node" func="cnt" op="equ" val="3">
              <dgm:shape xmlns:r="http://schemas.openxmlformats.org/officeDocument/2006/relationships" type="pie" r:blip="">
                <dgm:adjLst>
                  <dgm:adj idx="1" val="270"/>
                  <dgm:adj idx="2" val="30"/>
                </dgm:adjLst>
              </dgm:shape>
            </dgm:if>
            <dgm:if name="Name29" axis="ch" ptType="node" func="cnt" op="equ" val="4">
              <dgm:shape xmlns:r="http://schemas.openxmlformats.org/officeDocument/2006/relationships" type="pie" r:blip="">
                <dgm:adjLst>
                  <dgm:adj idx="1" val="270"/>
                  <dgm:adj idx="2" val="0"/>
                </dgm:adjLst>
              </dgm:shape>
            </dgm:if>
            <dgm:if name="Name30" axis="ch" ptType="node" func="cnt" op="equ" val="5">
              <dgm:shape xmlns:r="http://schemas.openxmlformats.org/officeDocument/2006/relationships" type="pie" r:blip="">
                <dgm:adjLst>
                  <dgm:adj idx="1" val="270"/>
                  <dgm:adj idx="2" val="342"/>
                </dgm:adjLst>
              </dgm:shape>
            </dgm:if>
            <dgm:if name="Name31" axis="ch" ptType="node" func="cnt" op="equ" val="6">
              <dgm:shape xmlns:r="http://schemas.openxmlformats.org/officeDocument/2006/relationships" type="pie" r:blip="">
                <dgm:adjLst>
                  <dgm:adj idx="1" val="270"/>
                  <dgm:adj idx="2" val="330"/>
                </dgm:adjLst>
              </dgm:shape>
            </dgm:if>
            <dgm:else name="Name32">
              <dgm:shape xmlns:r="http://schemas.openxmlformats.org/officeDocument/2006/relationships" type="pie" r:blip="">
                <dgm:adjLst>
                  <dgm:adj idx="1" val="270"/>
                  <dgm:adj idx="2" val="321.4286"/>
                </dgm:adjLst>
              </dgm:shape>
            </dgm:else>
          </dgm:choose>
          <dgm:choose name="Name33">
            <dgm:if name="Name34" func="var" arg="dir" op="equ" val="norm">
              <dgm:presOf axis="ch desOrSelf" ptType="node node" st="1 1" cnt="1 0"/>
            </dgm:if>
            <dgm:else name="Name35">
              <dgm:choose name="Name36">
                <dgm:if name="Name37" axis="ch" ptType="node" func="cnt" op="equ" val="1">
                  <dgm:presOf axis="ch desOrSelf" ptType="node node" st="1 1" cnt="1 0"/>
                </dgm:if>
                <dgm:if name="Name38" axis="ch" ptType="node" func="cnt" op="equ" val="2">
                  <dgm:presOf axis="ch desOrSelf" ptType="node node" st="2 1" cnt="1 0"/>
                </dgm:if>
                <dgm:if name="Name39" axis="ch" ptType="node" func="cnt" op="equ" val="3">
                  <dgm:presOf axis="ch desOrSelf" ptType="node node" st="3 1" cnt="1 0"/>
                </dgm:if>
                <dgm:if name="Name40" axis="ch" ptType="node" func="cnt" op="equ" val="4">
                  <dgm:presOf axis="ch desOrSelf" ptType="node node" st="4 1" cnt="1 0"/>
                </dgm:if>
                <dgm:if name="Name41" axis="ch" ptType="node" func="cnt" op="equ" val="5">
                  <dgm:presOf axis="ch desOrSelf" ptType="node node" st="5 1" cnt="1 0"/>
                </dgm:if>
                <dgm:if name="Name42" axis="ch" ptType="node" func="cnt" op="equ" val="6">
                  <dgm:presOf axis="ch desOrSelf" ptType="node node" st="6 1" cnt="1 0"/>
                </dgm:if>
                <dgm:else name="Name43">
                  <dgm:presOf axis="ch desOrSelf" ptType="node node" st="7 1" cnt="1 0"/>
                </dgm:else>
              </dgm:choose>
            </dgm:else>
          </dgm:choose>
          <dgm:constrLst/>
          <dgm:ruleLst/>
        </dgm:layoutNode>
        <dgm:layoutNode name="wedge1Tx" moveWith="wedge1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44">
            <dgm:if name="Name45" func="var" arg="dir" op="equ" val="norm">
              <dgm:presOf axis="ch desOrSelf" ptType="node node" st="1 1" cnt="1 0"/>
            </dgm:if>
            <dgm:else name="Name46">
              <dgm:choose name="Name47">
                <dgm:if name="Name48" axis="ch" ptType="node" func="cnt" op="equ" val="1">
                  <dgm:presOf axis="ch desOrSelf" ptType="node node" st="1 1" cnt="1 0"/>
                </dgm:if>
                <dgm:if name="Name49" axis="ch" ptType="node" func="cnt" op="equ" val="2">
                  <dgm:presOf axis="ch desOrSelf" ptType="node node" st="2 1" cnt="1 0"/>
                </dgm:if>
                <dgm:if name="Name50" axis="ch" ptType="node" func="cnt" op="equ" val="3">
                  <dgm:presOf axis="ch desOrSelf" ptType="node node" st="3 1" cnt="1 0"/>
                </dgm:if>
                <dgm:if name="Name51" axis="ch" ptType="node" func="cnt" op="equ" val="4">
                  <dgm:presOf axis="ch desOrSelf" ptType="node node" st="4 1" cnt="1 0"/>
                </dgm:if>
                <dgm:if name="Name52" axis="ch" ptType="node" func="cnt" op="equ" val="5">
                  <dgm:presOf axis="ch desOrSelf" ptType="node node" st="5 1" cnt="1 0"/>
                </dgm:if>
                <dgm:if name="Name53" axis="ch" ptType="node" func="cnt" op="equ" val="6">
                  <dgm:presOf axis="ch desOrSelf" ptType="node node" st="6 1" cnt="1 0"/>
                </dgm:if>
                <dgm:else name="Name54">
                  <dgm:presOf axis="ch desOrSelf" ptType="node node" st="7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55"/>
    </dgm:choose>
    <dgm:choose name="Name56">
      <dgm:if name="Name57" axis="ch" ptType="node" func="cnt" op="gte" val="2">
        <dgm:layoutNode name="wedge2">
          <dgm:alg type="sp"/>
          <dgm:choose name="Name58">
            <dgm:if name="Name59" axis="ch" ptType="node" func="cnt" op="equ" val="2">
              <dgm:shape xmlns:r="http://schemas.openxmlformats.org/officeDocument/2006/relationships" type="pie" r:blip="">
                <dgm:adjLst>
                  <dgm:adj idx="1" val="90"/>
                  <dgm:adj idx="2" val="270"/>
                </dgm:adjLst>
              </dgm:shape>
            </dgm:if>
            <dgm:if name="Name60" axis="ch" ptType="node" func="cnt" op="equ" val="3">
              <dgm:shape xmlns:r="http://schemas.openxmlformats.org/officeDocument/2006/relationships" type="pie" r:blip="">
                <dgm:adjLst>
                  <dgm:adj idx="1" val="30"/>
                  <dgm:adj idx="2" val="150"/>
                </dgm:adjLst>
              </dgm:shape>
            </dgm:if>
            <dgm:if name="Name61" axis="ch" ptType="node" func="cnt" op="equ" val="4">
              <dgm:shape xmlns:r="http://schemas.openxmlformats.org/officeDocument/2006/relationships" type="pie" r:blip="">
                <dgm:adjLst>
                  <dgm:adj idx="1" val="0"/>
                  <dgm:adj idx="2" val="90"/>
                </dgm:adjLst>
              </dgm:shape>
            </dgm:if>
            <dgm:if name="Name62" axis="ch" ptType="node" func="cnt" op="equ" val="5">
              <dgm:shape xmlns:r="http://schemas.openxmlformats.org/officeDocument/2006/relationships" type="pie" r:blip="">
                <dgm:adjLst>
                  <dgm:adj idx="1" val="342"/>
                  <dgm:adj idx="2" val="54"/>
                </dgm:adjLst>
              </dgm:shape>
            </dgm:if>
            <dgm:if name="Name63" axis="ch" ptType="node" func="cnt" op="equ" val="6">
              <dgm:shape xmlns:r="http://schemas.openxmlformats.org/officeDocument/2006/relationships" type="pie" r:blip="">
                <dgm:adjLst>
                  <dgm:adj idx="1" val="330"/>
                  <dgm:adj idx="2" val="30"/>
                </dgm:adjLst>
              </dgm:shape>
            </dgm:if>
            <dgm:else name="Name64">
              <dgm:shape xmlns:r="http://schemas.openxmlformats.org/officeDocument/2006/relationships" type="pie" r:blip="">
                <dgm:adjLst>
                  <dgm:adj idx="1" val="321.4286"/>
                  <dgm:adj idx="2" val="12.85714"/>
                </dgm:adjLst>
              </dgm:shape>
            </dgm:else>
          </dgm:choose>
          <dgm:choose name="Name65">
            <dgm:if name="Name66" func="var" arg="dir" op="equ" val="norm">
              <dgm:presOf axis="ch desOrSelf" ptType="node node" st="2 1" cnt="1 0"/>
            </dgm:if>
            <dgm:else name="Name67">
              <dgm:choose name="Name68">
                <dgm:if name="Name69" axis="ch" ptType="node" func="cnt" op="equ" val="2">
                  <dgm:presOf axis="ch desOrSelf" ptType="node node" st="1 1" cnt="1 0"/>
                </dgm:if>
                <dgm:if name="Name70" axis="ch" ptType="node" func="cnt" op="equ" val="3">
                  <dgm:presOf axis="ch desOrSelf" ptType="node node" st="2 1" cnt="1 0"/>
                </dgm:if>
                <dgm:if name="Name71" axis="ch" ptType="node" func="cnt" op="equ" val="4">
                  <dgm:presOf axis="ch desOrSelf" ptType="node node" st="3 1" cnt="1 0"/>
                </dgm:if>
                <dgm:if name="Name72" axis="ch" ptType="node" func="cnt" op="equ" val="5">
                  <dgm:presOf axis="ch desOrSelf" ptType="node node" st="4 1" cnt="1 0"/>
                </dgm:if>
                <dgm:if name="Name73" axis="ch" ptType="node" func="cnt" op="equ" val="6">
                  <dgm:presOf axis="ch desOrSelf" ptType="node node" st="5 1" cnt="1 0"/>
                </dgm:if>
                <dgm:else name="Name74">
                  <dgm:presOf axis="ch desOrSelf" ptType="node node" st="6 1" cnt="1 0"/>
                </dgm:else>
              </dgm:choose>
            </dgm:else>
          </dgm:choose>
          <dgm:constrLst/>
          <dgm:ruleLst/>
        </dgm:layoutNode>
        <dgm:layoutNode name="wedge2Tx" moveWith="wedge2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75">
            <dgm:if name="Name76" func="var" arg="dir" op="equ" val="norm">
              <dgm:presOf axis="ch desOrSelf" ptType="node node" st="2 1" cnt="1 0"/>
            </dgm:if>
            <dgm:else name="Name77">
              <dgm:choose name="Name78">
                <dgm:if name="Name79" axis="ch" ptType="node" func="cnt" op="equ" val="2">
                  <dgm:presOf axis="ch desOrSelf" ptType="node node" st="1 1" cnt="1 0"/>
                </dgm:if>
                <dgm:if name="Name80" axis="ch" ptType="node" func="cnt" op="equ" val="3">
                  <dgm:presOf axis="ch desOrSelf" ptType="node node" st="2 1" cnt="1 0"/>
                </dgm:if>
                <dgm:if name="Name81" axis="ch" ptType="node" func="cnt" op="equ" val="4">
                  <dgm:presOf axis="ch desOrSelf" ptType="node node" st="3 1" cnt="1 0"/>
                </dgm:if>
                <dgm:if name="Name82" axis="ch" ptType="node" func="cnt" op="equ" val="5">
                  <dgm:presOf axis="ch desOrSelf" ptType="node node" st="4 1" cnt="1 0"/>
                </dgm:if>
                <dgm:if name="Name83" axis="ch" ptType="node" func="cnt" op="equ" val="6">
                  <dgm:presOf axis="ch desOrSelf" ptType="node node" st="5 1" cnt="1 0"/>
                </dgm:if>
                <dgm:else name="Name84">
                  <dgm:presOf axis="ch desOrSelf" ptType="node node" st="6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85"/>
    </dgm:choose>
    <dgm:choose name="Name86">
      <dgm:if name="Name87" axis="ch" ptType="node" func="cnt" op="gte" val="3">
        <dgm:layoutNode name="wedge3">
          <dgm:alg type="sp"/>
          <dgm:choose name="Name88">
            <dgm:if name="Name89" axis="ch" ptType="node" func="cnt" op="equ" val="3">
              <dgm:shape xmlns:r="http://schemas.openxmlformats.org/officeDocument/2006/relationships" type="pie" r:blip="">
                <dgm:adjLst>
                  <dgm:adj idx="1" val="150"/>
                  <dgm:adj idx="2" val="270"/>
                </dgm:adjLst>
              </dgm:shape>
            </dgm:if>
            <dgm:if name="Name90" axis="ch" ptType="node" func="cnt" op="equ" val="4">
              <dgm:shape xmlns:r="http://schemas.openxmlformats.org/officeDocument/2006/relationships" type="pie" r:blip="">
                <dgm:adjLst>
                  <dgm:adj idx="1" val="90"/>
                  <dgm:adj idx="2" val="180"/>
                </dgm:adjLst>
              </dgm:shape>
            </dgm:if>
            <dgm:if name="Name91" axis="ch" ptType="node" func="cnt" op="equ" val="5">
              <dgm:shape xmlns:r="http://schemas.openxmlformats.org/officeDocument/2006/relationships" type="pie" r:blip="">
                <dgm:adjLst>
                  <dgm:adj idx="1" val="54"/>
                  <dgm:adj idx="2" val="126"/>
                </dgm:adjLst>
              </dgm:shape>
            </dgm:if>
            <dgm:if name="Name92" axis="ch" ptType="node" func="cnt" op="equ" val="6">
              <dgm:shape xmlns:r="http://schemas.openxmlformats.org/officeDocument/2006/relationships" type="pie" r:blip="">
                <dgm:adjLst>
                  <dgm:adj idx="1" val="30"/>
                  <dgm:adj idx="2" val="90"/>
                </dgm:adjLst>
              </dgm:shape>
            </dgm:if>
            <dgm:else name="Name93">
              <dgm:shape xmlns:r="http://schemas.openxmlformats.org/officeDocument/2006/relationships" type="pie" r:blip="">
                <dgm:adjLst>
                  <dgm:adj idx="1" val="12.85714"/>
                  <dgm:adj idx="2" val="64.28571"/>
                </dgm:adjLst>
              </dgm:shape>
            </dgm:else>
          </dgm:choose>
          <dgm:choose name="Name94">
            <dgm:if name="Name95" func="var" arg="dir" op="equ" val="norm">
              <dgm:presOf axis="ch desOrSelf" ptType="node node" st="3 1" cnt="1 0"/>
            </dgm:if>
            <dgm:else name="Name96">
              <dgm:choose name="Name97">
                <dgm:if name="Name98" axis="ch" ptType="node" func="cnt" op="equ" val="3">
                  <dgm:presOf axis="ch desOrSelf" ptType="node node" st="1 1" cnt="1 0"/>
                </dgm:if>
                <dgm:if name="Name99" axis="ch" ptType="node" func="cnt" op="equ" val="4">
                  <dgm:presOf axis="ch desOrSelf" ptType="node node" st="2 1" cnt="1 0"/>
                </dgm:if>
                <dgm:if name="Name100" axis="ch" ptType="node" func="cnt" op="equ" val="5">
                  <dgm:presOf axis="ch desOrSelf" ptType="node node" st="3 1" cnt="1 0"/>
                </dgm:if>
                <dgm:if name="Name101" axis="ch" ptType="node" func="cnt" op="equ" val="6">
                  <dgm:presOf axis="ch desOrSelf" ptType="node node" st="4 1" cnt="1 0"/>
                </dgm:if>
                <dgm:else name="Name102">
                  <dgm:presOf axis="ch desOrSelf" ptType="node node" st="5 1" cnt="1 0"/>
                </dgm:else>
              </dgm:choose>
            </dgm:else>
          </dgm:choose>
          <dgm:constrLst/>
          <dgm:ruleLst/>
        </dgm:layoutNode>
        <dgm:layoutNode name="wedge3Tx" moveWith="wedge3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03">
            <dgm:if name="Name104" func="var" arg="dir" op="equ" val="norm">
              <dgm:presOf axis="ch desOrSelf" ptType="node node" st="3 1" cnt="1 0"/>
            </dgm:if>
            <dgm:else name="Name105">
              <dgm:choose name="Name106">
                <dgm:if name="Name107" axis="ch" ptType="node" func="cnt" op="equ" val="3">
                  <dgm:presOf axis="ch desOrSelf" ptType="node node" st="1 1" cnt="1 0"/>
                </dgm:if>
                <dgm:if name="Name108" axis="ch" ptType="node" func="cnt" op="equ" val="4">
                  <dgm:presOf axis="ch desOrSelf" ptType="node node" st="2 1" cnt="1 0"/>
                </dgm:if>
                <dgm:if name="Name109" axis="ch" ptType="node" func="cnt" op="equ" val="5">
                  <dgm:presOf axis="ch desOrSelf" ptType="node node" st="3 1" cnt="1 0"/>
                </dgm:if>
                <dgm:if name="Name110" axis="ch" ptType="node" func="cnt" op="equ" val="6">
                  <dgm:presOf axis="ch desOrSelf" ptType="node node" st="4 1" cnt="1 0"/>
                </dgm:if>
                <dgm:else name="Name111">
                  <dgm:presOf axis="ch desOrSelf" ptType="node node" st="5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12"/>
    </dgm:choose>
    <dgm:choose name="Name113">
      <dgm:if name="Name114" axis="ch" ptType="node" func="cnt" op="gte" val="4">
        <dgm:layoutNode name="wedge4">
          <dgm:alg type="sp"/>
          <dgm:choose name="Name115">
            <dgm:if name="Name116" axis="ch" ptType="node" func="cnt" op="equ" val="4">
              <dgm:shape xmlns:r="http://schemas.openxmlformats.org/officeDocument/2006/relationships" type="pie" r:blip="">
                <dgm:adjLst>
                  <dgm:adj idx="1" val="180"/>
                  <dgm:adj idx="2" val="270"/>
                </dgm:adjLst>
              </dgm:shape>
            </dgm:if>
            <dgm:if name="Name117" axis="ch" ptType="node" func="cnt" op="equ" val="5">
              <dgm:shape xmlns:r="http://schemas.openxmlformats.org/officeDocument/2006/relationships" type="pie" r:blip="">
                <dgm:adjLst>
                  <dgm:adj idx="1" val="126"/>
                  <dgm:adj idx="2" val="198"/>
                </dgm:adjLst>
              </dgm:shape>
            </dgm:if>
            <dgm:if name="Name118" axis="ch" ptType="node" func="cnt" op="equ" val="6">
              <dgm:shape xmlns:r="http://schemas.openxmlformats.org/officeDocument/2006/relationships" type="pie" r:blip="">
                <dgm:adjLst>
                  <dgm:adj idx="1" val="90"/>
                  <dgm:adj idx="2" val="150"/>
                </dgm:adjLst>
              </dgm:shape>
            </dgm:if>
            <dgm:else name="Name119">
              <dgm:shape xmlns:r="http://schemas.openxmlformats.org/officeDocument/2006/relationships" type="pie" r:blip="">
                <dgm:adjLst>
                  <dgm:adj idx="1" val="64.2871"/>
                  <dgm:adj idx="2" val="115.7143"/>
                </dgm:adjLst>
              </dgm:shape>
            </dgm:else>
          </dgm:choose>
          <dgm:choose name="Name120">
            <dgm:if name="Name121" func="var" arg="dir" op="equ" val="norm">
              <dgm:presOf axis="ch desOrSelf" ptType="node node" st="4 1" cnt="1 0"/>
            </dgm:if>
            <dgm:else name="Name122">
              <dgm:choose name="Name123">
                <dgm:if name="Name124" axis="ch" ptType="node" func="cnt" op="equ" val="4">
                  <dgm:presOf axis="ch desOrSelf" ptType="node node" st="1 1" cnt="1 0"/>
                </dgm:if>
                <dgm:if name="Name125" axis="ch" ptType="node" func="cnt" op="equ" val="5">
                  <dgm:presOf axis="ch desOrSelf" ptType="node node" st="2 1" cnt="1 0"/>
                </dgm:if>
                <dgm:if name="Name126" axis="ch" ptType="node" func="cnt" op="equ" val="6">
                  <dgm:presOf axis="ch desOrSelf" ptType="node node" st="3 1" cnt="1 0"/>
                </dgm:if>
                <dgm:else name="Name127">
                  <dgm:presOf axis="ch desOrSelf" ptType="node node" st="4 1" cnt="1 0"/>
                </dgm:else>
              </dgm:choose>
            </dgm:else>
          </dgm:choose>
          <dgm:constrLst/>
          <dgm:ruleLst/>
        </dgm:layoutNode>
        <dgm:layoutNode name="wedge4Tx" moveWith="wedge4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28">
            <dgm:if name="Name129" func="var" arg="dir" op="equ" val="norm">
              <dgm:presOf axis="ch desOrSelf" ptType="node node" st="4 1" cnt="1 0"/>
            </dgm:if>
            <dgm:else name="Name130">
              <dgm:choose name="Name131">
                <dgm:if name="Name132" axis="ch" ptType="node" func="cnt" op="equ" val="4">
                  <dgm:presOf axis="ch desOrSelf" ptType="node node" st="1 1" cnt="1 0"/>
                </dgm:if>
                <dgm:if name="Name133" axis="ch" ptType="node" func="cnt" op="equ" val="5">
                  <dgm:presOf axis="ch desOrSelf" ptType="node node" st="2 1" cnt="1 0"/>
                </dgm:if>
                <dgm:if name="Name134" axis="ch" ptType="node" func="cnt" op="equ" val="6">
                  <dgm:presOf axis="ch desOrSelf" ptType="node node" st="3 1" cnt="1 0"/>
                </dgm:if>
                <dgm:else name="Name135">
                  <dgm:presOf axis="ch desOrSelf" ptType="node node" st="4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36"/>
    </dgm:choose>
    <dgm:choose name="Name137">
      <dgm:if name="Name138" axis="ch" ptType="node" func="cnt" op="gte" val="5">
        <dgm:layoutNode name="wedge5">
          <dgm:alg type="sp"/>
          <dgm:choose name="Name139">
            <dgm:if name="Name140" axis="ch" ptType="node" func="cnt" op="equ" val="5">
              <dgm:shape xmlns:r="http://schemas.openxmlformats.org/officeDocument/2006/relationships" type="pie" r:blip="">
                <dgm:adjLst>
                  <dgm:adj idx="1" val="198"/>
                  <dgm:adj idx="2" val="270"/>
                </dgm:adjLst>
              </dgm:shape>
            </dgm:if>
            <dgm:if name="Name141" axis="ch" ptType="node" func="cnt" op="equ" val="6">
              <dgm:shape xmlns:r="http://schemas.openxmlformats.org/officeDocument/2006/relationships" type="pie" r:blip="">
                <dgm:adjLst>
                  <dgm:adj idx="1" val="150"/>
                  <dgm:adj idx="2" val="210"/>
                </dgm:adjLst>
              </dgm:shape>
            </dgm:if>
            <dgm:else name="Name142">
              <dgm:shape xmlns:r="http://schemas.openxmlformats.org/officeDocument/2006/relationships" type="pie" r:blip="">
                <dgm:adjLst>
                  <dgm:adj idx="1" val="115.7143"/>
                  <dgm:adj idx="2" val="167.1429"/>
                </dgm:adjLst>
              </dgm:shape>
            </dgm:else>
          </dgm:choose>
          <dgm:choose name="Name143">
            <dgm:if name="Name144" func="var" arg="dir" op="equ" val="norm">
              <dgm:presOf axis="ch desOrSelf" ptType="node node" st="5 1" cnt="1 0"/>
            </dgm:if>
            <dgm:else name="Name145">
              <dgm:choose name="Name146">
                <dgm:if name="Name147" axis="ch" ptType="node" func="cnt" op="equ" val="5">
                  <dgm:presOf axis="ch desOrSelf" ptType="node node" st="1 1" cnt="1 0"/>
                </dgm:if>
                <dgm:if name="Name148" axis="ch" ptType="node" func="cnt" op="equ" val="6">
                  <dgm:presOf axis="ch desOrSelf" ptType="node node" st="2 1" cnt="1 0"/>
                </dgm:if>
                <dgm:else name="Name149">
                  <dgm:presOf axis="ch desOrSelf" ptType="node node" st="3 1" cnt="1 0"/>
                </dgm:else>
              </dgm:choose>
            </dgm:else>
          </dgm:choose>
          <dgm:constrLst/>
          <dgm:ruleLst/>
        </dgm:layoutNode>
        <dgm:layoutNode name="wedge5Tx" moveWith="wedge5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50">
            <dgm:if name="Name151" func="var" arg="dir" op="equ" val="norm">
              <dgm:presOf axis="ch desOrSelf" ptType="node node" st="5 1" cnt="1 0"/>
            </dgm:if>
            <dgm:else name="Name152">
              <dgm:choose name="Name153">
                <dgm:if name="Name154" axis="ch" ptType="node" func="cnt" op="equ" val="5">
                  <dgm:presOf axis="ch desOrSelf" ptType="node node" st="1 1" cnt="1 0"/>
                </dgm:if>
                <dgm:if name="Name155" axis="ch" ptType="node" func="cnt" op="equ" val="6">
                  <dgm:presOf axis="ch desOrSelf" ptType="node node" st="2 1" cnt="1 0"/>
                </dgm:if>
                <dgm:else name="Name156">
                  <dgm:presOf axis="ch desOrSelf" ptType="node node" st="3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57"/>
    </dgm:choose>
    <dgm:choose name="Name158">
      <dgm:if name="Name159" axis="ch" ptType="node" func="cnt" op="gte" val="6">
        <dgm:layoutNode name="wedge6">
          <dgm:alg type="sp"/>
          <dgm:choose name="Name160">
            <dgm:if name="Name161" axis="ch" ptType="node" func="cnt" op="equ" val="6">
              <dgm:shape xmlns:r="http://schemas.openxmlformats.org/officeDocument/2006/relationships" type="pie" r:blip="">
                <dgm:adjLst>
                  <dgm:adj idx="1" val="210"/>
                  <dgm:adj idx="2" val="270"/>
                </dgm:adjLst>
              </dgm:shape>
            </dgm:if>
            <dgm:else name="Name162">
              <dgm:shape xmlns:r="http://schemas.openxmlformats.org/officeDocument/2006/relationships" type="pie" r:blip="">
                <dgm:adjLst>
                  <dgm:adj idx="1" val="167.1429"/>
                  <dgm:adj idx="2" val="218.5714"/>
                </dgm:adjLst>
              </dgm:shape>
            </dgm:else>
          </dgm:choose>
          <dgm:choose name="Name163">
            <dgm:if name="Name164" func="var" arg="dir" op="equ" val="norm">
              <dgm:presOf axis="ch desOrSelf" ptType="node node" st="6 1" cnt="1 0"/>
            </dgm:if>
            <dgm:else name="Name165">
              <dgm:choose name="Name166">
                <dgm:if name="Name167" axis="ch" ptType="node" func="cnt" op="equ" val="6">
                  <dgm:presOf axis="ch desOrSelf" ptType="node node" st="1 1" cnt="1 0"/>
                </dgm:if>
                <dgm:else name="Name168">
                  <dgm:presOf axis="ch desOrSelf" ptType="node node" st="2 1" cnt="1 0"/>
                </dgm:else>
              </dgm:choose>
            </dgm:else>
          </dgm:choose>
          <dgm:constrLst/>
          <dgm:ruleLst/>
        </dgm:layoutNode>
        <dgm:layoutNode name="wedge6Tx" moveWith="wedge6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69">
            <dgm:if name="Name170" func="var" arg="dir" op="equ" val="norm">
              <dgm:presOf axis="ch desOrSelf" ptType="node node" st="6 1" cnt="1 0"/>
            </dgm:if>
            <dgm:else name="Name171">
              <dgm:choose name="Name172">
                <dgm:if name="Name173" axis="ch" ptType="node" func="cnt" op="equ" val="6">
                  <dgm:presOf axis="ch desOrSelf" ptType="node node" st="1 1" cnt="1 0"/>
                </dgm:if>
                <dgm:else name="Name174">
                  <dgm:presOf axis="ch desOrSelf" ptType="node node" st="2 1" cnt="1 0"/>
                </dgm:else>
              </dgm:choose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75"/>
    </dgm:choose>
    <dgm:choose name="Name176">
      <dgm:if name="Name177" axis="ch" ptType="node" func="cnt" op="gte" val="7">
        <dgm:layoutNode name="wedge7">
          <dgm:alg type="sp"/>
          <dgm:shape xmlns:r="http://schemas.openxmlformats.org/officeDocument/2006/relationships" type="pie" r:blip="">
            <dgm:adjLst>
              <dgm:adj idx="1" val="218.5714"/>
              <dgm:adj idx="2" val="270"/>
            </dgm:adjLst>
          </dgm:shape>
          <dgm:choose name="Name178">
            <dgm:if name="Name179" func="var" arg="dir" op="equ" val="norm">
              <dgm:presOf axis="ch desOrSelf" ptType="node node" st="7 1" cnt="1 0"/>
            </dgm:if>
            <dgm:else name="Name180">
              <dgm:presOf axis="ch desOrSelf" ptType="node node" st="1 1" cnt="1 0"/>
            </dgm:else>
          </dgm:choose>
          <dgm:constrLst/>
          <dgm:ruleLst/>
        </dgm:layoutNode>
        <dgm:layoutNode name="wedge7Tx" moveWith="wedge7">
          <dgm:varLst>
            <dgm:chMax val="0"/>
            <dgm:chPref val="0"/>
            <dgm:bulletEnabled val="1"/>
          </dgm:varLst>
          <dgm:alg type="tx"/>
          <dgm:shape xmlns:r="http://schemas.openxmlformats.org/officeDocument/2006/relationships" type="rect" r:blip="" hideGeom="1">
            <dgm:adjLst/>
          </dgm:shape>
          <dgm:choose name="Name181">
            <dgm:if name="Name182" func="var" arg="dir" op="equ" val="norm">
              <dgm:presOf axis="ch desOrSelf" ptType="node node" st="7 1" cnt="1 0"/>
            </dgm:if>
            <dgm:else name="Name183">
              <dgm:presOf axis="ch desOrSelf" ptType="node node" st="1 1" cnt="1 0"/>
            </dgm:else>
          </dgm:choose>
          <dgm:constrLst>
            <dgm:constr type="tMarg" refType="primFontSz" fact="0.1"/>
            <dgm:constr type="bMarg" refType="primFontSz" fact="0.1"/>
            <dgm:constr type="lMarg" refType="primFontSz" fact="0.1"/>
            <dgm:constr type="rMarg" refType="primFontSz" fact="0.1"/>
            <dgm:constr type="primFontSz" val="65"/>
          </dgm:constrLst>
          <dgm:ruleLst>
            <dgm:rule type="primFontSz" val="5" fact="NaN" max="NaN"/>
          </dgm:ruleLst>
        </dgm:layoutNode>
      </dgm:if>
      <dgm:else name="Name184"/>
    </dgm:choose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6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7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8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9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0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4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15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1597819"/>
            <a:ext cx="7772400" cy="110251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Subtítulo"/>
          <p:cNvSpPr>
            <a:spLocks noGrp="1"/>
          </p:cNvSpPr>
          <p:nvPr>
            <p:ph type="subTitle" idx="1"/>
          </p:nvPr>
        </p:nvSpPr>
        <p:spPr>
          <a:xfrm>
            <a:off x="1371600" y="2914650"/>
            <a:ext cx="6400800" cy="131445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s-ES"/>
              <a:t>Haga clic para modificar el estilo de subtítulo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3305176"/>
            <a:ext cx="7772400" cy="1021556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2180035"/>
            <a:ext cx="7772400" cy="1125140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900113"/>
            <a:ext cx="4038600" cy="254555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</p:spPr>
        <p:txBody>
          <a:bodyPr/>
          <a:lstStyle>
            <a:lvl1pPr>
              <a:defRPr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151335"/>
            <a:ext cx="4040188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57200" y="1631156"/>
            <a:ext cx="4040188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/>
          </p:nvPr>
        </p:nvSpPr>
        <p:spPr>
          <a:xfrm>
            <a:off x="4645026" y="1151335"/>
            <a:ext cx="4041775" cy="47982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645026" y="1631156"/>
            <a:ext cx="4041775" cy="2963466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7" name="6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8" name="7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9" name="8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1" y="204787"/>
            <a:ext cx="3008313" cy="8715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575050" y="204788"/>
            <a:ext cx="5111750" cy="438983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457201" y="1076326"/>
            <a:ext cx="3008313" cy="351829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3600450"/>
            <a:ext cx="5486400" cy="425054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459581"/>
            <a:ext cx="5486400" cy="30861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s-ES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1792288" y="4025503"/>
            <a:ext cx="5486400" cy="603647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154781"/>
            <a:ext cx="2057400" cy="3290888"/>
          </a:xfrm>
        </p:spPr>
        <p:txBody>
          <a:bodyPr vert="eaVert"/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54781"/>
            <a:ext cx="6019800" cy="3290888"/>
          </a:xfrm>
        </p:spPr>
        <p:txBody>
          <a:bodyPr vert="eaVert"/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título"/>
          <p:cNvSpPr>
            <a:spLocks noGrp="1"/>
          </p:cNvSpPr>
          <p:nvPr>
            <p:ph type="title"/>
          </p:nvPr>
        </p:nvSpPr>
        <p:spPr>
          <a:xfrm>
            <a:off x="457200" y="205979"/>
            <a:ext cx="8229600" cy="85725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s-ES"/>
              <a:t>Haga clic para modificar el estilo de título del patrón</a:t>
            </a:r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457200" y="1200151"/>
            <a:ext cx="8229600" cy="33944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2"/>
          </p:nvPr>
        </p:nvSpPr>
        <p:spPr>
          <a:xfrm>
            <a:off x="457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046E52-A9FF-4E94-87B6-F8A38C2CA7DB}" type="datetimeFigureOut">
              <a:rPr lang="es-ES" smtClean="0"/>
              <a:pPr/>
              <a:t>23/3/23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3124200" y="4767263"/>
            <a:ext cx="2895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6553200" y="4767263"/>
            <a:ext cx="2133600" cy="273844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2F72863-C26E-4823-AF1E-7F608103D6C7}" type="slidenum">
              <a:rPr lang="es-ES" smtClean="0"/>
              <a:pPr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s-E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diagramLayout" Target="../diagrams/layout1.xml"/><Relationship Id="rId2" Type="http://schemas.openxmlformats.org/officeDocument/2006/relationships/diagramData" Target="../diagrams/data1.xml"/><Relationship Id="rId1" Type="http://schemas.openxmlformats.org/officeDocument/2006/relationships/slideLayout" Target="../slideLayouts/slideLayout1.xml"/><Relationship Id="rId6" Type="http://schemas.microsoft.com/office/2007/relationships/diagramDrawing" Target="../diagrams/drawing1.xml"/><Relationship Id="rId5" Type="http://schemas.openxmlformats.org/officeDocument/2006/relationships/diagramColors" Target="../diagrams/colors1.xml"/><Relationship Id="rId4" Type="http://schemas.openxmlformats.org/officeDocument/2006/relationships/diagramQuickStyle" Target="../diagrams/quickStyle1.xml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3.xml"/><Relationship Id="rId13" Type="http://schemas.openxmlformats.org/officeDocument/2006/relationships/diagramLayout" Target="../diagrams/layout4.xml"/><Relationship Id="rId18" Type="http://schemas.openxmlformats.org/officeDocument/2006/relationships/diagramLayout" Target="../diagrams/layout5.xml"/><Relationship Id="rId3" Type="http://schemas.openxmlformats.org/officeDocument/2006/relationships/diagramLayout" Target="../diagrams/layout2.xml"/><Relationship Id="rId21" Type="http://schemas.microsoft.com/office/2007/relationships/diagramDrawing" Target="../diagrams/drawing5.xml"/><Relationship Id="rId7" Type="http://schemas.openxmlformats.org/officeDocument/2006/relationships/diagramData" Target="../diagrams/data3.xml"/><Relationship Id="rId12" Type="http://schemas.openxmlformats.org/officeDocument/2006/relationships/diagramData" Target="../diagrams/data4.xml"/><Relationship Id="rId17" Type="http://schemas.openxmlformats.org/officeDocument/2006/relationships/diagramData" Target="../diagrams/data5.xml"/><Relationship Id="rId2" Type="http://schemas.openxmlformats.org/officeDocument/2006/relationships/diagramData" Target="../diagrams/data2.xml"/><Relationship Id="rId16" Type="http://schemas.microsoft.com/office/2007/relationships/diagramDrawing" Target="../diagrams/drawing4.xml"/><Relationship Id="rId20" Type="http://schemas.openxmlformats.org/officeDocument/2006/relationships/diagramColors" Target="../diagrams/colors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2.xml"/><Relationship Id="rId11" Type="http://schemas.microsoft.com/office/2007/relationships/diagramDrawing" Target="../diagrams/drawing3.xml"/><Relationship Id="rId5" Type="http://schemas.openxmlformats.org/officeDocument/2006/relationships/diagramColors" Target="../diagrams/colors2.xml"/><Relationship Id="rId15" Type="http://schemas.openxmlformats.org/officeDocument/2006/relationships/diagramColors" Target="../diagrams/colors4.xml"/><Relationship Id="rId10" Type="http://schemas.openxmlformats.org/officeDocument/2006/relationships/diagramColors" Target="../diagrams/colors3.xml"/><Relationship Id="rId19" Type="http://schemas.openxmlformats.org/officeDocument/2006/relationships/diagramQuickStyle" Target="../diagrams/quickStyle5.xml"/><Relationship Id="rId4" Type="http://schemas.openxmlformats.org/officeDocument/2006/relationships/diagramQuickStyle" Target="../diagrams/quickStyle2.xml"/><Relationship Id="rId9" Type="http://schemas.openxmlformats.org/officeDocument/2006/relationships/diagramQuickStyle" Target="../diagrams/quickStyle3.xml"/><Relationship Id="rId14" Type="http://schemas.openxmlformats.org/officeDocument/2006/relationships/diagramQuickStyle" Target="../diagrams/quickStyle4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7.xml"/><Relationship Id="rId3" Type="http://schemas.openxmlformats.org/officeDocument/2006/relationships/diagramLayout" Target="../diagrams/layout6.xml"/><Relationship Id="rId7" Type="http://schemas.openxmlformats.org/officeDocument/2006/relationships/diagramData" Target="../diagrams/data7.xml"/><Relationship Id="rId2" Type="http://schemas.openxmlformats.org/officeDocument/2006/relationships/diagramData" Target="../diagrams/data6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6.xml"/><Relationship Id="rId11" Type="http://schemas.microsoft.com/office/2007/relationships/diagramDrawing" Target="../diagrams/drawing7.xml"/><Relationship Id="rId5" Type="http://schemas.openxmlformats.org/officeDocument/2006/relationships/diagramColors" Target="../diagrams/colors6.xml"/><Relationship Id="rId10" Type="http://schemas.openxmlformats.org/officeDocument/2006/relationships/diagramColors" Target="../diagrams/colors7.xml"/><Relationship Id="rId4" Type="http://schemas.openxmlformats.org/officeDocument/2006/relationships/diagramQuickStyle" Target="../diagrams/quickStyle6.xml"/><Relationship Id="rId9" Type="http://schemas.openxmlformats.org/officeDocument/2006/relationships/diagramQuickStyle" Target="../diagrams/quickStyle7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9.xml"/><Relationship Id="rId13" Type="http://schemas.openxmlformats.org/officeDocument/2006/relationships/diagramLayout" Target="../diagrams/layout10.xml"/><Relationship Id="rId18" Type="http://schemas.openxmlformats.org/officeDocument/2006/relationships/diagramLayout" Target="../diagrams/layout11.xml"/><Relationship Id="rId3" Type="http://schemas.openxmlformats.org/officeDocument/2006/relationships/diagramLayout" Target="../diagrams/layout8.xml"/><Relationship Id="rId21" Type="http://schemas.microsoft.com/office/2007/relationships/diagramDrawing" Target="../diagrams/drawing11.xml"/><Relationship Id="rId7" Type="http://schemas.openxmlformats.org/officeDocument/2006/relationships/diagramData" Target="../diagrams/data9.xml"/><Relationship Id="rId12" Type="http://schemas.openxmlformats.org/officeDocument/2006/relationships/diagramData" Target="../diagrams/data10.xml"/><Relationship Id="rId17" Type="http://schemas.openxmlformats.org/officeDocument/2006/relationships/diagramData" Target="../diagrams/data11.xml"/><Relationship Id="rId2" Type="http://schemas.openxmlformats.org/officeDocument/2006/relationships/diagramData" Target="../diagrams/data8.xml"/><Relationship Id="rId16" Type="http://schemas.microsoft.com/office/2007/relationships/diagramDrawing" Target="../diagrams/drawing10.xml"/><Relationship Id="rId20" Type="http://schemas.openxmlformats.org/officeDocument/2006/relationships/diagramColors" Target="../diagrams/colors11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8.xml"/><Relationship Id="rId11" Type="http://schemas.microsoft.com/office/2007/relationships/diagramDrawing" Target="../diagrams/drawing9.xml"/><Relationship Id="rId5" Type="http://schemas.openxmlformats.org/officeDocument/2006/relationships/diagramColors" Target="../diagrams/colors8.xml"/><Relationship Id="rId15" Type="http://schemas.openxmlformats.org/officeDocument/2006/relationships/diagramColors" Target="../diagrams/colors10.xml"/><Relationship Id="rId10" Type="http://schemas.openxmlformats.org/officeDocument/2006/relationships/diagramColors" Target="../diagrams/colors9.xml"/><Relationship Id="rId19" Type="http://schemas.openxmlformats.org/officeDocument/2006/relationships/diagramQuickStyle" Target="../diagrams/quickStyle11.xml"/><Relationship Id="rId4" Type="http://schemas.openxmlformats.org/officeDocument/2006/relationships/diagramQuickStyle" Target="../diagrams/quickStyle8.xml"/><Relationship Id="rId9" Type="http://schemas.openxmlformats.org/officeDocument/2006/relationships/diagramQuickStyle" Target="../diagrams/quickStyle9.xml"/><Relationship Id="rId14" Type="http://schemas.openxmlformats.org/officeDocument/2006/relationships/diagramQuickStyle" Target="../diagrams/quickStyle10.xml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13.xml"/><Relationship Id="rId13" Type="http://schemas.openxmlformats.org/officeDocument/2006/relationships/diagramLayout" Target="../diagrams/layout14.xml"/><Relationship Id="rId18" Type="http://schemas.openxmlformats.org/officeDocument/2006/relationships/diagramLayout" Target="../diagrams/layout15.xml"/><Relationship Id="rId3" Type="http://schemas.openxmlformats.org/officeDocument/2006/relationships/diagramLayout" Target="../diagrams/layout12.xml"/><Relationship Id="rId21" Type="http://schemas.microsoft.com/office/2007/relationships/diagramDrawing" Target="../diagrams/drawing15.xml"/><Relationship Id="rId7" Type="http://schemas.openxmlformats.org/officeDocument/2006/relationships/diagramData" Target="../diagrams/data13.xml"/><Relationship Id="rId12" Type="http://schemas.openxmlformats.org/officeDocument/2006/relationships/diagramData" Target="../diagrams/data14.xml"/><Relationship Id="rId17" Type="http://schemas.openxmlformats.org/officeDocument/2006/relationships/diagramData" Target="../diagrams/data15.xml"/><Relationship Id="rId2" Type="http://schemas.openxmlformats.org/officeDocument/2006/relationships/diagramData" Target="../diagrams/data12.xml"/><Relationship Id="rId16" Type="http://schemas.microsoft.com/office/2007/relationships/diagramDrawing" Target="../diagrams/drawing14.xml"/><Relationship Id="rId20" Type="http://schemas.openxmlformats.org/officeDocument/2006/relationships/diagramColors" Target="../diagrams/colors15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2.xml"/><Relationship Id="rId11" Type="http://schemas.microsoft.com/office/2007/relationships/diagramDrawing" Target="../diagrams/drawing13.xml"/><Relationship Id="rId5" Type="http://schemas.openxmlformats.org/officeDocument/2006/relationships/diagramColors" Target="../diagrams/colors12.xml"/><Relationship Id="rId15" Type="http://schemas.openxmlformats.org/officeDocument/2006/relationships/diagramColors" Target="../diagrams/colors14.xml"/><Relationship Id="rId10" Type="http://schemas.openxmlformats.org/officeDocument/2006/relationships/diagramColors" Target="../diagrams/colors13.xml"/><Relationship Id="rId19" Type="http://schemas.openxmlformats.org/officeDocument/2006/relationships/diagramQuickStyle" Target="../diagrams/quickStyle15.xml"/><Relationship Id="rId4" Type="http://schemas.openxmlformats.org/officeDocument/2006/relationships/diagramQuickStyle" Target="../diagrams/quickStyle12.xml"/><Relationship Id="rId9" Type="http://schemas.openxmlformats.org/officeDocument/2006/relationships/diagramQuickStyle" Target="../diagrams/quickStyle13.xml"/><Relationship Id="rId14" Type="http://schemas.openxmlformats.org/officeDocument/2006/relationships/diagramQuickStyle" Target="../diagrams/quickStyle14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uadroTexto 1">
            <a:extLst>
              <a:ext uri="{FF2B5EF4-FFF2-40B4-BE49-F238E27FC236}">
                <a16:creationId xmlns:a16="http://schemas.microsoft.com/office/drawing/2014/main" id="{0D700384-56F5-CF49-BA23-8F33176D783B}"/>
              </a:ext>
            </a:extLst>
          </p:cNvPr>
          <p:cNvSpPr txBox="1"/>
          <p:nvPr/>
        </p:nvSpPr>
        <p:spPr>
          <a:xfrm>
            <a:off x="811505" y="1703988"/>
            <a:ext cx="7678705" cy="15696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s-ES" sz="2400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VALORACIÓN DE LA EFICACIA DE LOS FÁRMACOS </a:t>
            </a:r>
          </a:p>
          <a:p>
            <a:pPr algn="ctr"/>
            <a:r>
              <a:rPr lang="es-ES" sz="2400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BIOLÓGICOS EN EL ASMA GRAVE DE CONTROL</a:t>
            </a:r>
          </a:p>
          <a:p>
            <a:pPr algn="ctr"/>
            <a:r>
              <a:rPr lang="es-ES" sz="2400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 DIFÍCIL (AGCD) MEDIANTE LA ESCALA </a:t>
            </a:r>
          </a:p>
          <a:p>
            <a:pPr algn="ctr"/>
            <a:r>
              <a:rPr lang="es-ES" sz="2400" i="0" u="none" strike="noStrike" dirty="0">
                <a:solidFill>
                  <a:schemeClr val="accent3">
                    <a:lumMod val="50000"/>
                  </a:schemeClr>
                </a:solidFill>
                <a:effectLst/>
                <a:latin typeface="Geneva" panose="020B0503030404040204" pitchFamily="34" charset="0"/>
                <a:ea typeface="Geneva" panose="020B0503030404040204" pitchFamily="34" charset="0"/>
              </a:rPr>
              <a:t>MULTIDIMENSIONAL EXACTO</a:t>
            </a:r>
            <a:endParaRPr lang="es-ES" sz="2400" dirty="0">
              <a:solidFill>
                <a:schemeClr val="accent3">
                  <a:lumMod val="50000"/>
                </a:schemeClr>
              </a:solidFill>
              <a:latin typeface="Geneva" panose="020B0503030404040204" pitchFamily="34" charset="0"/>
              <a:ea typeface="Geneva" panose="020B0503030404040204" pitchFamily="34" charset="0"/>
            </a:endParaRPr>
          </a:p>
        </p:txBody>
      </p:sp>
      <p:sp>
        <p:nvSpPr>
          <p:cNvPr id="3" name="CuadroTexto 2">
            <a:extLst>
              <a:ext uri="{FF2B5EF4-FFF2-40B4-BE49-F238E27FC236}">
                <a16:creationId xmlns:a16="http://schemas.microsoft.com/office/drawing/2014/main" id="{EE7308D9-B8D3-A04B-A398-CE9F76E27D80}"/>
              </a:ext>
            </a:extLst>
          </p:cNvPr>
          <p:cNvSpPr txBox="1"/>
          <p:nvPr/>
        </p:nvSpPr>
        <p:spPr>
          <a:xfrm>
            <a:off x="4788024" y="3651870"/>
            <a:ext cx="5280358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400" dirty="0">
                <a:solidFill>
                  <a:schemeClr val="accent3">
                    <a:lumMod val="50000"/>
                  </a:schemeClr>
                </a:solidFill>
                <a:latin typeface="Geneva" panose="020B0503030404040204" pitchFamily="34" charset="0"/>
                <a:ea typeface="Geneva" panose="020B0503030404040204" pitchFamily="34" charset="0"/>
              </a:rPr>
              <a:t>CARLA ROMERO SAYAGO</a:t>
            </a:r>
          </a:p>
          <a:p>
            <a:r>
              <a:rPr lang="es-ES" sz="1400" dirty="0">
                <a:solidFill>
                  <a:schemeClr val="accent3">
                    <a:lumMod val="50000"/>
                  </a:schemeClr>
                </a:solidFill>
                <a:latin typeface="Geneva" panose="020B0503030404040204" pitchFamily="34" charset="0"/>
                <a:ea typeface="Geneva" panose="020B0503030404040204" pitchFamily="34" charset="0"/>
              </a:rPr>
              <a:t>RESIDENTE SEGUNDO AÑO NEUMOLOGÍA </a:t>
            </a:r>
          </a:p>
          <a:p>
            <a:r>
              <a:rPr lang="es-ES" sz="1400" dirty="0">
                <a:solidFill>
                  <a:schemeClr val="accent3">
                    <a:lumMod val="50000"/>
                  </a:schemeClr>
                </a:solidFill>
                <a:latin typeface="Geneva" panose="020B0503030404040204" pitchFamily="34" charset="0"/>
                <a:ea typeface="Geneva" panose="020B0503030404040204" pitchFamily="34" charset="0"/>
              </a:rPr>
              <a:t>HOSPITAL JUAN RAMÓN JIMÉNEZ ( HUELVA)</a:t>
            </a:r>
          </a:p>
        </p:txBody>
      </p:sp>
    </p:spTree>
    <p:extLst>
      <p:ext uri="{BB962C8B-B14F-4D97-AF65-F5344CB8AC3E}">
        <p14:creationId xmlns:p14="http://schemas.microsoft.com/office/powerpoint/2010/main" val="116296155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6142467-CE43-484B-98A6-2CAE92DC6B2A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781539250"/>
              </p:ext>
            </p:extLst>
          </p:nvPr>
        </p:nvGraphicFramePr>
        <p:xfrm>
          <a:off x="215516" y="1410810"/>
          <a:ext cx="8712968" cy="18320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sp>
        <p:nvSpPr>
          <p:cNvPr id="3" name="CuadroTexto 2">
            <a:extLst>
              <a:ext uri="{FF2B5EF4-FFF2-40B4-BE49-F238E27FC236}">
                <a16:creationId xmlns:a16="http://schemas.microsoft.com/office/drawing/2014/main" id="{1539D296-4B2E-0E44-A3CD-50CE0A913585}"/>
              </a:ext>
            </a:extLst>
          </p:cNvPr>
          <p:cNvSpPr txBox="1"/>
          <p:nvPr/>
        </p:nvSpPr>
        <p:spPr>
          <a:xfrm>
            <a:off x="313083" y="1132502"/>
            <a:ext cx="1703672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>
                <a:solidFill>
                  <a:srgbClr val="2A3B11"/>
                </a:solidFill>
              </a:rPr>
              <a:t>INTRODUCCIÓN</a:t>
            </a:r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5AE3AB98-505F-6346-9435-85C62F710741}"/>
              </a:ext>
            </a:extLst>
          </p:cNvPr>
          <p:cNvSpPr txBox="1"/>
          <p:nvPr/>
        </p:nvSpPr>
        <p:spPr>
          <a:xfrm>
            <a:off x="316639" y="3614772"/>
            <a:ext cx="8611845" cy="1015663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dirty="0">
                <a:solidFill>
                  <a:srgbClr val="2A3B11"/>
                </a:solidFill>
              </a:rPr>
              <a:t>ANALIZAR LA EFICACIA DE CADA UNO DE ESTOS FÁRMACOS BIOLOGICOS </a:t>
            </a:r>
          </a:p>
          <a:p>
            <a:r>
              <a:rPr lang="es-ES" sz="2000" dirty="0">
                <a:solidFill>
                  <a:srgbClr val="2A3B11"/>
                </a:solidFill>
              </a:rPr>
              <a:t>EN LA COHORTE DE PACIENTES CON AGDC DEL HOSPITAL JUAN RAMÓN JIMÉNEZ </a:t>
            </a:r>
          </a:p>
          <a:p>
            <a:r>
              <a:rPr lang="es-ES" sz="2000" dirty="0">
                <a:solidFill>
                  <a:srgbClr val="2A3B11"/>
                </a:solidFill>
              </a:rPr>
              <a:t>DE HUELVA </a:t>
            </a:r>
          </a:p>
        </p:txBody>
      </p:sp>
      <p:sp>
        <p:nvSpPr>
          <p:cNvPr id="5" name="CuadroTexto 4">
            <a:extLst>
              <a:ext uri="{FF2B5EF4-FFF2-40B4-BE49-F238E27FC236}">
                <a16:creationId xmlns:a16="http://schemas.microsoft.com/office/drawing/2014/main" id="{7F29F7FB-CB27-E34C-A858-A8BF571D5E87}"/>
              </a:ext>
            </a:extLst>
          </p:cNvPr>
          <p:cNvSpPr txBox="1"/>
          <p:nvPr/>
        </p:nvSpPr>
        <p:spPr>
          <a:xfrm>
            <a:off x="343639" y="3058155"/>
            <a:ext cx="112114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b="1" u="sng" dirty="0">
                <a:solidFill>
                  <a:srgbClr val="2A3B11"/>
                </a:solidFill>
              </a:rPr>
              <a:t>OBJETIVO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62B92DFC-E917-9F41-B7E1-BA7007714BF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093274892"/>
              </p:ext>
            </p:extLst>
          </p:nvPr>
        </p:nvGraphicFramePr>
        <p:xfrm>
          <a:off x="2951096" y="549155"/>
          <a:ext cx="2664296" cy="46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3" name="Diagrama 2">
            <a:extLst>
              <a:ext uri="{FF2B5EF4-FFF2-40B4-BE49-F238E27FC236}">
                <a16:creationId xmlns:a16="http://schemas.microsoft.com/office/drawing/2014/main" id="{9BF95003-C086-0C4E-BB67-5C9FCA0756F5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420896880"/>
              </p:ext>
            </p:extLst>
          </p:nvPr>
        </p:nvGraphicFramePr>
        <p:xfrm>
          <a:off x="6264694" y="571073"/>
          <a:ext cx="2664296" cy="46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a 5">
            <a:extLst>
              <a:ext uri="{FF2B5EF4-FFF2-40B4-BE49-F238E27FC236}">
                <a16:creationId xmlns:a16="http://schemas.microsoft.com/office/drawing/2014/main" id="{FAD8C213-1842-5043-AE3B-CB9896101EFD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835661435"/>
              </p:ext>
            </p:extLst>
          </p:nvPr>
        </p:nvGraphicFramePr>
        <p:xfrm>
          <a:off x="-577023" y="95247"/>
          <a:ext cx="6912659" cy="495300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graphicFrame>
        <p:nvGraphicFramePr>
          <p:cNvPr id="9" name="Diagrama 8">
            <a:extLst>
              <a:ext uri="{FF2B5EF4-FFF2-40B4-BE49-F238E27FC236}">
                <a16:creationId xmlns:a16="http://schemas.microsoft.com/office/drawing/2014/main" id="{D29D504C-8178-2946-AF4C-7155BC1BDAA7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9649202"/>
              </p:ext>
            </p:extLst>
          </p:nvPr>
        </p:nvGraphicFramePr>
        <p:xfrm>
          <a:off x="5520950" y="-884634"/>
          <a:ext cx="3408040" cy="721657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4258545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Marcador de contenido 3">
            <a:extLst>
              <a:ext uri="{FF2B5EF4-FFF2-40B4-BE49-F238E27FC236}">
                <a16:creationId xmlns:a16="http://schemas.microsoft.com/office/drawing/2014/main" id="{110FC5D2-F736-9C42-99BC-17D43B16D97B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43879114"/>
              </p:ext>
            </p:extLst>
          </p:nvPr>
        </p:nvGraphicFramePr>
        <p:xfrm>
          <a:off x="446856" y="1309687"/>
          <a:ext cx="8229600" cy="3651870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5" name="Grupo 4">
            <a:extLst>
              <a:ext uri="{FF2B5EF4-FFF2-40B4-BE49-F238E27FC236}">
                <a16:creationId xmlns:a16="http://schemas.microsoft.com/office/drawing/2014/main" id="{73BEFB0D-925E-204C-A149-46DFE9742C1B}"/>
              </a:ext>
            </a:extLst>
          </p:cNvPr>
          <p:cNvGrpSpPr/>
          <p:nvPr/>
        </p:nvGrpSpPr>
        <p:grpSpPr>
          <a:xfrm>
            <a:off x="467544" y="1086537"/>
            <a:ext cx="2661694" cy="467806"/>
            <a:chOff x="1300" y="0"/>
            <a:chExt cx="2661694" cy="467806"/>
          </a:xfrm>
        </p:grpSpPr>
        <p:sp>
          <p:nvSpPr>
            <p:cNvPr id="6" name="Pentágono 5">
              <a:extLst>
                <a:ext uri="{FF2B5EF4-FFF2-40B4-BE49-F238E27FC236}">
                  <a16:creationId xmlns:a16="http://schemas.microsoft.com/office/drawing/2014/main" id="{47CD6898-7FC9-D547-B5C4-FCE20FA9FA76}"/>
                </a:ext>
              </a:extLst>
            </p:cNvPr>
            <p:cNvSpPr/>
            <p:nvPr/>
          </p:nvSpPr>
          <p:spPr>
            <a:xfrm>
              <a:off x="1300" y="0"/>
              <a:ext cx="2661694" cy="467806"/>
            </a:xfrm>
            <a:prstGeom prst="homePlate">
              <a:avLst/>
            </a:pr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7" name="Pentágono 4">
              <a:extLst>
                <a:ext uri="{FF2B5EF4-FFF2-40B4-BE49-F238E27FC236}">
                  <a16:creationId xmlns:a16="http://schemas.microsoft.com/office/drawing/2014/main" id="{22B10157-B086-A14A-8620-DC59191A13F8}"/>
                </a:ext>
              </a:extLst>
            </p:cNvPr>
            <p:cNvSpPr txBox="1"/>
            <p:nvPr/>
          </p:nvSpPr>
          <p:spPr>
            <a:xfrm>
              <a:off x="1300" y="0"/>
              <a:ext cx="2544743" cy="467806"/>
            </a:xfrm>
            <a:prstGeom prst="rect">
              <a:avLst/>
            </a:prstGeom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128016" tIns="64008" rIns="32004" bIns="64008" numCol="1" spcCol="1270" anchor="ctr" anchorCtr="0">
              <a:noAutofit/>
            </a:bodyPr>
            <a:lstStyle/>
            <a:p>
              <a:pPr marL="0" lvl="0" indent="0" algn="ctr" defTabSz="106680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400" kern="1200" dirty="0"/>
                <a:t>2007</a:t>
              </a:r>
            </a:p>
          </p:txBody>
        </p:sp>
      </p:grpSp>
      <p:graphicFrame>
        <p:nvGraphicFramePr>
          <p:cNvPr id="8" name="Diagrama 7">
            <a:extLst>
              <a:ext uri="{FF2B5EF4-FFF2-40B4-BE49-F238E27FC236}">
                <a16:creationId xmlns:a16="http://schemas.microsoft.com/office/drawing/2014/main" id="{3D545BB8-6663-E642-A8A8-2B0CFE18E9A3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116220859"/>
              </p:ext>
            </p:extLst>
          </p:nvPr>
        </p:nvGraphicFramePr>
        <p:xfrm>
          <a:off x="6186482" y="1086537"/>
          <a:ext cx="2664296" cy="467806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sp>
        <p:nvSpPr>
          <p:cNvPr id="9" name="CuadroTexto 8">
            <a:extLst>
              <a:ext uri="{FF2B5EF4-FFF2-40B4-BE49-F238E27FC236}">
                <a16:creationId xmlns:a16="http://schemas.microsoft.com/office/drawing/2014/main" id="{3B083E98-2C57-A649-AC79-70EA5BD61C7F}"/>
              </a:ext>
            </a:extLst>
          </p:cNvPr>
          <p:cNvSpPr txBox="1"/>
          <p:nvPr/>
        </p:nvSpPr>
        <p:spPr>
          <a:xfrm>
            <a:off x="3419872" y="483518"/>
            <a:ext cx="266429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u="sng" dirty="0"/>
              <a:t>MATERIAL Y MÉTODOS</a:t>
            </a:r>
          </a:p>
        </p:txBody>
      </p:sp>
    </p:spTree>
    <p:extLst>
      <p:ext uri="{BB962C8B-B14F-4D97-AF65-F5344CB8AC3E}">
        <p14:creationId xmlns:p14="http://schemas.microsoft.com/office/powerpoint/2010/main" val="209619197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5A5A20C-81E0-A64E-9F25-4BFCC047BB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126127018"/>
              </p:ext>
            </p:extLst>
          </p:nvPr>
        </p:nvGraphicFramePr>
        <p:xfrm>
          <a:off x="-283849" y="2226830"/>
          <a:ext cx="369607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upo 3">
            <a:extLst>
              <a:ext uri="{FF2B5EF4-FFF2-40B4-BE49-F238E27FC236}">
                <a16:creationId xmlns:a16="http://schemas.microsoft.com/office/drawing/2014/main" id="{DB519F65-A84E-1D4D-900C-F2BA21F0DEFF}"/>
              </a:ext>
            </a:extLst>
          </p:cNvPr>
          <p:cNvGrpSpPr/>
          <p:nvPr/>
        </p:nvGrpSpPr>
        <p:grpSpPr>
          <a:xfrm>
            <a:off x="179513" y="1131591"/>
            <a:ext cx="2016224" cy="432048"/>
            <a:chOff x="1300" y="0"/>
            <a:chExt cx="2661694" cy="792087"/>
          </a:xfrm>
        </p:grpSpPr>
        <p:sp>
          <p:nvSpPr>
            <p:cNvPr id="5" name="Pentágono 4">
              <a:extLst>
                <a:ext uri="{FF2B5EF4-FFF2-40B4-BE49-F238E27FC236}">
                  <a16:creationId xmlns:a16="http://schemas.microsoft.com/office/drawing/2014/main" id="{A5BFF06E-C5C2-F843-8474-120501A5DF63}"/>
                </a:ext>
              </a:extLst>
            </p:cNvPr>
            <p:cNvSpPr/>
            <p:nvPr/>
          </p:nvSpPr>
          <p:spPr>
            <a:xfrm>
              <a:off x="1300" y="0"/>
              <a:ext cx="2661694" cy="792087"/>
            </a:xfrm>
            <a:prstGeom prst="homePlate">
              <a:avLst/>
            </a:pr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id="{86118515-0B9A-B540-B82F-BA1006098E11}"/>
                </a:ext>
              </a:extLst>
            </p:cNvPr>
            <p:cNvSpPr txBox="1"/>
            <p:nvPr/>
          </p:nvSpPr>
          <p:spPr>
            <a:xfrm>
              <a:off x="1300" y="0"/>
              <a:ext cx="2463672" cy="792087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8694" tIns="109347" rIns="54674" bIns="109347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000" dirty="0">
                  <a:solidFill>
                    <a:srgbClr val="2A3B11"/>
                  </a:solidFill>
                </a:rPr>
                <a:t>A LOS 4 MESES</a:t>
              </a:r>
              <a:endParaRPr lang="es-ES" sz="2000" kern="1200" dirty="0">
                <a:solidFill>
                  <a:srgbClr val="2A3B11"/>
                </a:solidFill>
              </a:endParaRPr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E9BD429D-2950-6945-B6A4-20EB8B041B98}"/>
              </a:ext>
            </a:extLst>
          </p:cNvPr>
          <p:cNvSpPr txBox="1"/>
          <p:nvPr/>
        </p:nvSpPr>
        <p:spPr>
          <a:xfrm>
            <a:off x="65094" y="1950025"/>
            <a:ext cx="2904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NO TUVIERON RESPUESTA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4AD6C71-F035-354A-BA9D-067A9CEC886C}"/>
              </a:ext>
            </a:extLst>
          </p:cNvPr>
          <p:cNvSpPr txBox="1"/>
          <p:nvPr/>
        </p:nvSpPr>
        <p:spPr>
          <a:xfrm>
            <a:off x="3010052" y="267956"/>
            <a:ext cx="21080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CONTROL PARCIAL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10F5DB5-EDEF-044F-92A8-A98140379AFE}"/>
              </a:ext>
            </a:extLst>
          </p:cNvPr>
          <p:cNvSpPr txBox="1"/>
          <p:nvPr/>
        </p:nvSpPr>
        <p:spPr>
          <a:xfrm>
            <a:off x="6339932" y="218379"/>
            <a:ext cx="2663614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RESPUESTA COMPLETA </a:t>
            </a:r>
          </a:p>
          <a:p>
            <a:r>
              <a:rPr lang="es-ES" sz="2000" dirty="0">
                <a:solidFill>
                  <a:schemeClr val="accent6">
                    <a:lumMod val="50000"/>
                  </a:schemeClr>
                </a:solidFill>
              </a:rPr>
              <a:t>(SUPERRESPONDEDOR</a:t>
            </a:r>
            <a:r>
              <a:rPr lang="es-ES" b="1" dirty="0">
                <a:solidFill>
                  <a:schemeClr val="accent6">
                    <a:lumMod val="50000"/>
                  </a:schemeClr>
                </a:solidFill>
              </a:rPr>
              <a:t>)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D2DAD3BF-B11E-6B46-A0E8-0BA4493ED6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55731860"/>
              </p:ext>
            </p:extLst>
          </p:nvPr>
        </p:nvGraphicFramePr>
        <p:xfrm>
          <a:off x="2119522" y="463228"/>
          <a:ext cx="369607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06D8321-3D90-2F47-B2E7-DB31FD1E5B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281542091"/>
              </p:ext>
            </p:extLst>
          </p:nvPr>
        </p:nvGraphicFramePr>
        <p:xfrm>
          <a:off x="5674624" y="718001"/>
          <a:ext cx="369607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0F7FD7D8-EA9A-1849-A310-8611BBA282F4}"/>
              </a:ext>
            </a:extLst>
          </p:cNvPr>
          <p:cNvSpPr txBox="1"/>
          <p:nvPr/>
        </p:nvSpPr>
        <p:spPr>
          <a:xfrm>
            <a:off x="4615419" y="2573020"/>
            <a:ext cx="219765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BUENA RESPUESTA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6AE84699-2302-4B46-81A7-BD89784029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400048679"/>
              </p:ext>
            </p:extLst>
          </p:nvPr>
        </p:nvGraphicFramePr>
        <p:xfrm>
          <a:off x="3884348" y="2836367"/>
          <a:ext cx="3461408" cy="2347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7698795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Diagrama 1">
            <a:extLst>
              <a:ext uri="{FF2B5EF4-FFF2-40B4-BE49-F238E27FC236}">
                <a16:creationId xmlns:a16="http://schemas.microsoft.com/office/drawing/2014/main" id="{75A5A20C-81E0-A64E-9F25-4BFCC047BB66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3763179836"/>
              </p:ext>
            </p:extLst>
          </p:nvPr>
        </p:nvGraphicFramePr>
        <p:xfrm>
          <a:off x="-283849" y="2226830"/>
          <a:ext cx="369607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pSp>
        <p:nvGrpSpPr>
          <p:cNvPr id="4" name="Grupo 3">
            <a:extLst>
              <a:ext uri="{FF2B5EF4-FFF2-40B4-BE49-F238E27FC236}">
                <a16:creationId xmlns:a16="http://schemas.microsoft.com/office/drawing/2014/main" id="{DB519F65-A84E-1D4D-900C-F2BA21F0DEFF}"/>
              </a:ext>
            </a:extLst>
          </p:cNvPr>
          <p:cNvGrpSpPr/>
          <p:nvPr/>
        </p:nvGrpSpPr>
        <p:grpSpPr>
          <a:xfrm>
            <a:off x="84196" y="1131591"/>
            <a:ext cx="2111541" cy="440575"/>
            <a:chOff x="-124532" y="0"/>
            <a:chExt cx="2787526" cy="807720"/>
          </a:xfrm>
        </p:grpSpPr>
        <p:sp>
          <p:nvSpPr>
            <p:cNvPr id="5" name="Pentágono 4">
              <a:extLst>
                <a:ext uri="{FF2B5EF4-FFF2-40B4-BE49-F238E27FC236}">
                  <a16:creationId xmlns:a16="http://schemas.microsoft.com/office/drawing/2014/main" id="{A5BFF06E-C5C2-F843-8474-120501A5DF63}"/>
                </a:ext>
              </a:extLst>
            </p:cNvPr>
            <p:cNvSpPr/>
            <p:nvPr/>
          </p:nvSpPr>
          <p:spPr>
            <a:xfrm>
              <a:off x="1300" y="0"/>
              <a:ext cx="2661694" cy="792087"/>
            </a:xfrm>
            <a:prstGeom prst="homePlate">
              <a:avLst/>
            </a:prstGeom>
          </p:spPr>
          <p:style>
            <a:lnRef idx="2">
              <a:schemeClr val="accent3">
                <a:shade val="80000"/>
                <a:hueOff val="0"/>
                <a:satOff val="0"/>
                <a:lumOff val="0"/>
                <a:alphaOff val="0"/>
              </a:schemeClr>
            </a:lnRef>
            <a:fillRef idx="1">
              <a:schemeClr val="lt1">
                <a:hueOff val="0"/>
                <a:satOff val="0"/>
                <a:lumOff val="0"/>
                <a:alphaOff val="0"/>
              </a:schemeClr>
            </a:fillRef>
            <a:effectRef idx="0">
              <a:schemeClr val="lt1">
                <a:hueOff val="0"/>
                <a:satOff val="0"/>
                <a:lumOff val="0"/>
                <a:alphaOff val="0"/>
              </a:schemeClr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</p:sp>
        <p:sp>
          <p:nvSpPr>
            <p:cNvPr id="6" name="Pentágono 4">
              <a:extLst>
                <a:ext uri="{FF2B5EF4-FFF2-40B4-BE49-F238E27FC236}">
                  <a16:creationId xmlns:a16="http://schemas.microsoft.com/office/drawing/2014/main" id="{86118515-0B9A-B540-B82F-BA1006098E11}"/>
                </a:ext>
              </a:extLst>
            </p:cNvPr>
            <p:cNvSpPr txBox="1"/>
            <p:nvPr/>
          </p:nvSpPr>
          <p:spPr>
            <a:xfrm>
              <a:off x="-124532" y="130612"/>
              <a:ext cx="2661694" cy="677108"/>
            </a:xfrm>
            <a:prstGeom prst="rect">
              <a:avLst/>
            </a:prstGeom>
            <a:ln>
              <a:noFill/>
            </a:ln>
          </p:spPr>
          <p:style>
            <a:lnRef idx="0">
              <a:scrgbClr r="0" g="0" b="0"/>
            </a:lnRef>
            <a:fillRef idx="0">
              <a:scrgbClr r="0" g="0" b="0"/>
            </a:fillRef>
            <a:effectRef idx="0">
              <a:scrgbClr r="0" g="0" b="0"/>
            </a:effectRef>
            <a:fontRef idx="minor">
              <a:schemeClr val="dk1">
                <a:hueOff val="0"/>
                <a:satOff val="0"/>
                <a:lumOff val="0"/>
                <a:alphaOff val="0"/>
              </a:schemeClr>
            </a:fontRef>
          </p:style>
          <p:txBody>
            <a:bodyPr spcFirstLastPara="0" vert="horz" wrap="square" lIns="218694" tIns="109347" rIns="54674" bIns="109347" numCol="1" spcCol="1270" anchor="ctr" anchorCtr="0">
              <a:noAutofit/>
            </a:bodyPr>
            <a:lstStyle/>
            <a:p>
              <a:pPr marL="0" lvl="0" indent="0" algn="ctr" defTabSz="1822450">
                <a:lnSpc>
                  <a:spcPct val="90000"/>
                </a:lnSpc>
                <a:spcBef>
                  <a:spcPct val="0"/>
                </a:spcBef>
                <a:spcAft>
                  <a:spcPct val="35000"/>
                </a:spcAft>
                <a:buNone/>
              </a:pPr>
              <a:r>
                <a:rPr lang="es-ES" sz="2000" dirty="0">
                  <a:solidFill>
                    <a:srgbClr val="2A3B11"/>
                  </a:solidFill>
                </a:rPr>
                <a:t>A LOS 12 MESES</a:t>
              </a:r>
              <a:endParaRPr lang="es-ES" sz="2000" kern="1200" dirty="0">
                <a:solidFill>
                  <a:srgbClr val="2A3B11"/>
                </a:solidFill>
              </a:endParaRPr>
            </a:p>
          </p:txBody>
        </p:sp>
      </p:grpSp>
      <p:sp>
        <p:nvSpPr>
          <p:cNvPr id="7" name="CuadroTexto 6">
            <a:extLst>
              <a:ext uri="{FF2B5EF4-FFF2-40B4-BE49-F238E27FC236}">
                <a16:creationId xmlns:a16="http://schemas.microsoft.com/office/drawing/2014/main" id="{E9BD429D-2950-6945-B6A4-20EB8B041B98}"/>
              </a:ext>
            </a:extLst>
          </p:cNvPr>
          <p:cNvSpPr txBox="1"/>
          <p:nvPr/>
        </p:nvSpPr>
        <p:spPr>
          <a:xfrm>
            <a:off x="65094" y="1950025"/>
            <a:ext cx="2904513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NO TUVIERON RESPUESTA</a:t>
            </a:r>
          </a:p>
        </p:txBody>
      </p:sp>
      <p:sp>
        <p:nvSpPr>
          <p:cNvPr id="8" name="CuadroTexto 7">
            <a:extLst>
              <a:ext uri="{FF2B5EF4-FFF2-40B4-BE49-F238E27FC236}">
                <a16:creationId xmlns:a16="http://schemas.microsoft.com/office/drawing/2014/main" id="{F4AD6C71-F035-354A-BA9D-067A9CEC886C}"/>
              </a:ext>
            </a:extLst>
          </p:cNvPr>
          <p:cNvSpPr txBox="1"/>
          <p:nvPr/>
        </p:nvSpPr>
        <p:spPr>
          <a:xfrm>
            <a:off x="3010052" y="267956"/>
            <a:ext cx="2155205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CONTROL PARCIAL</a:t>
            </a:r>
          </a:p>
        </p:txBody>
      </p:sp>
      <p:sp>
        <p:nvSpPr>
          <p:cNvPr id="9" name="CuadroTexto 8">
            <a:extLst>
              <a:ext uri="{FF2B5EF4-FFF2-40B4-BE49-F238E27FC236}">
                <a16:creationId xmlns:a16="http://schemas.microsoft.com/office/drawing/2014/main" id="{210F5DB5-EDEF-044F-92A8-A98140379AFE}"/>
              </a:ext>
            </a:extLst>
          </p:cNvPr>
          <p:cNvSpPr txBox="1"/>
          <p:nvPr/>
        </p:nvSpPr>
        <p:spPr>
          <a:xfrm>
            <a:off x="6339932" y="218379"/>
            <a:ext cx="265976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RESPUESTA COMPLETA </a:t>
            </a:r>
          </a:p>
          <a:p>
            <a:r>
              <a:rPr lang="es-ES" sz="2000" dirty="0">
                <a:solidFill>
                  <a:schemeClr val="accent6">
                    <a:lumMod val="50000"/>
                  </a:schemeClr>
                </a:solidFill>
              </a:rPr>
              <a:t>(SUPERRESPONDEDOR)</a:t>
            </a:r>
          </a:p>
        </p:txBody>
      </p:sp>
      <p:graphicFrame>
        <p:nvGraphicFramePr>
          <p:cNvPr id="10" name="Diagrama 9">
            <a:extLst>
              <a:ext uri="{FF2B5EF4-FFF2-40B4-BE49-F238E27FC236}">
                <a16:creationId xmlns:a16="http://schemas.microsoft.com/office/drawing/2014/main" id="{D2DAD3BF-B11E-6B46-A0E8-0BA4493ED698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414101214"/>
              </p:ext>
            </p:extLst>
          </p:nvPr>
        </p:nvGraphicFramePr>
        <p:xfrm>
          <a:off x="2119522" y="463228"/>
          <a:ext cx="369607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11" name="Diagrama 10">
            <a:extLst>
              <a:ext uri="{FF2B5EF4-FFF2-40B4-BE49-F238E27FC236}">
                <a16:creationId xmlns:a16="http://schemas.microsoft.com/office/drawing/2014/main" id="{B06D8321-3D90-2F47-B2E7-DB31FD1E5B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84185520"/>
              </p:ext>
            </p:extLst>
          </p:nvPr>
        </p:nvGraphicFramePr>
        <p:xfrm>
          <a:off x="5674624" y="718001"/>
          <a:ext cx="3696072" cy="2464048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  <p:sp>
        <p:nvSpPr>
          <p:cNvPr id="12" name="CuadroTexto 11">
            <a:extLst>
              <a:ext uri="{FF2B5EF4-FFF2-40B4-BE49-F238E27FC236}">
                <a16:creationId xmlns:a16="http://schemas.microsoft.com/office/drawing/2014/main" id="{0F7FD7D8-EA9A-1849-A310-8611BBA282F4}"/>
              </a:ext>
            </a:extLst>
          </p:cNvPr>
          <p:cNvSpPr txBox="1"/>
          <p:nvPr/>
        </p:nvSpPr>
        <p:spPr>
          <a:xfrm>
            <a:off x="4593966" y="2600399"/>
            <a:ext cx="2158411" cy="40011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s-ES" sz="2000" u="sng" dirty="0">
                <a:solidFill>
                  <a:schemeClr val="accent6">
                    <a:lumMod val="50000"/>
                  </a:schemeClr>
                </a:solidFill>
              </a:rPr>
              <a:t>BUENA RESPUESTA</a:t>
            </a:r>
          </a:p>
        </p:txBody>
      </p:sp>
      <p:graphicFrame>
        <p:nvGraphicFramePr>
          <p:cNvPr id="13" name="Diagrama 12">
            <a:extLst>
              <a:ext uri="{FF2B5EF4-FFF2-40B4-BE49-F238E27FC236}">
                <a16:creationId xmlns:a16="http://schemas.microsoft.com/office/drawing/2014/main" id="{6AE84699-2302-4B46-81A7-BD89784029B2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2578576278"/>
              </p:ext>
            </p:extLst>
          </p:nvPr>
        </p:nvGraphicFramePr>
        <p:xfrm>
          <a:off x="3884348" y="2836367"/>
          <a:ext cx="3461408" cy="2347397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7" r:lo="rId18" r:qs="rId19" r:cs="rId20"/>
          </a:graphicData>
        </a:graphic>
      </p:graphicFrame>
    </p:spTree>
    <p:extLst>
      <p:ext uri="{BB962C8B-B14F-4D97-AF65-F5344CB8AC3E}">
        <p14:creationId xmlns:p14="http://schemas.microsoft.com/office/powerpoint/2010/main" val="397495802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9B1CE93-A158-A448-8363-B32DC942C61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-1980728" y="994420"/>
            <a:ext cx="8229600" cy="857250"/>
          </a:xfrm>
        </p:spPr>
        <p:txBody>
          <a:bodyPr>
            <a:normAutofit/>
          </a:bodyPr>
          <a:lstStyle/>
          <a:p>
            <a:r>
              <a:rPr lang="es-ES" sz="3200" dirty="0">
                <a:solidFill>
                  <a:srgbClr val="2A3B11"/>
                </a:solidFill>
              </a:rPr>
              <a:t>CONCLUSIONES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23D3691-0BC6-9241-A55F-598301208B2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851670"/>
            <a:ext cx="8229600" cy="2887166"/>
          </a:xfrm>
        </p:spPr>
        <p:txBody>
          <a:bodyPr>
            <a:normAutofit/>
          </a:bodyPr>
          <a:lstStyle/>
          <a:p>
            <a:pPr marL="514350" indent="-514350">
              <a:buFont typeface="+mj-lt"/>
              <a:buAutoNum type="arabicPeriod"/>
            </a:pPr>
            <a:r>
              <a:rPr lang="es-ES" sz="2000" dirty="0">
                <a:solidFill>
                  <a:srgbClr val="2A3B11"/>
                </a:solidFill>
              </a:rPr>
              <a:t>LOS FÁRMACOS BIOLÓGICOS FUERON EFICACES EN EL 80% DE LOS PACIENTES DE NUESTRA COHORTE CON AGDC.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dirty="0">
                <a:solidFill>
                  <a:srgbClr val="2A3B11"/>
                </a:solidFill>
              </a:rPr>
              <a:t>ENCONTRAMOS QUE EL OMALIZUMAB TIENDA A TENER MEJOR RESPUESTA A LOS 12 MESES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dirty="0">
                <a:solidFill>
                  <a:srgbClr val="2A3B11"/>
                </a:solidFill>
              </a:rPr>
              <a:t>LOS FÁRMACOS CON MAYOR EFICACIA EN NUESTRA POBLACION FUERON EL B, SEGUIDO DEL M Y DEL O. </a:t>
            </a:r>
          </a:p>
          <a:p>
            <a:pPr marL="514350" indent="-514350">
              <a:buFont typeface="+mj-lt"/>
              <a:buAutoNum type="arabicPeriod"/>
            </a:pPr>
            <a:r>
              <a:rPr lang="es-ES" sz="2000" dirty="0">
                <a:solidFill>
                  <a:srgbClr val="2A3B11"/>
                </a:solidFill>
              </a:rPr>
              <a:t>ES NECESARIO UN MAYOR TAMAÑO MUESTRAL DE PACIENTE CON D PARA VALORAR SU EFICACIA </a:t>
            </a:r>
          </a:p>
        </p:txBody>
      </p:sp>
    </p:spTree>
    <p:extLst>
      <p:ext uri="{BB962C8B-B14F-4D97-AF65-F5344CB8AC3E}">
        <p14:creationId xmlns:p14="http://schemas.microsoft.com/office/powerpoint/2010/main" val="2993486210"/>
      </p:ext>
    </p:extLst>
  </p:cSld>
  <p:clrMapOvr>
    <a:masterClrMapping/>
  </p:clrMapOvr>
</p:sld>
</file>

<file path=ppt/theme/theme1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1381</TotalTime>
  <Words>279</Words>
  <Application>Microsoft Macintosh PowerPoint</Application>
  <PresentationFormat>Presentación en pantalla (16:9)</PresentationFormat>
  <Paragraphs>79</Paragraphs>
  <Slides>7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7</vt:i4>
      </vt:variant>
    </vt:vector>
  </HeadingPairs>
  <TitlesOfParts>
    <vt:vector size="11" baseType="lpstr">
      <vt:lpstr>Arial</vt:lpstr>
      <vt:lpstr>Calibri</vt:lpstr>
      <vt:lpstr>Geneva</vt:lpstr>
      <vt:lpstr>Tema de Office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CONCLUSIONES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Diapositiva 1</dc:title>
  <dc:creator>LUNA</dc:creator>
  <cp:lastModifiedBy>Carla romero</cp:lastModifiedBy>
  <cp:revision>18</cp:revision>
  <dcterms:created xsi:type="dcterms:W3CDTF">2022-01-11T08:55:46Z</dcterms:created>
  <dcterms:modified xsi:type="dcterms:W3CDTF">2023-03-23T22:28:09Z</dcterms:modified>
</cp:coreProperties>
</file>