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hkTizUad4TEVM/iwODgWnplpUK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A8589C-64D9-4E0F-B640-802E0ED0BBCA}" v="33" dt="2023-03-24T06:45:15.661"/>
  </p1510:revLst>
</p1510:revInfo>
</file>

<file path=ppt/tableStyles.xml><?xml version="1.0" encoding="utf-8"?>
<a:tblStyleLst xmlns:a="http://schemas.openxmlformats.org/drawingml/2006/main" def="{D864FF49-17F3-4AD0-AA29-395ED41DF667}">
  <a:tblStyle styleId="{D864FF49-17F3-4AD0-AA29-395ED41DF66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74" y="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5" Type="http://schemas.microsoft.com/office/2016/11/relationships/changesInfo" Target="changesInfos/changesInfo1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Romero Linares" userId="dfbb5314c4e1bef1" providerId="LiveId" clId="{36A8589C-64D9-4E0F-B640-802E0ED0BBCA}"/>
    <pc:docChg chg="undo custSel modSld">
      <pc:chgData name="Alejandro Romero Linares" userId="dfbb5314c4e1bef1" providerId="LiveId" clId="{36A8589C-64D9-4E0F-B640-802E0ED0BBCA}" dt="2023-03-24T06:45:15.661" v="664"/>
      <pc:docMkLst>
        <pc:docMk/>
      </pc:docMkLst>
      <pc:sldChg chg="addSp delSp modSp mod">
        <pc:chgData name="Alejandro Romero Linares" userId="dfbb5314c4e1bef1" providerId="LiveId" clId="{36A8589C-64D9-4E0F-B640-802E0ED0BBCA}" dt="2023-03-24T06:37:39.251" v="578" actId="1076"/>
        <pc:sldMkLst>
          <pc:docMk/>
          <pc:sldMk cId="0" sldId="256"/>
        </pc:sldMkLst>
        <pc:spChg chg="add mod">
          <ac:chgData name="Alejandro Romero Linares" userId="dfbb5314c4e1bef1" providerId="LiveId" clId="{36A8589C-64D9-4E0F-B640-802E0ED0BBCA}" dt="2023-03-23T00:05:52.748" v="38" actId="1076"/>
          <ac:spMkLst>
            <pc:docMk/>
            <pc:sldMk cId="0" sldId="256"/>
            <ac:spMk id="3" creationId="{1DF229C9-A617-E0A1-9989-C3B3846FB7CD}"/>
          </ac:spMkLst>
        </pc:spChg>
        <pc:spChg chg="add mod">
          <ac:chgData name="Alejandro Romero Linares" userId="dfbb5314c4e1bef1" providerId="LiveId" clId="{36A8589C-64D9-4E0F-B640-802E0ED0BBCA}" dt="2023-03-23T00:32:18.490" v="375" actId="571"/>
          <ac:spMkLst>
            <pc:docMk/>
            <pc:sldMk cId="0" sldId="256"/>
            <ac:spMk id="9" creationId="{15B761E9-8B7B-AF08-B90C-BA819E4F8A21}"/>
          </ac:spMkLst>
        </pc:spChg>
        <pc:spChg chg="mod">
          <ac:chgData name="Alejandro Romero Linares" userId="dfbb5314c4e1bef1" providerId="LiveId" clId="{36A8589C-64D9-4E0F-B640-802E0ED0BBCA}" dt="2023-03-23T18:31:09.441" v="521" actId="14100"/>
          <ac:spMkLst>
            <pc:docMk/>
            <pc:sldMk cId="0" sldId="256"/>
            <ac:spMk id="84" creationId="{00000000-0000-0000-0000-000000000000}"/>
          </ac:spMkLst>
        </pc:spChg>
        <pc:spChg chg="mod">
          <ac:chgData name="Alejandro Romero Linares" userId="dfbb5314c4e1bef1" providerId="LiveId" clId="{36A8589C-64D9-4E0F-B640-802E0ED0BBCA}" dt="2023-03-23T18:34:55.144" v="566" actId="14100"/>
          <ac:spMkLst>
            <pc:docMk/>
            <pc:sldMk cId="0" sldId="256"/>
            <ac:spMk id="85" creationId="{00000000-0000-0000-0000-000000000000}"/>
          </ac:spMkLst>
        </pc:spChg>
        <pc:spChg chg="mod">
          <ac:chgData name="Alejandro Romero Linares" userId="dfbb5314c4e1bef1" providerId="LiveId" clId="{36A8589C-64D9-4E0F-B640-802E0ED0BBCA}" dt="2023-03-23T00:03:51.134" v="1" actId="1076"/>
          <ac:spMkLst>
            <pc:docMk/>
            <pc:sldMk cId="0" sldId="256"/>
            <ac:spMk id="86" creationId="{00000000-0000-0000-0000-000000000000}"/>
          </ac:spMkLst>
        </pc:spChg>
        <pc:spChg chg="mod">
          <ac:chgData name="Alejandro Romero Linares" userId="dfbb5314c4e1bef1" providerId="LiveId" clId="{36A8589C-64D9-4E0F-B640-802E0ED0BBCA}" dt="2023-03-23T00:28:42.681" v="230" actId="1076"/>
          <ac:spMkLst>
            <pc:docMk/>
            <pc:sldMk cId="0" sldId="256"/>
            <ac:spMk id="87" creationId="{00000000-0000-0000-0000-000000000000}"/>
          </ac:spMkLst>
        </pc:spChg>
        <pc:spChg chg="mod">
          <ac:chgData name="Alejandro Romero Linares" userId="dfbb5314c4e1bef1" providerId="LiveId" clId="{36A8589C-64D9-4E0F-B640-802E0ED0BBCA}" dt="2023-03-23T00:28:38.729" v="229" actId="1076"/>
          <ac:spMkLst>
            <pc:docMk/>
            <pc:sldMk cId="0" sldId="256"/>
            <ac:spMk id="88" creationId="{00000000-0000-0000-0000-000000000000}"/>
          </ac:spMkLst>
        </pc:spChg>
        <pc:spChg chg="mod">
          <ac:chgData name="Alejandro Romero Linares" userId="dfbb5314c4e1bef1" providerId="LiveId" clId="{36A8589C-64D9-4E0F-B640-802E0ED0BBCA}" dt="2023-03-23T18:32:24.656" v="532" actId="20577"/>
          <ac:spMkLst>
            <pc:docMk/>
            <pc:sldMk cId="0" sldId="256"/>
            <ac:spMk id="89" creationId="{00000000-0000-0000-0000-000000000000}"/>
          </ac:spMkLst>
        </pc:spChg>
        <pc:spChg chg="mod">
          <ac:chgData name="Alejandro Romero Linares" userId="dfbb5314c4e1bef1" providerId="LiveId" clId="{36A8589C-64D9-4E0F-B640-802E0ED0BBCA}" dt="2023-03-23T18:34:28.257" v="565" actId="20577"/>
          <ac:spMkLst>
            <pc:docMk/>
            <pc:sldMk cId="0" sldId="256"/>
            <ac:spMk id="90" creationId="{00000000-0000-0000-0000-000000000000}"/>
          </ac:spMkLst>
        </pc:spChg>
        <pc:spChg chg="mod">
          <ac:chgData name="Alejandro Romero Linares" userId="dfbb5314c4e1bef1" providerId="LiveId" clId="{36A8589C-64D9-4E0F-B640-802E0ED0BBCA}" dt="2023-03-23T00:32:27.386" v="377" actId="164"/>
          <ac:spMkLst>
            <pc:docMk/>
            <pc:sldMk cId="0" sldId="256"/>
            <ac:spMk id="91" creationId="{00000000-0000-0000-0000-000000000000}"/>
          </ac:spMkLst>
        </pc:spChg>
        <pc:spChg chg="mod">
          <ac:chgData name="Alejandro Romero Linares" userId="dfbb5314c4e1bef1" providerId="LiveId" clId="{36A8589C-64D9-4E0F-B640-802E0ED0BBCA}" dt="2023-03-23T00:32:37.849" v="379" actId="1076"/>
          <ac:spMkLst>
            <pc:docMk/>
            <pc:sldMk cId="0" sldId="256"/>
            <ac:spMk id="92" creationId="{00000000-0000-0000-0000-000000000000}"/>
          </ac:spMkLst>
        </pc:spChg>
        <pc:spChg chg="del">
          <ac:chgData name="Alejandro Romero Linares" userId="dfbb5314c4e1bef1" providerId="LiveId" clId="{36A8589C-64D9-4E0F-B640-802E0ED0BBCA}" dt="2023-03-23T00:20:27.459" v="102" actId="478"/>
          <ac:spMkLst>
            <pc:docMk/>
            <pc:sldMk cId="0" sldId="256"/>
            <ac:spMk id="94" creationId="{00000000-0000-0000-0000-000000000000}"/>
          </ac:spMkLst>
        </pc:spChg>
        <pc:grpChg chg="add mod">
          <ac:chgData name="Alejandro Romero Linares" userId="dfbb5314c4e1bef1" providerId="LiveId" clId="{36A8589C-64D9-4E0F-B640-802E0ED0BBCA}" dt="2023-03-23T18:34:03.761" v="537" actId="14100"/>
          <ac:grpSpMkLst>
            <pc:docMk/>
            <pc:sldMk cId="0" sldId="256"/>
            <ac:grpSpMk id="10" creationId="{5D191FB8-60B0-B707-B0C9-853CC4FEF834}"/>
          </ac:grpSpMkLst>
        </pc:grpChg>
        <pc:picChg chg="add del mod">
          <ac:chgData name="Alejandro Romero Linares" userId="dfbb5314c4e1bef1" providerId="LiveId" clId="{36A8589C-64D9-4E0F-B640-802E0ED0BBCA}" dt="2023-03-23T00:27:57.924" v="216" actId="21"/>
          <ac:picMkLst>
            <pc:docMk/>
            <pc:sldMk cId="0" sldId="256"/>
            <ac:picMk id="4" creationId="{880CD1D7-B285-2E21-D078-3324B1725BEC}"/>
          </ac:picMkLst>
        </pc:picChg>
        <pc:picChg chg="add del mod">
          <ac:chgData name="Alejandro Romero Linares" userId="dfbb5314c4e1bef1" providerId="LiveId" clId="{36A8589C-64D9-4E0F-B640-802E0ED0BBCA}" dt="2023-03-23T00:27:57.924" v="216" actId="21"/>
          <ac:picMkLst>
            <pc:docMk/>
            <pc:sldMk cId="0" sldId="256"/>
            <ac:picMk id="5" creationId="{C9EBD7F3-C1A3-4DAC-83DF-540EB2FE89A9}"/>
          </ac:picMkLst>
        </pc:picChg>
        <pc:picChg chg="add del mod">
          <ac:chgData name="Alejandro Romero Linares" userId="dfbb5314c4e1bef1" providerId="LiveId" clId="{36A8589C-64D9-4E0F-B640-802E0ED0BBCA}" dt="2023-03-23T00:31:35.028" v="369" actId="478"/>
          <ac:picMkLst>
            <pc:docMk/>
            <pc:sldMk cId="0" sldId="256"/>
            <ac:picMk id="6" creationId="{C369F1CB-B31C-A726-1783-512F7B09F8F3}"/>
          </ac:picMkLst>
        </pc:picChg>
        <pc:picChg chg="add mod ord modCrop">
          <ac:chgData name="Alejandro Romero Linares" userId="dfbb5314c4e1bef1" providerId="LiveId" clId="{36A8589C-64D9-4E0F-B640-802E0ED0BBCA}" dt="2023-03-23T18:35:02.588" v="567" actId="1076"/>
          <ac:picMkLst>
            <pc:docMk/>
            <pc:sldMk cId="0" sldId="256"/>
            <ac:picMk id="7" creationId="{9F7744E0-7B13-EB7B-4900-810B26726F5A}"/>
          </ac:picMkLst>
        </pc:picChg>
        <pc:picChg chg="add mod">
          <ac:chgData name="Alejandro Romero Linares" userId="dfbb5314c4e1bef1" providerId="LiveId" clId="{36A8589C-64D9-4E0F-B640-802E0ED0BBCA}" dt="2023-03-23T18:35:10.743" v="568" actId="1076"/>
          <ac:picMkLst>
            <pc:docMk/>
            <pc:sldMk cId="0" sldId="256"/>
            <ac:picMk id="8" creationId="{493F8D0D-912E-A3A1-E382-C505C67C8F69}"/>
          </ac:picMkLst>
        </pc:picChg>
        <pc:picChg chg="add mod">
          <ac:chgData name="Alejandro Romero Linares" userId="dfbb5314c4e1bef1" providerId="LiveId" clId="{36A8589C-64D9-4E0F-B640-802E0ED0BBCA}" dt="2023-03-23T18:32:41.491" v="536" actId="14100"/>
          <ac:picMkLst>
            <pc:docMk/>
            <pc:sldMk cId="0" sldId="256"/>
            <ac:picMk id="11" creationId="{72153BB7-4D02-6757-0A87-E19AEB87AF9B}"/>
          </ac:picMkLst>
        </pc:picChg>
        <pc:picChg chg="add mod">
          <ac:chgData name="Alejandro Romero Linares" userId="dfbb5314c4e1bef1" providerId="LiveId" clId="{36A8589C-64D9-4E0F-B640-802E0ED0BBCA}" dt="2023-03-24T06:37:39.251" v="578" actId="1076"/>
          <ac:picMkLst>
            <pc:docMk/>
            <pc:sldMk cId="0" sldId="256"/>
            <ac:picMk id="12" creationId="{AC0E01BB-F2B2-6407-3326-61BBA6F0FE39}"/>
          </ac:picMkLst>
        </pc:picChg>
        <pc:picChg chg="del">
          <ac:chgData name="Alejandro Romero Linares" userId="dfbb5314c4e1bef1" providerId="LiveId" clId="{36A8589C-64D9-4E0F-B640-802E0ED0BBCA}" dt="2023-03-23T00:19:49.126" v="93" actId="478"/>
          <ac:picMkLst>
            <pc:docMk/>
            <pc:sldMk cId="0" sldId="256"/>
            <ac:picMk id="93" creationId="{00000000-0000-0000-0000-000000000000}"/>
          </ac:picMkLst>
        </pc:picChg>
      </pc:sldChg>
      <pc:sldChg chg="addSp delSp modSp mod">
        <pc:chgData name="Alejandro Romero Linares" userId="dfbb5314c4e1bef1" providerId="LiveId" clId="{36A8589C-64D9-4E0F-B640-802E0ED0BBCA}" dt="2023-03-24T06:44:28.918" v="663" actId="14100"/>
        <pc:sldMkLst>
          <pc:docMk/>
          <pc:sldMk cId="0" sldId="257"/>
        </pc:sldMkLst>
        <pc:spChg chg="add mod">
          <ac:chgData name="Alejandro Romero Linares" userId="dfbb5314c4e1bef1" providerId="LiveId" clId="{36A8589C-64D9-4E0F-B640-802E0ED0BBCA}" dt="2023-03-23T00:06:23.449" v="42"/>
          <ac:spMkLst>
            <pc:docMk/>
            <pc:sldMk cId="0" sldId="257"/>
            <ac:spMk id="2" creationId="{CB7FC597-2F5A-6FFD-90BC-E74F94FEDB7B}"/>
          </ac:spMkLst>
        </pc:spChg>
        <pc:spChg chg="add mod">
          <ac:chgData name="Alejandro Romero Linares" userId="dfbb5314c4e1bef1" providerId="LiveId" clId="{36A8589C-64D9-4E0F-B640-802E0ED0BBCA}" dt="2023-03-23T00:06:23.449" v="42"/>
          <ac:spMkLst>
            <pc:docMk/>
            <pc:sldMk cId="0" sldId="257"/>
            <ac:spMk id="3" creationId="{EC98858E-288B-0826-DAE5-2C86B9434A0A}"/>
          </ac:spMkLst>
        </pc:spChg>
        <pc:spChg chg="add mod">
          <ac:chgData name="Alejandro Romero Linares" userId="dfbb5314c4e1bef1" providerId="LiveId" clId="{36A8589C-64D9-4E0F-B640-802E0ED0BBCA}" dt="2023-03-24T06:44:04.442" v="658" actId="208"/>
          <ac:spMkLst>
            <pc:docMk/>
            <pc:sldMk cId="0" sldId="257"/>
            <ac:spMk id="12" creationId="{88F6575C-184A-5562-3E50-3D22D237C823}"/>
          </ac:spMkLst>
        </pc:spChg>
        <pc:spChg chg="add mod">
          <ac:chgData name="Alejandro Romero Linares" userId="dfbb5314c4e1bef1" providerId="LiveId" clId="{36A8589C-64D9-4E0F-B640-802E0ED0BBCA}" dt="2023-03-24T06:44:28.918" v="663" actId="14100"/>
          <ac:spMkLst>
            <pc:docMk/>
            <pc:sldMk cId="0" sldId="257"/>
            <ac:spMk id="13" creationId="{5DF0B577-5A04-1069-DE1A-F87624545338}"/>
          </ac:spMkLst>
        </pc:spChg>
        <pc:spChg chg="mod">
          <ac:chgData name="Alejandro Romero Linares" userId="dfbb5314c4e1bef1" providerId="LiveId" clId="{36A8589C-64D9-4E0F-B640-802E0ED0BBCA}" dt="2023-03-23T00:26:51.238" v="209" actId="164"/>
          <ac:spMkLst>
            <pc:docMk/>
            <pc:sldMk cId="0" sldId="257"/>
            <ac:spMk id="99" creationId="{00000000-0000-0000-0000-000000000000}"/>
          </ac:spMkLst>
        </pc:spChg>
        <pc:spChg chg="mod">
          <ac:chgData name="Alejandro Romero Linares" userId="dfbb5314c4e1bef1" providerId="LiveId" clId="{36A8589C-64D9-4E0F-B640-802E0ED0BBCA}" dt="2023-03-24T06:40:42.206" v="592" actId="1076"/>
          <ac:spMkLst>
            <pc:docMk/>
            <pc:sldMk cId="0" sldId="257"/>
            <ac:spMk id="100" creationId="{00000000-0000-0000-0000-000000000000}"/>
          </ac:spMkLst>
        </pc:spChg>
        <pc:spChg chg="del">
          <ac:chgData name="Alejandro Romero Linares" userId="dfbb5314c4e1bef1" providerId="LiveId" clId="{36A8589C-64D9-4E0F-B640-802E0ED0BBCA}" dt="2023-03-23T00:06:21.861" v="41" actId="478"/>
          <ac:spMkLst>
            <pc:docMk/>
            <pc:sldMk cId="0" sldId="257"/>
            <ac:spMk id="101" creationId="{00000000-0000-0000-0000-000000000000}"/>
          </ac:spMkLst>
        </pc:spChg>
        <pc:spChg chg="mod">
          <ac:chgData name="Alejandro Romero Linares" userId="dfbb5314c4e1bef1" providerId="LiveId" clId="{36A8589C-64D9-4E0F-B640-802E0ED0BBCA}" dt="2023-03-24T06:41:05.898" v="596" actId="14100"/>
          <ac:spMkLst>
            <pc:docMk/>
            <pc:sldMk cId="0" sldId="257"/>
            <ac:spMk id="104" creationId="{00000000-0000-0000-0000-000000000000}"/>
          </ac:spMkLst>
        </pc:spChg>
        <pc:grpChg chg="add mod">
          <ac:chgData name="Alejandro Romero Linares" userId="dfbb5314c4e1bef1" providerId="LiveId" clId="{36A8589C-64D9-4E0F-B640-802E0ED0BBCA}" dt="2023-03-24T06:41:21.508" v="599" actId="1076"/>
          <ac:grpSpMkLst>
            <pc:docMk/>
            <pc:sldMk cId="0" sldId="257"/>
            <ac:grpSpMk id="4" creationId="{C12F75ED-1EAA-CC56-AEBD-2B74B85AE02D}"/>
          </ac:grpSpMkLst>
        </pc:grpChg>
        <pc:graphicFrameChg chg="add mod">
          <ac:chgData name="Alejandro Romero Linares" userId="dfbb5314c4e1bef1" providerId="LiveId" clId="{36A8589C-64D9-4E0F-B640-802E0ED0BBCA}" dt="2023-03-23T00:27:26.743" v="212" actId="571"/>
          <ac:graphicFrameMkLst>
            <pc:docMk/>
            <pc:sldMk cId="0" sldId="257"/>
            <ac:graphicFrameMk id="5" creationId="{8354C3C0-B79C-5544-FA5E-FA0B877DA952}"/>
          </ac:graphicFrameMkLst>
        </pc:graphicFrameChg>
        <pc:graphicFrameChg chg="mod modGraphic">
          <ac:chgData name="Alejandro Romero Linares" userId="dfbb5314c4e1bef1" providerId="LiveId" clId="{36A8589C-64D9-4E0F-B640-802E0ED0BBCA}" dt="2023-03-24T06:43:37.224" v="655" actId="2062"/>
          <ac:graphicFrameMkLst>
            <pc:docMk/>
            <pc:sldMk cId="0" sldId="257"/>
            <ac:graphicFrameMk id="103" creationId="{00000000-0000-0000-0000-000000000000}"/>
          </ac:graphicFrameMkLst>
        </pc:graphicFrameChg>
        <pc:picChg chg="add del mod">
          <ac:chgData name="Alejandro Romero Linares" userId="dfbb5314c4e1bef1" providerId="LiveId" clId="{36A8589C-64D9-4E0F-B640-802E0ED0BBCA}" dt="2023-03-23T00:28:17.145" v="222" actId="21"/>
          <ac:picMkLst>
            <pc:docMk/>
            <pc:sldMk cId="0" sldId="257"/>
            <ac:picMk id="6" creationId="{986D7943-B74B-45BC-F778-59A406047D30}"/>
          </ac:picMkLst>
        </pc:picChg>
        <pc:picChg chg="add del mod">
          <ac:chgData name="Alejandro Romero Linares" userId="dfbb5314c4e1bef1" providerId="LiveId" clId="{36A8589C-64D9-4E0F-B640-802E0ED0BBCA}" dt="2023-03-23T00:28:17.145" v="222" actId="21"/>
          <ac:picMkLst>
            <pc:docMk/>
            <pc:sldMk cId="0" sldId="257"/>
            <ac:picMk id="7" creationId="{A1049741-3A4F-FFDC-1EA3-F42F65C88688}"/>
          </ac:picMkLst>
        </pc:picChg>
        <pc:picChg chg="add mod">
          <ac:chgData name="Alejandro Romero Linares" userId="dfbb5314c4e1bef1" providerId="LiveId" clId="{36A8589C-64D9-4E0F-B640-802E0ED0BBCA}" dt="2023-03-24T06:44:14.727" v="661" actId="1076"/>
          <ac:picMkLst>
            <pc:docMk/>
            <pc:sldMk cId="0" sldId="257"/>
            <ac:picMk id="9" creationId="{BF6A9924-D818-D161-8E6A-723B236E72C4}"/>
          </ac:picMkLst>
        </pc:picChg>
        <pc:picChg chg="add mod">
          <ac:chgData name="Alejandro Romero Linares" userId="dfbb5314c4e1bef1" providerId="LiveId" clId="{36A8589C-64D9-4E0F-B640-802E0ED0BBCA}" dt="2023-03-24T06:41:09.058" v="597" actId="1076"/>
          <ac:picMkLst>
            <pc:docMk/>
            <pc:sldMk cId="0" sldId="257"/>
            <ac:picMk id="11" creationId="{7319B213-2391-AFAE-2494-7E6F8C292936}"/>
          </ac:picMkLst>
        </pc:picChg>
        <pc:picChg chg="del">
          <ac:chgData name="Alejandro Romero Linares" userId="dfbb5314c4e1bef1" providerId="LiveId" clId="{36A8589C-64D9-4E0F-B640-802E0ED0BBCA}" dt="2023-03-23T00:06:09.365" v="39" actId="478"/>
          <ac:picMkLst>
            <pc:docMk/>
            <pc:sldMk cId="0" sldId="257"/>
            <ac:picMk id="102" creationId="{00000000-0000-0000-0000-000000000000}"/>
          </ac:picMkLst>
        </pc:picChg>
      </pc:sldChg>
      <pc:sldChg chg="addSp delSp modSp mod modAnim">
        <pc:chgData name="Alejandro Romero Linares" userId="dfbb5314c4e1bef1" providerId="LiveId" clId="{36A8589C-64D9-4E0F-B640-802E0ED0BBCA}" dt="2023-03-24T06:45:15.661" v="664"/>
        <pc:sldMkLst>
          <pc:docMk/>
          <pc:sldMk cId="0" sldId="258"/>
        </pc:sldMkLst>
        <pc:spChg chg="add mod">
          <ac:chgData name="Alejandro Romero Linares" userId="dfbb5314c4e1bef1" providerId="LiveId" clId="{36A8589C-64D9-4E0F-B640-802E0ED0BBCA}" dt="2023-03-23T00:06:27.900" v="44"/>
          <ac:spMkLst>
            <pc:docMk/>
            <pc:sldMk cId="0" sldId="258"/>
            <ac:spMk id="2" creationId="{169294DC-0BD8-5D44-C60C-DAD0BBE0D89A}"/>
          </ac:spMkLst>
        </pc:spChg>
        <pc:spChg chg="add mod">
          <ac:chgData name="Alejandro Romero Linares" userId="dfbb5314c4e1bef1" providerId="LiveId" clId="{36A8589C-64D9-4E0F-B640-802E0ED0BBCA}" dt="2023-03-23T00:06:27.900" v="44"/>
          <ac:spMkLst>
            <pc:docMk/>
            <pc:sldMk cId="0" sldId="258"/>
            <ac:spMk id="3" creationId="{614FBF54-366A-0D72-2276-EB5D95ACE30E}"/>
          </ac:spMkLst>
        </pc:spChg>
        <pc:spChg chg="del">
          <ac:chgData name="Alejandro Romero Linares" userId="dfbb5314c4e1bef1" providerId="LiveId" clId="{36A8589C-64D9-4E0F-B640-802E0ED0BBCA}" dt="2023-03-23T00:06:26.730" v="43" actId="478"/>
          <ac:spMkLst>
            <pc:docMk/>
            <pc:sldMk cId="0" sldId="258"/>
            <ac:spMk id="109" creationId="{00000000-0000-0000-0000-000000000000}"/>
          </ac:spMkLst>
        </pc:spChg>
        <pc:spChg chg="mod">
          <ac:chgData name="Alejandro Romero Linares" userId="dfbb5314c4e1bef1" providerId="LiveId" clId="{36A8589C-64D9-4E0F-B640-802E0ED0BBCA}" dt="2023-03-23T00:10:09.388" v="59" actId="688"/>
          <ac:spMkLst>
            <pc:docMk/>
            <pc:sldMk cId="0" sldId="258"/>
            <ac:spMk id="111" creationId="{00000000-0000-0000-0000-000000000000}"/>
          </ac:spMkLst>
        </pc:spChg>
        <pc:spChg chg="mod">
          <ac:chgData name="Alejandro Romero Linares" userId="dfbb5314c4e1bef1" providerId="LiveId" clId="{36A8589C-64D9-4E0F-B640-802E0ED0BBCA}" dt="2023-03-23T00:10:23.893" v="60" actId="688"/>
          <ac:spMkLst>
            <pc:docMk/>
            <pc:sldMk cId="0" sldId="258"/>
            <ac:spMk id="112" creationId="{00000000-0000-0000-0000-000000000000}"/>
          </ac:spMkLst>
        </pc:spChg>
        <pc:spChg chg="mod">
          <ac:chgData name="Alejandro Romero Linares" userId="dfbb5314c4e1bef1" providerId="LiveId" clId="{36A8589C-64D9-4E0F-B640-802E0ED0BBCA}" dt="2023-03-23T00:09:58.267" v="56" actId="14100"/>
          <ac:spMkLst>
            <pc:docMk/>
            <pc:sldMk cId="0" sldId="258"/>
            <ac:spMk id="113" creationId="{00000000-0000-0000-0000-000000000000}"/>
          </ac:spMkLst>
        </pc:spChg>
        <pc:spChg chg="mod">
          <ac:chgData name="Alejandro Romero Linares" userId="dfbb5314c4e1bef1" providerId="LiveId" clId="{36A8589C-64D9-4E0F-B640-802E0ED0BBCA}" dt="2023-03-23T00:12:25.413" v="91"/>
          <ac:spMkLst>
            <pc:docMk/>
            <pc:sldMk cId="0" sldId="258"/>
            <ac:spMk id="114" creationId="{00000000-0000-0000-0000-000000000000}"/>
          </ac:spMkLst>
        </pc:spChg>
        <pc:picChg chg="add mod modCrop">
          <ac:chgData name="Alejandro Romero Linares" userId="dfbb5314c4e1bef1" providerId="LiveId" clId="{36A8589C-64D9-4E0F-B640-802E0ED0BBCA}" dt="2023-03-23T00:12:02.835" v="83" actId="1076"/>
          <ac:picMkLst>
            <pc:docMk/>
            <pc:sldMk cId="0" sldId="258"/>
            <ac:picMk id="5" creationId="{A8AF7DAE-C425-02B3-AB96-93AA26B1D7F7}"/>
          </ac:picMkLst>
        </pc:picChg>
        <pc:picChg chg="add mod modCrop">
          <ac:chgData name="Alejandro Romero Linares" userId="dfbb5314c4e1bef1" providerId="LiveId" clId="{36A8589C-64D9-4E0F-B640-802E0ED0BBCA}" dt="2023-03-23T00:11:52.467" v="80" actId="1076"/>
          <ac:picMkLst>
            <pc:docMk/>
            <pc:sldMk cId="0" sldId="258"/>
            <ac:picMk id="7" creationId="{9188063C-A97F-9A13-77F6-CA75C6F07711}"/>
          </ac:picMkLst>
        </pc:picChg>
        <pc:picChg chg="del">
          <ac:chgData name="Alejandro Romero Linares" userId="dfbb5314c4e1bef1" providerId="LiveId" clId="{36A8589C-64D9-4E0F-B640-802E0ED0BBCA}" dt="2023-03-23T00:06:11.330" v="40" actId="478"/>
          <ac:picMkLst>
            <pc:docMk/>
            <pc:sldMk cId="0" sldId="258"/>
            <ac:picMk id="110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094308c073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094308c073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F7744E0-7B13-EB7B-4900-810B26726F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5" r="2898"/>
          <a:stretch/>
        </p:blipFill>
        <p:spPr>
          <a:xfrm>
            <a:off x="2728407" y="3033899"/>
            <a:ext cx="3813162" cy="1590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4" name="Google Shape;84;p1"/>
          <p:cNvSpPr/>
          <p:nvPr/>
        </p:nvSpPr>
        <p:spPr>
          <a:xfrm>
            <a:off x="139424" y="1451490"/>
            <a:ext cx="2360948" cy="3631732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"/>
          <p:cNvSpPr/>
          <p:nvPr/>
        </p:nvSpPr>
        <p:spPr>
          <a:xfrm>
            <a:off x="2788143" y="1390484"/>
            <a:ext cx="5452839" cy="1256706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1595148" y="113886"/>
            <a:ext cx="7483500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 b="1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ECOGRAFÍA PULMONAR DURANTE EL SÍNDROME DE AGUDIZACIÓN DE LA EPOC. UTILIDAD DEL LUS- SCORE DURANTE EL INGRESO HOSPITALARIO</a:t>
            </a:r>
            <a:endParaRPr sz="2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800898" y="1090581"/>
            <a:ext cx="1599300" cy="471000"/>
          </a:xfrm>
          <a:prstGeom prst="roundRect">
            <a:avLst>
              <a:gd name="adj" fmla="val 16667"/>
            </a:avLst>
          </a:prstGeom>
          <a:solidFill>
            <a:srgbClr val="38761D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800898" y="1101966"/>
            <a:ext cx="1588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 sz="1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39423" y="1498956"/>
            <a:ext cx="2260775" cy="363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guía </a:t>
            </a:r>
            <a:r>
              <a:rPr lang="es-ES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GesEPOC</a:t>
            </a:r>
            <a:endParaRPr lang="es-ES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s-ES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propone la valoración mediante ecografía torácica de los pacientes ingresados por un síndrome de agudización de la EPOC (SAE) grave. Sin embargo, se desconoce la utilidad exacta de esta prueba y su relación con otros parámetros clínicos predictivos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2840563" y="1477668"/>
            <a:ext cx="7528387" cy="1169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Estudio observacional multicéntrico</a:t>
            </a:r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Pacientes adultos con ingreso hospitalario por SAE.</a:t>
            </a:r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Ecografía pulmonar (24 horas) LUS-Score + análisis sangre</a:t>
            </a:r>
          </a:p>
          <a:p>
            <a:pPr marL="285750" lvl="0" indent="-2857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 consideró estadísticamente significativa una p&lt;0.05</a:t>
            </a:r>
            <a:endParaRPr sz="16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5D191FB8-60B0-B707-B0C9-853CC4FEF834}"/>
              </a:ext>
            </a:extLst>
          </p:cNvPr>
          <p:cNvGrpSpPr/>
          <p:nvPr/>
        </p:nvGrpSpPr>
        <p:grpSpPr>
          <a:xfrm>
            <a:off x="4665807" y="1160094"/>
            <a:ext cx="2594400" cy="401487"/>
            <a:chOff x="5689475" y="1331192"/>
            <a:chExt cx="2594400" cy="471000"/>
          </a:xfrm>
        </p:grpSpPr>
        <p:sp>
          <p:nvSpPr>
            <p:cNvPr id="91" name="Google Shape;91;p1"/>
            <p:cNvSpPr/>
            <p:nvPr/>
          </p:nvSpPr>
          <p:spPr>
            <a:xfrm>
              <a:off x="5891225" y="1331192"/>
              <a:ext cx="2190900" cy="471000"/>
            </a:xfrm>
            <a:prstGeom prst="roundRect">
              <a:avLst>
                <a:gd name="adj" fmla="val 16667"/>
              </a:avLst>
            </a:prstGeom>
            <a:solidFill>
              <a:srgbClr val="38761D"/>
            </a:solidFill>
            <a:ln w="9525" cap="flat" cmpd="sng">
              <a:solidFill>
                <a:srgbClr val="38761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5689475" y="1346031"/>
              <a:ext cx="25944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MATERIAL Y MÉTODOS</a:t>
              </a:r>
              <a:endParaRPr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1DF229C9-A617-E0A1-9989-C3B3846FB7CD}"/>
              </a:ext>
            </a:extLst>
          </p:cNvPr>
          <p:cNvSpPr txBox="1"/>
          <p:nvPr/>
        </p:nvSpPr>
        <p:spPr>
          <a:xfrm>
            <a:off x="1998475" y="707160"/>
            <a:ext cx="667684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50" i="1" dirty="0"/>
              <a:t>Romero-Linares A, Menéndez-Lobo A, Martin S, Ramos C, Lázaro J, Pajares V, Hammadi A, Ramírez G, Hoyas C, Álvarez-Muro L, Romeral D, </a:t>
            </a:r>
            <a:r>
              <a:rPr lang="es-ES" sz="1050" i="1" dirty="0" err="1"/>
              <a:t>Rodriguez</a:t>
            </a:r>
            <a:r>
              <a:rPr lang="es-ES" sz="1050" i="1" dirty="0"/>
              <a:t>-Rivas C, Romero- Palacios PJ, Alcázar-Navarrete B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93F8D0D-912E-A3A1-E382-C505C67C8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2480" y="3191780"/>
            <a:ext cx="2408636" cy="11991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2153BB7-4D02-6757-0A87-E19AEB87AF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469" y="1610095"/>
            <a:ext cx="1386649" cy="48660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C0E01BB-F2B2-6407-3326-61BBA6F0FE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61" b="90625" l="10000" r="90000">
                        <a14:foregroundMark x1="45109" y1="58984" x2="45109" y2="58984"/>
                        <a14:foregroundMark x1="62174" y1="36719" x2="62174" y2="36719"/>
                        <a14:foregroundMark x1="66522" y1="30078" x2="66522" y2="30078"/>
                        <a14:foregroundMark x1="70652" y1="23047" x2="70652" y2="23047"/>
                        <a14:foregroundMark x1="27174" y1="90625" x2="27174" y2="9062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13847" y="2117440"/>
            <a:ext cx="1930453" cy="10743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C12F75ED-1EAA-CC56-AEBD-2B74B85AE02D}"/>
              </a:ext>
            </a:extLst>
          </p:cNvPr>
          <p:cNvGrpSpPr/>
          <p:nvPr/>
        </p:nvGrpSpPr>
        <p:grpSpPr>
          <a:xfrm>
            <a:off x="3381180" y="1227008"/>
            <a:ext cx="1599300" cy="471000"/>
            <a:chOff x="1147316" y="1254735"/>
            <a:chExt cx="1599300" cy="471000"/>
          </a:xfrm>
        </p:grpSpPr>
        <p:sp>
          <p:nvSpPr>
            <p:cNvPr id="99" name="Google Shape;99;p2"/>
            <p:cNvSpPr/>
            <p:nvPr/>
          </p:nvSpPr>
          <p:spPr>
            <a:xfrm>
              <a:off x="1147316" y="1254735"/>
              <a:ext cx="1599300" cy="471000"/>
            </a:xfrm>
            <a:prstGeom prst="roundRect">
              <a:avLst>
                <a:gd name="adj" fmla="val 16667"/>
              </a:avLst>
            </a:prstGeom>
            <a:solidFill>
              <a:srgbClr val="38761D"/>
            </a:solidFill>
            <a:ln w="9525" cap="flat" cmpd="sng">
              <a:solidFill>
                <a:srgbClr val="38761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 txBox="1"/>
            <p:nvPr/>
          </p:nvSpPr>
          <p:spPr>
            <a:xfrm>
              <a:off x="1158116" y="1276423"/>
              <a:ext cx="15885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16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RESULTADOS</a:t>
              </a:r>
              <a:endParaRPr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aphicFrame>
        <p:nvGraphicFramePr>
          <p:cNvPr id="103" name="Google Shape;103;p2"/>
          <p:cNvGraphicFramePr/>
          <p:nvPr>
            <p:extLst>
              <p:ext uri="{D42A27DB-BD31-4B8C-83A1-F6EECF244321}">
                <p14:modId xmlns:p14="http://schemas.microsoft.com/office/powerpoint/2010/main" val="3438342485"/>
              </p:ext>
            </p:extLst>
          </p:nvPr>
        </p:nvGraphicFramePr>
        <p:xfrm>
          <a:off x="5055709" y="1243083"/>
          <a:ext cx="3369085" cy="366502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115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3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VARIABLE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sym typeface="Calibri"/>
                        </a:rPr>
                        <a:t>TOTAL (N=71)</a:t>
                      </a:r>
                      <a:endParaRPr lang="es-ES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ym typeface="Calibri"/>
                        </a:rPr>
                        <a:t>Edad, media (DE)</a:t>
                      </a:r>
                      <a:endParaRPr sz="14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ym typeface="Calibri"/>
                        </a:rPr>
                        <a:t>68.9 ± 9.7</a:t>
                      </a:r>
                      <a:endParaRPr sz="14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ym typeface="Calibri"/>
                        </a:rPr>
                        <a:t>Sexo varón, (%)</a:t>
                      </a:r>
                      <a:endParaRPr sz="14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ym typeface="Calibri"/>
                        </a:rPr>
                        <a:t>77%</a:t>
                      </a:r>
                      <a:endParaRPr sz="14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ym typeface="Calibri"/>
                        </a:rPr>
                        <a:t>Tabaquismo activo, (%)</a:t>
                      </a:r>
                      <a:endParaRPr sz="14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ym typeface="Calibri"/>
                        </a:rPr>
                        <a:t>35,70%</a:t>
                      </a:r>
                      <a:endParaRPr sz="14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ym typeface="Calibri"/>
                        </a:rPr>
                        <a:t>DECAF, media (DE)</a:t>
                      </a:r>
                      <a:endParaRPr sz="14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ym typeface="Calibri"/>
                        </a:rPr>
                        <a:t>1.5 ± 1.0</a:t>
                      </a:r>
                      <a:endParaRPr sz="14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ym typeface="Calibri"/>
                        </a:rPr>
                        <a:t>LUS-Score, media (DE)</a:t>
                      </a:r>
                      <a:endParaRPr sz="14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ym typeface="Calibri"/>
                        </a:rPr>
                        <a:t>3.9 ± 4.7</a:t>
                      </a:r>
                      <a:endParaRPr sz="14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136370528"/>
                  </a:ext>
                </a:extLst>
              </a:tr>
              <a:tr h="40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sym typeface="Calibri"/>
                        </a:rPr>
                        <a:t>LUS-Score &gt;8, (%)</a:t>
                      </a:r>
                      <a:endParaRPr sz="14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sym typeface="Calibri"/>
                        </a:rPr>
                        <a:t>40,5%</a:t>
                      </a:r>
                      <a:endParaRPr sz="14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459997672"/>
                  </a:ext>
                </a:extLst>
              </a:tr>
              <a:tr h="40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PCR, media (DE)</a:t>
                      </a:r>
                      <a:endParaRPr sz="14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69.7 (88.1)</a:t>
                      </a:r>
                      <a:endParaRPr sz="14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170058536"/>
                  </a:ext>
                </a:extLst>
              </a:tr>
              <a:tr h="4072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1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Días de ingreso, media (DE)</a:t>
                      </a:r>
                      <a:endParaRPr sz="1400" b="1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7.9 (6.7)</a:t>
                      </a:r>
                      <a:endParaRPr sz="1400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ctr"/>
                </a:tc>
                <a:extLst>
                  <a:ext uri="{0D108BD9-81ED-4DB2-BD59-A6C34878D82A}">
                    <a16:rowId xmlns:a16="http://schemas.microsoft.com/office/drawing/2014/main" val="890593675"/>
                  </a:ext>
                </a:extLst>
              </a:tr>
            </a:tbl>
          </a:graphicData>
        </a:graphic>
      </p:graphicFrame>
      <p:sp>
        <p:nvSpPr>
          <p:cNvPr id="104" name="Google Shape;104;p2"/>
          <p:cNvSpPr/>
          <p:nvPr/>
        </p:nvSpPr>
        <p:spPr>
          <a:xfrm>
            <a:off x="5055708" y="1243083"/>
            <a:ext cx="3369085" cy="3665025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86;p1">
            <a:extLst>
              <a:ext uri="{FF2B5EF4-FFF2-40B4-BE49-F238E27FC236}">
                <a16:creationId xmlns:a16="http://schemas.microsoft.com/office/drawing/2014/main" id="{CB7FC597-2F5A-6FFD-90BC-E74F94FEDB7B}"/>
              </a:ext>
            </a:extLst>
          </p:cNvPr>
          <p:cNvSpPr txBox="1"/>
          <p:nvPr/>
        </p:nvSpPr>
        <p:spPr>
          <a:xfrm>
            <a:off x="1595148" y="113886"/>
            <a:ext cx="7483500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 b="1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ECOGRAFÍA PULMONAR DURANTE EL SÍNDROME DE AGUDIZACIÓN DE LA EPOC. UTILIDAD DEL LUS- SCORE DURANTE EL INGRESO HOSPITALARIO</a:t>
            </a:r>
            <a:endParaRPr sz="2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C98858E-288B-0826-DAE5-2C86B9434A0A}"/>
              </a:ext>
            </a:extLst>
          </p:cNvPr>
          <p:cNvSpPr txBox="1"/>
          <p:nvPr/>
        </p:nvSpPr>
        <p:spPr>
          <a:xfrm>
            <a:off x="1998475" y="707160"/>
            <a:ext cx="667684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50" i="1" dirty="0"/>
              <a:t>Romero-Linares A, Menéndez-Lobo A, Martin S, Ramos C, Lázaro J, Pajares V, Hammadi A, Ramírez G, Hoyas C, Álvarez-Muro L, Romeral D, </a:t>
            </a:r>
            <a:r>
              <a:rPr lang="es-ES" sz="1050" i="1" dirty="0" err="1"/>
              <a:t>Rodriguez</a:t>
            </a:r>
            <a:r>
              <a:rPr lang="es-ES" sz="1050" i="1" dirty="0"/>
              <a:t>-Rivas C, Romero- Palacios PJ, Alcázar-Navarrete B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F6A9924-D818-D161-8E6A-723B236E7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58" y="1494461"/>
            <a:ext cx="2948774" cy="144619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319B213-2391-AFAE-2494-7E6F8C292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385" y="3521010"/>
            <a:ext cx="4191361" cy="968758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88F6575C-184A-5562-3E50-3D22D237C823}"/>
              </a:ext>
            </a:extLst>
          </p:cNvPr>
          <p:cNvSpPr/>
          <p:nvPr/>
        </p:nvSpPr>
        <p:spPr>
          <a:xfrm>
            <a:off x="417361" y="2181660"/>
            <a:ext cx="2564873" cy="204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DF0B577-5A04-1069-DE1A-F87624545338}"/>
              </a:ext>
            </a:extLst>
          </p:cNvPr>
          <p:cNvSpPr/>
          <p:nvPr/>
        </p:nvSpPr>
        <p:spPr>
          <a:xfrm>
            <a:off x="368458" y="4209548"/>
            <a:ext cx="4078334" cy="180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094308c073_0_30"/>
          <p:cNvSpPr/>
          <p:nvPr/>
        </p:nvSpPr>
        <p:spPr>
          <a:xfrm rot="18893162">
            <a:off x="-162713" y="1603214"/>
            <a:ext cx="1710300" cy="431100"/>
          </a:xfrm>
          <a:prstGeom prst="roundRect">
            <a:avLst>
              <a:gd name="adj" fmla="val 16667"/>
            </a:avLst>
          </a:prstGeom>
          <a:solidFill>
            <a:srgbClr val="38761D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g2094308c073_0_30"/>
          <p:cNvSpPr txBox="1"/>
          <p:nvPr/>
        </p:nvSpPr>
        <p:spPr>
          <a:xfrm rot="18864036">
            <a:off x="-162715" y="1595284"/>
            <a:ext cx="1655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CONCLUSIONES</a:t>
            </a:r>
            <a:endParaRPr sz="16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094308c073_0_30"/>
          <p:cNvSpPr/>
          <p:nvPr/>
        </p:nvSpPr>
        <p:spPr>
          <a:xfrm>
            <a:off x="1207697" y="1285613"/>
            <a:ext cx="7821281" cy="1015632"/>
          </a:xfrm>
          <a:prstGeom prst="rect">
            <a:avLst/>
          </a:prstGeom>
          <a:noFill/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2094308c073_0_30"/>
          <p:cNvSpPr txBox="1"/>
          <p:nvPr/>
        </p:nvSpPr>
        <p:spPr>
          <a:xfrm>
            <a:off x="1207698" y="1310948"/>
            <a:ext cx="7821282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 pacientes con EPOC hospitalizados por SAE grave, la valoración por ecografía pulmonar mediante el </a:t>
            </a:r>
            <a:r>
              <a:rPr lang="es-ES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LUS-Score</a:t>
            </a:r>
            <a:r>
              <a:rPr lang="es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 asocia a mayor </a:t>
            </a:r>
            <a:r>
              <a:rPr lang="es-ES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estancia hospitalaria </a:t>
            </a:r>
            <a:r>
              <a:rPr lang="es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</a:t>
            </a:r>
            <a:r>
              <a:rPr lang="es-ES" sz="18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  <a:sym typeface="Calibri"/>
              </a:rPr>
              <a:t>inflamación</a:t>
            </a:r>
            <a:r>
              <a:rPr lang="es-E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nivel sistémico. 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86;p1">
            <a:extLst>
              <a:ext uri="{FF2B5EF4-FFF2-40B4-BE49-F238E27FC236}">
                <a16:creationId xmlns:a16="http://schemas.microsoft.com/office/drawing/2014/main" id="{169294DC-0BD8-5D44-C60C-DAD0BBE0D89A}"/>
              </a:ext>
            </a:extLst>
          </p:cNvPr>
          <p:cNvSpPr txBox="1"/>
          <p:nvPr/>
        </p:nvSpPr>
        <p:spPr>
          <a:xfrm>
            <a:off x="1595148" y="113886"/>
            <a:ext cx="7483500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 b="1" dirty="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ECOGRAFÍA PULMONAR DURANTE EL SÍNDROME DE AGUDIZACIÓN DE LA EPOC. UTILIDAD DEL LUS- SCORE DURANTE EL INGRESO HOSPITALARIO</a:t>
            </a:r>
            <a:endParaRPr sz="2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14FBF54-366A-0D72-2276-EB5D95ACE30E}"/>
              </a:ext>
            </a:extLst>
          </p:cNvPr>
          <p:cNvSpPr txBox="1"/>
          <p:nvPr/>
        </p:nvSpPr>
        <p:spPr>
          <a:xfrm>
            <a:off x="1998475" y="707160"/>
            <a:ext cx="667684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50" i="1" dirty="0"/>
              <a:t>Romero-Linares A, Menéndez-Lobo A, Martin S, Ramos C, Lázaro J, Pajares V, Hammadi A, Ramírez G, Hoyas C, Álvarez-Muro L, Romeral D, </a:t>
            </a:r>
            <a:r>
              <a:rPr lang="es-ES" sz="1050" i="1" dirty="0" err="1"/>
              <a:t>Rodriguez</a:t>
            </a:r>
            <a:r>
              <a:rPr lang="es-ES" sz="1050" i="1" dirty="0"/>
              <a:t>-Rivas C, Romero- Palacios PJ, Alcázar-Navarrete B</a:t>
            </a:r>
          </a:p>
        </p:txBody>
      </p:sp>
      <p:pic>
        <p:nvPicPr>
          <p:cNvPr id="5" name="Imagen 4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A8AF7DAE-C425-02B3-AB96-93AA26B1D7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11"/>
          <a:stretch/>
        </p:blipFill>
        <p:spPr>
          <a:xfrm>
            <a:off x="535219" y="2481613"/>
            <a:ext cx="4036781" cy="2441902"/>
          </a:xfrm>
          <a:prstGeom prst="rect">
            <a:avLst/>
          </a:prstGeom>
        </p:spPr>
      </p:pic>
      <p:pic>
        <p:nvPicPr>
          <p:cNvPr id="7" name="Imagen 6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id="{9188063C-A97F-9A13-77F6-CA75C6F077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23" r="8955"/>
          <a:stretch/>
        </p:blipFill>
        <p:spPr>
          <a:xfrm>
            <a:off x="4773828" y="2448811"/>
            <a:ext cx="3617343" cy="2474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368</Words>
  <Application>Microsoft Office PowerPoint</Application>
  <PresentationFormat>Presentación en pantalla (16:9)</PresentationFormat>
  <Paragraphs>36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LUNA</dc:creator>
  <cp:lastModifiedBy>Alejandro Romero Linares</cp:lastModifiedBy>
  <cp:revision>1</cp:revision>
  <dcterms:created xsi:type="dcterms:W3CDTF">2022-01-11T08:55:46Z</dcterms:created>
  <dcterms:modified xsi:type="dcterms:W3CDTF">2023-03-24T06:45:23Z</dcterms:modified>
</cp:coreProperties>
</file>