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hkTizUad4TEVM/iwODgWnplpUK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F0F058-0613-48C7-B4D2-C9CCD8B24F51}" v="19" dt="2023-03-23T00:01:46.311"/>
  </p1510:revLst>
</p1510:revInfo>
</file>

<file path=ppt/tableStyles.xml><?xml version="1.0" encoding="utf-8"?>
<a:tblStyleLst xmlns:a="http://schemas.openxmlformats.org/drawingml/2006/main" def="{D864FF49-17F3-4AD0-AA29-395ED41DF667}">
  <a:tblStyle styleId="{D864FF49-17F3-4AD0-AA29-395ED41DF66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74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5" Type="http://schemas.microsoft.com/office/2016/11/relationships/changesInfo" Target="changesInfos/changesInfo1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Romero Linares" userId="dfbb5314c4e1bef1" providerId="LiveId" clId="{30F0F058-0613-48C7-B4D2-C9CCD8B24F51}"/>
    <pc:docChg chg="undo custSel modSld">
      <pc:chgData name="Alejandro Romero Linares" userId="dfbb5314c4e1bef1" providerId="LiveId" clId="{30F0F058-0613-48C7-B4D2-C9CCD8B24F51}" dt="2023-03-23T18:43:57.579" v="248" actId="1076"/>
      <pc:docMkLst>
        <pc:docMk/>
      </pc:docMkLst>
      <pc:sldChg chg="addSp delSp modSp mod">
        <pc:chgData name="Alejandro Romero Linares" userId="dfbb5314c4e1bef1" providerId="LiveId" clId="{30F0F058-0613-48C7-B4D2-C9CCD8B24F51}" dt="2023-03-23T18:43:57.579" v="248" actId="1076"/>
        <pc:sldMkLst>
          <pc:docMk/>
          <pc:sldMk cId="0" sldId="256"/>
        </pc:sldMkLst>
        <pc:spChg chg="add mod">
          <ac:chgData name="Alejandro Romero Linares" userId="dfbb5314c4e1bef1" providerId="LiveId" clId="{30F0F058-0613-48C7-B4D2-C9CCD8B24F51}" dt="2023-03-22T23:41:52.486" v="4" actId="571"/>
          <ac:spMkLst>
            <pc:docMk/>
            <pc:sldMk cId="0" sldId="256"/>
            <ac:spMk id="2" creationId="{66D826F3-C8C8-EDAC-9957-486B737E7A34}"/>
          </ac:spMkLst>
        </pc:spChg>
        <pc:spChg chg="add mod">
          <ac:chgData name="Alejandro Romero Linares" userId="dfbb5314c4e1bef1" providerId="LiveId" clId="{30F0F058-0613-48C7-B4D2-C9CCD8B24F51}" dt="2023-03-22T23:42:05.498" v="6" actId="571"/>
          <ac:spMkLst>
            <pc:docMk/>
            <pc:sldMk cId="0" sldId="256"/>
            <ac:spMk id="3" creationId="{650DF86F-8E7D-887A-C871-02A6C88C206E}"/>
          </ac:spMkLst>
        </pc:spChg>
        <pc:spChg chg="add mod">
          <ac:chgData name="Alejandro Romero Linares" userId="dfbb5314c4e1bef1" providerId="LiveId" clId="{30F0F058-0613-48C7-B4D2-C9CCD8B24F51}" dt="2023-03-22T23:45:39.744" v="48" actId="571"/>
          <ac:spMkLst>
            <pc:docMk/>
            <pc:sldMk cId="0" sldId="256"/>
            <ac:spMk id="5" creationId="{20FD3CCC-E684-F493-4C43-9D926DF3950B}"/>
          </ac:spMkLst>
        </pc:spChg>
        <pc:spChg chg="add mod">
          <ac:chgData name="Alejandro Romero Linares" userId="dfbb5314c4e1bef1" providerId="LiveId" clId="{30F0F058-0613-48C7-B4D2-C9CCD8B24F51}" dt="2023-03-22T23:45:39.332" v="47" actId="571"/>
          <ac:spMkLst>
            <pc:docMk/>
            <pc:sldMk cId="0" sldId="256"/>
            <ac:spMk id="6" creationId="{D0CC6E7C-F198-668E-DBAB-D3A421336EBA}"/>
          </ac:spMkLst>
        </pc:spChg>
        <pc:spChg chg="add del mod">
          <ac:chgData name="Alejandro Romero Linares" userId="dfbb5314c4e1bef1" providerId="LiveId" clId="{30F0F058-0613-48C7-B4D2-C9CCD8B24F51}" dt="2023-03-22T23:45:54.961" v="54" actId="478"/>
          <ac:spMkLst>
            <pc:docMk/>
            <pc:sldMk cId="0" sldId="256"/>
            <ac:spMk id="7" creationId="{D46BF0F0-4117-70E2-4971-85E0014EDA64}"/>
          </ac:spMkLst>
        </pc:spChg>
        <pc:spChg chg="add del mod">
          <ac:chgData name="Alejandro Romero Linares" userId="dfbb5314c4e1bef1" providerId="LiveId" clId="{30F0F058-0613-48C7-B4D2-C9CCD8B24F51}" dt="2023-03-22T23:45:56.763" v="55" actId="478"/>
          <ac:spMkLst>
            <pc:docMk/>
            <pc:sldMk cId="0" sldId="256"/>
            <ac:spMk id="8" creationId="{F9A6E635-1176-82CB-F06D-B77F1C5C130C}"/>
          </ac:spMkLst>
        </pc:spChg>
        <pc:spChg chg="add mod">
          <ac:chgData name="Alejandro Romero Linares" userId="dfbb5314c4e1bef1" providerId="LiveId" clId="{30F0F058-0613-48C7-B4D2-C9CCD8B24F51}" dt="2023-03-22T23:46:01.277" v="57" actId="571"/>
          <ac:spMkLst>
            <pc:docMk/>
            <pc:sldMk cId="0" sldId="256"/>
            <ac:spMk id="9" creationId="{E8FC0B1F-A43A-A6CF-623C-00E77D000794}"/>
          </ac:spMkLst>
        </pc:spChg>
        <pc:spChg chg="mod">
          <ac:chgData name="Alejandro Romero Linares" userId="dfbb5314c4e1bef1" providerId="LiveId" clId="{30F0F058-0613-48C7-B4D2-C9CCD8B24F51}" dt="2023-03-22T23:45:14.279" v="41" actId="14100"/>
          <ac:spMkLst>
            <pc:docMk/>
            <pc:sldMk cId="0" sldId="256"/>
            <ac:spMk id="84" creationId="{00000000-0000-0000-0000-000000000000}"/>
          </ac:spMkLst>
        </pc:spChg>
        <pc:spChg chg="mod">
          <ac:chgData name="Alejandro Romero Linares" userId="dfbb5314c4e1bef1" providerId="LiveId" clId="{30F0F058-0613-48C7-B4D2-C9CCD8B24F51}" dt="2023-03-22T23:56:12.864" v="175" actId="14100"/>
          <ac:spMkLst>
            <pc:docMk/>
            <pc:sldMk cId="0" sldId="256"/>
            <ac:spMk id="85" creationId="{00000000-0000-0000-0000-000000000000}"/>
          </ac:spMkLst>
        </pc:spChg>
        <pc:spChg chg="mod">
          <ac:chgData name="Alejandro Romero Linares" userId="dfbb5314c4e1bef1" providerId="LiveId" clId="{30F0F058-0613-48C7-B4D2-C9CCD8B24F51}" dt="2023-03-22T23:46:18.910" v="60" actId="1076"/>
          <ac:spMkLst>
            <pc:docMk/>
            <pc:sldMk cId="0" sldId="256"/>
            <ac:spMk id="87" creationId="{00000000-0000-0000-0000-000000000000}"/>
          </ac:spMkLst>
        </pc:spChg>
        <pc:spChg chg="mod">
          <ac:chgData name="Alejandro Romero Linares" userId="dfbb5314c4e1bef1" providerId="LiveId" clId="{30F0F058-0613-48C7-B4D2-C9CCD8B24F51}" dt="2023-03-22T23:46:24.996" v="61" actId="1076"/>
          <ac:spMkLst>
            <pc:docMk/>
            <pc:sldMk cId="0" sldId="256"/>
            <ac:spMk id="88" creationId="{00000000-0000-0000-0000-000000000000}"/>
          </ac:spMkLst>
        </pc:spChg>
        <pc:spChg chg="mod">
          <ac:chgData name="Alejandro Romero Linares" userId="dfbb5314c4e1bef1" providerId="LiveId" clId="{30F0F058-0613-48C7-B4D2-C9CCD8B24F51}" dt="2023-03-22T23:45:22.702" v="43" actId="113"/>
          <ac:spMkLst>
            <pc:docMk/>
            <pc:sldMk cId="0" sldId="256"/>
            <ac:spMk id="89" creationId="{00000000-0000-0000-0000-000000000000}"/>
          </ac:spMkLst>
        </pc:spChg>
        <pc:spChg chg="mod">
          <ac:chgData name="Alejandro Romero Linares" userId="dfbb5314c4e1bef1" providerId="LiveId" clId="{30F0F058-0613-48C7-B4D2-C9CCD8B24F51}" dt="2023-03-23T18:43:57.579" v="248" actId="1076"/>
          <ac:spMkLst>
            <pc:docMk/>
            <pc:sldMk cId="0" sldId="256"/>
            <ac:spMk id="90" creationId="{00000000-0000-0000-0000-000000000000}"/>
          </ac:spMkLst>
        </pc:spChg>
        <pc:spChg chg="mod">
          <ac:chgData name="Alejandro Romero Linares" userId="dfbb5314c4e1bef1" providerId="LiveId" clId="{30F0F058-0613-48C7-B4D2-C9CCD8B24F51}" dt="2023-03-22T23:46:36.054" v="64" actId="1076"/>
          <ac:spMkLst>
            <pc:docMk/>
            <pc:sldMk cId="0" sldId="256"/>
            <ac:spMk id="91" creationId="{00000000-0000-0000-0000-000000000000}"/>
          </ac:spMkLst>
        </pc:spChg>
        <pc:spChg chg="mod">
          <ac:chgData name="Alejandro Romero Linares" userId="dfbb5314c4e1bef1" providerId="LiveId" clId="{30F0F058-0613-48C7-B4D2-C9CCD8B24F51}" dt="2023-03-22T23:46:39.958" v="65" actId="1076"/>
          <ac:spMkLst>
            <pc:docMk/>
            <pc:sldMk cId="0" sldId="256"/>
            <ac:spMk id="92" creationId="{00000000-0000-0000-0000-000000000000}"/>
          </ac:spMkLst>
        </pc:spChg>
        <pc:spChg chg="mod">
          <ac:chgData name="Alejandro Romero Linares" userId="dfbb5314c4e1bef1" providerId="LiveId" clId="{30F0F058-0613-48C7-B4D2-C9CCD8B24F51}" dt="2023-03-22T23:58:02.166" v="191" actId="20577"/>
          <ac:spMkLst>
            <pc:docMk/>
            <pc:sldMk cId="0" sldId="256"/>
            <ac:spMk id="94" creationId="{00000000-0000-0000-0000-000000000000}"/>
          </ac:spMkLst>
        </pc:spChg>
        <pc:grpChg chg="add mod">
          <ac:chgData name="Alejandro Romero Linares" userId="dfbb5314c4e1bef1" providerId="LiveId" clId="{30F0F058-0613-48C7-B4D2-C9CCD8B24F51}" dt="2023-03-22T23:43:56.783" v="30" actId="164"/>
          <ac:grpSpMkLst>
            <pc:docMk/>
            <pc:sldMk cId="0" sldId="256"/>
            <ac:grpSpMk id="4" creationId="{26E139E8-625E-413A-BF44-D51B879134E7}"/>
          </ac:grpSpMkLst>
        </pc:grpChg>
        <pc:picChg chg="mod">
          <ac:chgData name="Alejandro Romero Linares" userId="dfbb5314c4e1bef1" providerId="LiveId" clId="{30F0F058-0613-48C7-B4D2-C9CCD8B24F51}" dt="2023-03-22T23:58:20.145" v="192" actId="1076"/>
          <ac:picMkLst>
            <pc:docMk/>
            <pc:sldMk cId="0" sldId="256"/>
            <ac:picMk id="93" creationId="{00000000-0000-0000-0000-000000000000}"/>
          </ac:picMkLst>
        </pc:picChg>
      </pc:sldChg>
      <pc:sldChg chg="addSp modSp mod modNotes">
        <pc:chgData name="Alejandro Romero Linares" userId="dfbb5314c4e1bef1" providerId="LiveId" clId="{30F0F058-0613-48C7-B4D2-C9CCD8B24F51}" dt="2023-03-23T00:02:15.707" v="246" actId="1076"/>
        <pc:sldMkLst>
          <pc:docMk/>
          <pc:sldMk cId="0" sldId="258"/>
        </pc:sldMkLst>
        <pc:spChg chg="add mod">
          <ac:chgData name="Alejandro Romero Linares" userId="dfbb5314c4e1bef1" providerId="LiveId" clId="{30F0F058-0613-48C7-B4D2-C9CCD8B24F51}" dt="2023-03-23T00:01:46.311" v="239" actId="571"/>
          <ac:spMkLst>
            <pc:docMk/>
            <pc:sldMk cId="0" sldId="258"/>
            <ac:spMk id="2" creationId="{B2363960-E9BC-4B4B-2671-66FB5D3EE31B}"/>
          </ac:spMkLst>
        </pc:spChg>
        <pc:spChg chg="mod">
          <ac:chgData name="Alejandro Romero Linares" userId="dfbb5314c4e1bef1" providerId="LiveId" clId="{30F0F058-0613-48C7-B4D2-C9CCD8B24F51}" dt="2023-03-23T00:01:55.291" v="242" actId="1076"/>
          <ac:spMkLst>
            <pc:docMk/>
            <pc:sldMk cId="0" sldId="258"/>
            <ac:spMk id="111" creationId="{00000000-0000-0000-0000-000000000000}"/>
          </ac:spMkLst>
        </pc:spChg>
        <pc:spChg chg="mod">
          <ac:chgData name="Alejandro Romero Linares" userId="dfbb5314c4e1bef1" providerId="LiveId" clId="{30F0F058-0613-48C7-B4D2-C9CCD8B24F51}" dt="2023-03-23T00:02:04.852" v="244" actId="1076"/>
          <ac:spMkLst>
            <pc:docMk/>
            <pc:sldMk cId="0" sldId="258"/>
            <ac:spMk id="112" creationId="{00000000-0000-0000-0000-000000000000}"/>
          </ac:spMkLst>
        </pc:spChg>
        <pc:spChg chg="mod">
          <ac:chgData name="Alejandro Romero Linares" userId="dfbb5314c4e1bef1" providerId="LiveId" clId="{30F0F058-0613-48C7-B4D2-C9CCD8B24F51}" dt="2023-03-23T00:00:54.533" v="217" actId="14100"/>
          <ac:spMkLst>
            <pc:docMk/>
            <pc:sldMk cId="0" sldId="258"/>
            <ac:spMk id="113" creationId="{00000000-0000-0000-0000-000000000000}"/>
          </ac:spMkLst>
        </pc:spChg>
        <pc:spChg chg="mod">
          <ac:chgData name="Alejandro Romero Linares" userId="dfbb5314c4e1bef1" providerId="LiveId" clId="{30F0F058-0613-48C7-B4D2-C9CCD8B24F51}" dt="2023-03-23T00:02:15.707" v="246" actId="1076"/>
          <ac:spMkLst>
            <pc:docMk/>
            <pc:sldMk cId="0" sldId="258"/>
            <ac:spMk id="114" creationId="{00000000-0000-0000-0000-000000000000}"/>
          </ac:spMkLst>
        </pc:spChg>
        <pc:picChg chg="mod">
          <ac:chgData name="Alejandro Romero Linares" userId="dfbb5314c4e1bef1" providerId="LiveId" clId="{30F0F058-0613-48C7-B4D2-C9CCD8B24F51}" dt="2023-03-23T00:02:11.460" v="245" actId="14100"/>
          <ac:picMkLst>
            <pc:docMk/>
            <pc:sldMk cId="0" sldId="258"/>
            <ac:picMk id="110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094308c07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094308c07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70525" y="1902775"/>
            <a:ext cx="3431800" cy="303965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"/>
          <p:cNvSpPr/>
          <p:nvPr/>
        </p:nvSpPr>
        <p:spPr>
          <a:xfrm>
            <a:off x="3768149" y="1872500"/>
            <a:ext cx="4846763" cy="310020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1606650" y="76200"/>
            <a:ext cx="74835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 b="1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EVALUACIÓN DE LA SARCOPENIA MUSCULAR MEDIANTE ECOGRAFÍA MUSCULAR DEL CUÁDRICEPS DURANTE EL SÍNDROME DE AGUDIZACIÓN DE LA EPOC. </a:t>
            </a:r>
            <a:endParaRPr sz="1700" b="1" dirty="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 b="1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UN ANÁLISIS DEL ESTUDIO GLANCE.</a:t>
            </a:r>
            <a:endParaRPr sz="2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981703" y="1262195"/>
            <a:ext cx="1599300" cy="471000"/>
          </a:xfrm>
          <a:prstGeom prst="roundRect">
            <a:avLst>
              <a:gd name="adj" fmla="val 16667"/>
            </a:avLst>
          </a:prstGeom>
          <a:solidFill>
            <a:srgbClr val="38761D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992503" y="1273738"/>
            <a:ext cx="1588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46725" y="1938000"/>
            <a:ext cx="3269335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s-ES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sarcopenia</a:t>
            </a:r>
            <a:r>
              <a:rPr lang="es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 frecuente entre pacientes con EPOC, y puede tener efectos deletéreos sobre </a:t>
            </a:r>
            <a:r>
              <a:rPr lang="es-ES" sz="18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pacientes con EPOC ingresados por síndrome de agudización de la EPOC </a:t>
            </a:r>
            <a:r>
              <a:rPr lang="es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(SAE). El objetivo de este estudio fue evaluar la sarcopenia mediante </a:t>
            </a:r>
            <a:r>
              <a:rPr lang="es-ES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ecografía muscular del cuádriceps femoral</a:t>
            </a:r>
            <a:r>
              <a:rPr lang="es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 pacientes con EPOC ingresados por SAE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792868" y="2091888"/>
            <a:ext cx="2479802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Estudio observacional multicéntrico.</a:t>
            </a:r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s-ES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71 pacientes adultos con diagnóstico de SAE grave que precisaron ingreso hospitalario.</a:t>
            </a:r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s-ES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Ecografía del cuádriceps primeras 24h</a:t>
            </a:r>
          </a:p>
        </p:txBody>
      </p:sp>
      <p:sp>
        <p:nvSpPr>
          <p:cNvPr id="91" name="Google Shape;91;p1"/>
          <p:cNvSpPr/>
          <p:nvPr/>
        </p:nvSpPr>
        <p:spPr>
          <a:xfrm>
            <a:off x="3976161" y="1220849"/>
            <a:ext cx="2190900" cy="471000"/>
          </a:xfrm>
          <a:prstGeom prst="roundRect">
            <a:avLst>
              <a:gd name="adj" fmla="val 16667"/>
            </a:avLst>
          </a:prstGeom>
          <a:solidFill>
            <a:srgbClr val="38761D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3826169" y="1220849"/>
            <a:ext cx="2594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MATERIAL Y MÉTODOS</a:t>
            </a:r>
            <a:endParaRPr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3769" y="1110342"/>
            <a:ext cx="2190900" cy="261883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 txBox="1"/>
          <p:nvPr/>
        </p:nvSpPr>
        <p:spPr>
          <a:xfrm>
            <a:off x="6758747" y="3710846"/>
            <a:ext cx="1488731" cy="1261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Sarcopenia si el grosor del recto femoral (RF):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&lt;1.32 cm (V)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&lt;1.09 cm (M)</a:t>
            </a:r>
            <a:endParaRPr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1302591" y="1571900"/>
            <a:ext cx="1599300" cy="471000"/>
          </a:xfrm>
          <a:prstGeom prst="roundRect">
            <a:avLst>
              <a:gd name="adj" fmla="val 16667"/>
            </a:avLst>
          </a:prstGeom>
          <a:solidFill>
            <a:srgbClr val="38761D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"/>
          <p:cNvSpPr txBox="1"/>
          <p:nvPr/>
        </p:nvSpPr>
        <p:spPr>
          <a:xfrm>
            <a:off x="1308000" y="1591850"/>
            <a:ext cx="1588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sz="1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1606650" y="76200"/>
            <a:ext cx="74835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 b="1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EVALUACIÓN DE LA SARCOPENIA MUSCULAR MEDIANTE ECOGRAFÍA MUSCULAR DEL CUÁDRICEPS DURANTE EL SÍNDROME DE AGUDIZACIÓN DE LA EPOC. </a:t>
            </a:r>
            <a:endParaRPr sz="1700" b="1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 b="1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UN ANÁLISIS DEL ESTUDIO GLANCE.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025" y="1134650"/>
            <a:ext cx="4353376" cy="35731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3" name="Google Shape;103;p2"/>
          <p:cNvGraphicFramePr/>
          <p:nvPr/>
        </p:nvGraphicFramePr>
        <p:xfrm>
          <a:off x="265513" y="2160275"/>
          <a:ext cx="3662000" cy="2036125"/>
        </p:xfrm>
        <a:graphic>
          <a:graphicData uri="http://schemas.openxmlformats.org/drawingml/2006/table">
            <a:tbl>
              <a:tblPr>
                <a:noFill/>
                <a:tableStyleId>{D864FF49-17F3-4AD0-AA29-395ED41DF667}</a:tableStyleId>
              </a:tblPr>
              <a:tblGrid>
                <a:gridCol w="2348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Variable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(n=71)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Edad, media (DE)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68.9 ± 9.7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Sexo varón, (%)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77%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Tabaquismo activo, (%)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35,70%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DECAF score, media (DE)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1.5±1.0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" name="Google Shape;104;p2"/>
          <p:cNvSpPr/>
          <p:nvPr/>
        </p:nvSpPr>
        <p:spPr>
          <a:xfrm>
            <a:off x="265525" y="2160175"/>
            <a:ext cx="3662100" cy="203610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094308c073_0_30"/>
          <p:cNvSpPr txBox="1"/>
          <p:nvPr/>
        </p:nvSpPr>
        <p:spPr>
          <a:xfrm>
            <a:off x="1606650" y="76200"/>
            <a:ext cx="74835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 b="1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EVALUACIÓN DE LA SARCOPENIA MUSCULAR MEDIANTE ECOGRAFÍA MUSCULAR DEL CUÁDRICEPS DURANTE EL SÍNDROME DE AGUDIZACIÓN DE LA EPOC. </a:t>
            </a:r>
            <a:endParaRPr sz="1700" b="1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 b="1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UN ANÁLISIS DEL ESTUDIO GLANCE.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g2094308c073_0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9668" y="994468"/>
            <a:ext cx="5664664" cy="310855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2094308c073_0_30"/>
          <p:cNvSpPr/>
          <p:nvPr/>
        </p:nvSpPr>
        <p:spPr>
          <a:xfrm rot="19650394">
            <a:off x="173468" y="1577289"/>
            <a:ext cx="1710300" cy="431100"/>
          </a:xfrm>
          <a:prstGeom prst="roundRect">
            <a:avLst>
              <a:gd name="adj" fmla="val 16667"/>
            </a:avLst>
          </a:prstGeom>
          <a:solidFill>
            <a:srgbClr val="38761D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2094308c073_0_30"/>
          <p:cNvSpPr txBox="1"/>
          <p:nvPr/>
        </p:nvSpPr>
        <p:spPr>
          <a:xfrm rot="19614579">
            <a:off x="174983" y="1550640"/>
            <a:ext cx="1655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CONCLUSIONES</a:t>
            </a:r>
            <a:endParaRPr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094308c073_0_30"/>
          <p:cNvSpPr/>
          <p:nvPr/>
        </p:nvSpPr>
        <p:spPr>
          <a:xfrm>
            <a:off x="630134" y="4238445"/>
            <a:ext cx="7633973" cy="78788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2094308c073_0_30"/>
          <p:cNvSpPr txBox="1"/>
          <p:nvPr/>
        </p:nvSpPr>
        <p:spPr>
          <a:xfrm>
            <a:off x="690638" y="4170735"/>
            <a:ext cx="7573469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EPOC hospitalizados por SAE grave, la valoración por ecografía muscular del cuádriceps demuestra la presencia de </a:t>
            </a:r>
            <a:r>
              <a:rPr lang="es-ES" sz="16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sarcopenia en un 69% de los pacientes</a:t>
            </a:r>
            <a:r>
              <a:rPr lang="es-ES" sz="16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 embargo, </a:t>
            </a:r>
            <a:r>
              <a:rPr lang="es-ES" sz="16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discrimina un mayor riesgo de ingreso hospitalario</a:t>
            </a:r>
            <a:endParaRPr sz="1600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</Words>
  <Application>Microsoft Office PowerPoint</Application>
  <PresentationFormat>Presentación en pantalla (16:9)</PresentationFormat>
  <Paragraphs>30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LUNA</dc:creator>
  <cp:lastModifiedBy>Alejandro Romero Linares</cp:lastModifiedBy>
  <cp:revision>1</cp:revision>
  <dcterms:created xsi:type="dcterms:W3CDTF">2022-01-11T08:55:46Z</dcterms:created>
  <dcterms:modified xsi:type="dcterms:W3CDTF">2023-03-23T18:44:07Z</dcterms:modified>
</cp:coreProperties>
</file>