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84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LL" userId="3ef4c7ea5cdbfd5b" providerId="LiveId" clId="{E99ECBE4-98C2-4FBC-A25B-682E50F7523D}"/>
    <pc:docChg chg="addSld delSld modSld">
      <pc:chgData name="Alejandro LL" userId="3ef4c7ea5cdbfd5b" providerId="LiveId" clId="{E99ECBE4-98C2-4FBC-A25B-682E50F7523D}" dt="2023-02-04T16:18:08" v="482" actId="20577"/>
      <pc:docMkLst>
        <pc:docMk/>
      </pc:docMkLst>
      <pc:sldChg chg="addSp modSp mod">
        <pc:chgData name="Alejandro LL" userId="3ef4c7ea5cdbfd5b" providerId="LiveId" clId="{E99ECBE4-98C2-4FBC-A25B-682E50F7523D}" dt="2023-02-04T16:18:08" v="482" actId="20577"/>
        <pc:sldMkLst>
          <pc:docMk/>
          <pc:sldMk cId="0" sldId="256"/>
        </pc:sldMkLst>
        <pc:spChg chg="add mod">
          <ac:chgData name="Alejandro LL" userId="3ef4c7ea5cdbfd5b" providerId="LiveId" clId="{E99ECBE4-98C2-4FBC-A25B-682E50F7523D}" dt="2023-02-04T16:16:04.031" v="423" actId="1076"/>
          <ac:spMkLst>
            <pc:docMk/>
            <pc:sldMk cId="0" sldId="256"/>
            <ac:spMk id="2" creationId="{C0F64A69-8E6E-598A-2654-F46A3AC7644D}"/>
          </ac:spMkLst>
        </pc:spChg>
        <pc:spChg chg="add mod">
          <ac:chgData name="Alejandro LL" userId="3ef4c7ea5cdbfd5b" providerId="LiveId" clId="{E99ECBE4-98C2-4FBC-A25B-682E50F7523D}" dt="2023-02-04T16:18:08" v="482" actId="20577"/>
          <ac:spMkLst>
            <pc:docMk/>
            <pc:sldMk cId="0" sldId="256"/>
            <ac:spMk id="3" creationId="{6BF9D1B0-81EE-263A-B705-F0E0F0C82A51}"/>
          </ac:spMkLst>
        </pc:spChg>
        <pc:spChg chg="add mod">
          <ac:chgData name="Alejandro LL" userId="3ef4c7ea5cdbfd5b" providerId="LiveId" clId="{E99ECBE4-98C2-4FBC-A25B-682E50F7523D}" dt="2023-02-04T16:15:50.711" v="421" actId="1076"/>
          <ac:spMkLst>
            <pc:docMk/>
            <pc:sldMk cId="0" sldId="256"/>
            <ac:spMk id="4" creationId="{A98BD41D-3249-C240-53F7-04673A537A06}"/>
          </ac:spMkLst>
        </pc:spChg>
      </pc:sldChg>
      <pc:sldChg chg="addSp modSp mod">
        <pc:chgData name="Alejandro LL" userId="3ef4c7ea5cdbfd5b" providerId="LiveId" clId="{E99ECBE4-98C2-4FBC-A25B-682E50F7523D}" dt="2023-02-04T16:16:30.442" v="444" actId="403"/>
        <pc:sldMkLst>
          <pc:docMk/>
          <pc:sldMk cId="0" sldId="257"/>
        </pc:sldMkLst>
        <pc:spChg chg="add mod">
          <ac:chgData name="Alejandro LL" userId="3ef4c7ea5cdbfd5b" providerId="LiveId" clId="{E99ECBE4-98C2-4FBC-A25B-682E50F7523D}" dt="2023-02-04T16:16:30.442" v="444" actId="403"/>
          <ac:spMkLst>
            <pc:docMk/>
            <pc:sldMk cId="0" sldId="257"/>
            <ac:spMk id="2" creationId="{A1F1C192-7F3D-04A0-76B5-50FE0BD4CEB7}"/>
          </ac:spMkLst>
        </pc:spChg>
      </pc:sldChg>
      <pc:sldChg chg="new del">
        <pc:chgData name="Alejandro LL" userId="3ef4c7ea5cdbfd5b" providerId="LiveId" clId="{E99ECBE4-98C2-4FBC-A25B-682E50F7523D}" dt="2023-02-04T16:17:28.905" v="448" actId="2696"/>
        <pc:sldMkLst>
          <pc:docMk/>
          <pc:sldMk cId="615729942" sldId="258"/>
        </pc:sldMkLst>
      </pc:sldChg>
      <pc:sldChg chg="new del">
        <pc:chgData name="Alejandro LL" userId="3ef4c7ea5cdbfd5b" providerId="LiveId" clId="{E99ECBE4-98C2-4FBC-A25B-682E50F7523D}" dt="2023-02-04T16:17:27.449" v="447" actId="2696"/>
        <pc:sldMkLst>
          <pc:docMk/>
          <pc:sldMk cId="4282088609" sldId="259"/>
        </pc:sldMkLst>
      </pc:sldChg>
    </pc:docChg>
  </pc:docChgLst>
  <pc:docChgLst>
    <pc:chgData name="Alejandro LL" userId="3ef4c7ea5cdbfd5b" providerId="LiveId" clId="{8D67E4D4-6C81-40C6-B94B-D345E21A29F9}"/>
    <pc:docChg chg="undo custSel modSld">
      <pc:chgData name="Alejandro LL" userId="3ef4c7ea5cdbfd5b" providerId="LiveId" clId="{8D67E4D4-6C81-40C6-B94B-D345E21A29F9}" dt="2023-02-25T15:14:55.919" v="166" actId="1076"/>
      <pc:docMkLst>
        <pc:docMk/>
      </pc:docMkLst>
      <pc:sldChg chg="addSp modSp mod">
        <pc:chgData name="Alejandro LL" userId="3ef4c7ea5cdbfd5b" providerId="LiveId" clId="{8D67E4D4-6C81-40C6-B94B-D345E21A29F9}" dt="2023-02-17T15:48:05.330" v="103" actId="208"/>
        <pc:sldMkLst>
          <pc:docMk/>
          <pc:sldMk cId="0" sldId="256"/>
        </pc:sldMkLst>
        <pc:spChg chg="mod">
          <ac:chgData name="Alejandro LL" userId="3ef4c7ea5cdbfd5b" providerId="LiveId" clId="{8D67E4D4-6C81-40C6-B94B-D345E21A29F9}" dt="2023-02-12T19:03:15.757" v="87" actId="1076"/>
          <ac:spMkLst>
            <pc:docMk/>
            <pc:sldMk cId="0" sldId="256"/>
            <ac:spMk id="2" creationId="{C0F64A69-8E6E-598A-2654-F46A3AC7644D}"/>
          </ac:spMkLst>
        </pc:spChg>
        <pc:spChg chg="mod">
          <ac:chgData name="Alejandro LL" userId="3ef4c7ea5cdbfd5b" providerId="LiveId" clId="{8D67E4D4-6C81-40C6-B94B-D345E21A29F9}" dt="2023-02-12T19:03:20.957" v="89" actId="1076"/>
          <ac:spMkLst>
            <pc:docMk/>
            <pc:sldMk cId="0" sldId="256"/>
            <ac:spMk id="3" creationId="{6BF9D1B0-81EE-263A-B705-F0E0F0C82A51}"/>
          </ac:spMkLst>
        </pc:spChg>
        <pc:spChg chg="mod">
          <ac:chgData name="Alejandro LL" userId="3ef4c7ea5cdbfd5b" providerId="LiveId" clId="{8D67E4D4-6C81-40C6-B94B-D345E21A29F9}" dt="2023-02-12T19:03:46.893" v="91" actId="1076"/>
          <ac:spMkLst>
            <pc:docMk/>
            <pc:sldMk cId="0" sldId="256"/>
            <ac:spMk id="4" creationId="{A98BD41D-3249-C240-53F7-04673A537A06}"/>
          </ac:spMkLst>
        </pc:spChg>
        <pc:spChg chg="add mod ord">
          <ac:chgData name="Alejandro LL" userId="3ef4c7ea5cdbfd5b" providerId="LiveId" clId="{8D67E4D4-6C81-40C6-B94B-D345E21A29F9}" dt="2023-02-17T15:48:05.330" v="103" actId="208"/>
          <ac:spMkLst>
            <pc:docMk/>
            <pc:sldMk cId="0" sldId="256"/>
            <ac:spMk id="5" creationId="{22BAA663-3A7D-1D70-A817-A30D638EED42}"/>
          </ac:spMkLst>
        </pc:spChg>
        <pc:spChg chg="add mod ord">
          <ac:chgData name="Alejandro LL" userId="3ef4c7ea5cdbfd5b" providerId="LiveId" clId="{8D67E4D4-6C81-40C6-B94B-D345E21A29F9}" dt="2023-02-17T15:46:03.021" v="95" actId="208"/>
          <ac:spMkLst>
            <pc:docMk/>
            <pc:sldMk cId="0" sldId="256"/>
            <ac:spMk id="6" creationId="{5BA3E95D-447D-94BC-EDC3-D8955AFE2A3C}"/>
          </ac:spMkLst>
        </pc:spChg>
        <pc:spChg chg="add mod ord">
          <ac:chgData name="Alejandro LL" userId="3ef4c7ea5cdbfd5b" providerId="LiveId" clId="{8D67E4D4-6C81-40C6-B94B-D345E21A29F9}" dt="2023-02-17T15:46:09.699" v="97" actId="207"/>
          <ac:spMkLst>
            <pc:docMk/>
            <pc:sldMk cId="0" sldId="256"/>
            <ac:spMk id="7" creationId="{017B7D9C-6CBC-0782-3094-992A53870134}"/>
          </ac:spMkLst>
        </pc:spChg>
      </pc:sldChg>
      <pc:sldChg chg="addSp delSp modSp mod">
        <pc:chgData name="Alejandro LL" userId="3ef4c7ea5cdbfd5b" providerId="LiveId" clId="{8D67E4D4-6C81-40C6-B94B-D345E21A29F9}" dt="2023-02-25T15:14:55.919" v="166" actId="1076"/>
        <pc:sldMkLst>
          <pc:docMk/>
          <pc:sldMk cId="0" sldId="257"/>
        </pc:sldMkLst>
        <pc:spChg chg="mod">
          <ac:chgData name="Alejandro LL" userId="3ef4c7ea5cdbfd5b" providerId="LiveId" clId="{8D67E4D4-6C81-40C6-B94B-D345E21A29F9}" dt="2023-02-12T19:02:02.884" v="82" actId="20577"/>
          <ac:spMkLst>
            <pc:docMk/>
            <pc:sldMk cId="0" sldId="257"/>
            <ac:spMk id="2" creationId="{A1F1C192-7F3D-04A0-76B5-50FE0BD4CEB7}"/>
          </ac:spMkLst>
        </pc:spChg>
        <pc:spChg chg="add mod">
          <ac:chgData name="Alejandro LL" userId="3ef4c7ea5cdbfd5b" providerId="LiveId" clId="{8D67E4D4-6C81-40C6-B94B-D345E21A29F9}" dt="2023-02-12T18:55:57.830" v="29" actId="404"/>
          <ac:spMkLst>
            <pc:docMk/>
            <pc:sldMk cId="0" sldId="257"/>
            <ac:spMk id="3" creationId="{A95D3D90-91D3-BDF0-3FDE-58FAD14C3E35}"/>
          </ac:spMkLst>
        </pc:spChg>
        <pc:spChg chg="add mod ord">
          <ac:chgData name="Alejandro LL" userId="3ef4c7ea5cdbfd5b" providerId="LiveId" clId="{8D67E4D4-6C81-40C6-B94B-D345E21A29F9}" dt="2023-02-17T15:46:20.116" v="99" actId="207"/>
          <ac:spMkLst>
            <pc:docMk/>
            <pc:sldMk cId="0" sldId="257"/>
            <ac:spMk id="10" creationId="{1CACAF16-FCA0-41FE-022B-9C711E869041}"/>
          </ac:spMkLst>
        </pc:spChg>
        <pc:spChg chg="add mod ord">
          <ac:chgData name="Alejandro LL" userId="3ef4c7ea5cdbfd5b" providerId="LiveId" clId="{8D67E4D4-6C81-40C6-B94B-D345E21A29F9}" dt="2023-02-17T15:46:25.636" v="101" actId="208"/>
          <ac:spMkLst>
            <pc:docMk/>
            <pc:sldMk cId="0" sldId="257"/>
            <ac:spMk id="11" creationId="{A7C490C4-14B3-2DD8-5735-35DA040F3140}"/>
          </ac:spMkLst>
        </pc:spChg>
        <pc:spChg chg="add mod">
          <ac:chgData name="Alejandro LL" userId="3ef4c7ea5cdbfd5b" providerId="LiveId" clId="{8D67E4D4-6C81-40C6-B94B-D345E21A29F9}" dt="2023-02-25T15:14:04.493" v="152" actId="1076"/>
          <ac:spMkLst>
            <pc:docMk/>
            <pc:sldMk cId="0" sldId="257"/>
            <ac:spMk id="13" creationId="{156E2488-54FA-8DBA-3C8B-42E6F7192885}"/>
          </ac:spMkLst>
        </pc:spChg>
        <pc:spChg chg="add mod">
          <ac:chgData name="Alejandro LL" userId="3ef4c7ea5cdbfd5b" providerId="LiveId" clId="{8D67E4D4-6C81-40C6-B94B-D345E21A29F9}" dt="2023-02-25T15:14:55.919" v="166" actId="1076"/>
          <ac:spMkLst>
            <pc:docMk/>
            <pc:sldMk cId="0" sldId="257"/>
            <ac:spMk id="16" creationId="{F2845BAF-AEAC-C580-D976-DDFF7C6160F6}"/>
          </ac:spMkLst>
        </pc:spChg>
        <pc:picChg chg="add mod">
          <ac:chgData name="Alejandro LL" userId="3ef4c7ea5cdbfd5b" providerId="LiveId" clId="{8D67E4D4-6C81-40C6-B94B-D345E21A29F9}" dt="2023-02-25T15:13:08.154" v="140" actId="1076"/>
          <ac:picMkLst>
            <pc:docMk/>
            <pc:sldMk cId="0" sldId="257"/>
            <ac:picMk id="5" creationId="{E4777F95-8CB4-8D37-98B5-0F9970BDA0B2}"/>
          </ac:picMkLst>
        </pc:picChg>
        <pc:picChg chg="add mod">
          <ac:chgData name="Alejandro LL" userId="3ef4c7ea5cdbfd5b" providerId="LiveId" clId="{8D67E4D4-6C81-40C6-B94B-D345E21A29F9}" dt="2023-02-25T15:13:44.388" v="148" actId="1076"/>
          <ac:picMkLst>
            <pc:docMk/>
            <pc:sldMk cId="0" sldId="257"/>
            <ac:picMk id="6" creationId="{9F81E2C3-82A6-747F-3165-FDE21146D4F8}"/>
          </ac:picMkLst>
        </pc:picChg>
        <pc:picChg chg="add mod">
          <ac:chgData name="Alejandro LL" userId="3ef4c7ea5cdbfd5b" providerId="LiveId" clId="{8D67E4D4-6C81-40C6-B94B-D345E21A29F9}" dt="2023-02-25T15:13:36.401" v="144" actId="1076"/>
          <ac:picMkLst>
            <pc:docMk/>
            <pc:sldMk cId="0" sldId="257"/>
            <ac:picMk id="7" creationId="{7930777C-1386-0518-0700-03713CD7D904}"/>
          </ac:picMkLst>
        </pc:picChg>
        <pc:picChg chg="add del mod">
          <ac:chgData name="Alejandro LL" userId="3ef4c7ea5cdbfd5b" providerId="LiveId" clId="{8D67E4D4-6C81-40C6-B94B-D345E21A29F9}" dt="2023-02-25T15:10:47.363" v="104" actId="21"/>
          <ac:picMkLst>
            <pc:docMk/>
            <pc:sldMk cId="0" sldId="257"/>
            <ac:picMk id="9" creationId="{19B453E3-FB7A-0AFE-71D6-A54BBCB637D6}"/>
          </ac:picMkLst>
        </pc:picChg>
        <pc:picChg chg="add mod">
          <ac:chgData name="Alejandro LL" userId="3ef4c7ea5cdbfd5b" providerId="LiveId" clId="{8D67E4D4-6C81-40C6-B94B-D345E21A29F9}" dt="2023-02-25T15:13:45.616" v="149" actId="1076"/>
          <ac:picMkLst>
            <pc:docMk/>
            <pc:sldMk cId="0" sldId="257"/>
            <ac:picMk id="12" creationId="{81CB6B7E-11AA-08D7-C91D-DD7F0E4181D6}"/>
          </ac:picMkLst>
        </pc:picChg>
        <pc:picChg chg="add mod">
          <ac:chgData name="Alejandro LL" userId="3ef4c7ea5cdbfd5b" providerId="LiveId" clId="{8D67E4D4-6C81-40C6-B94B-D345E21A29F9}" dt="2023-02-25T15:14:52.522" v="165" actId="14100"/>
          <ac:picMkLst>
            <pc:docMk/>
            <pc:sldMk cId="0" sldId="257"/>
            <ac:picMk id="15" creationId="{4FB99368-FC96-A859-0D80-398A905932C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AE09D5-F78E-43EA-91FD-269F3B00A91F}" type="datetimeFigureOut">
              <a:rPr lang="es-ES" smtClean="0"/>
              <a:t>25/02/2023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D9024-014B-4839-AECC-23147AEDAF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720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FD9024-014B-4839-AECC-23147AEDAF0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4933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25/02/2023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17B7D9C-6CBC-0782-3094-992A53870134}"/>
              </a:ext>
            </a:extLst>
          </p:cNvPr>
          <p:cNvSpPr/>
          <p:nvPr/>
        </p:nvSpPr>
        <p:spPr>
          <a:xfrm>
            <a:off x="4572000" y="2319722"/>
            <a:ext cx="4248472" cy="223224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5BA3E95D-447D-94BC-EDC3-D8955AFE2A3C}"/>
              </a:ext>
            </a:extLst>
          </p:cNvPr>
          <p:cNvSpPr/>
          <p:nvPr/>
        </p:nvSpPr>
        <p:spPr>
          <a:xfrm>
            <a:off x="395536" y="2319722"/>
            <a:ext cx="3888432" cy="201622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22BAA663-3A7D-1D70-A817-A30D638EED42}"/>
              </a:ext>
            </a:extLst>
          </p:cNvPr>
          <p:cNvSpPr/>
          <p:nvPr/>
        </p:nvSpPr>
        <p:spPr>
          <a:xfrm>
            <a:off x="395536" y="830784"/>
            <a:ext cx="8424936" cy="129614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0F64A69-8E6E-598A-2654-F46A3AC7644D}"/>
              </a:ext>
            </a:extLst>
          </p:cNvPr>
          <p:cNvSpPr txBox="1"/>
          <p:nvPr/>
        </p:nvSpPr>
        <p:spPr>
          <a:xfrm>
            <a:off x="395536" y="994108"/>
            <a:ext cx="835292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EXPERIENCIA CON BENRALIZUMAB EN HOSPITAL TORRECÁRDENAS DE ALMERÍA</a:t>
            </a:r>
          </a:p>
          <a:p>
            <a:pPr algn="ctr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López León, A., Martos Maldonado, M., Díaz López, J.M., Fole Vázquez, D., Cruz Rueda, J.J.</a:t>
            </a:r>
          </a:p>
          <a:p>
            <a:pPr algn="ctr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Hospital Universitario Torrecárdenas, Almería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BF9D1B0-81EE-263A-B705-F0E0F0C82A51}"/>
              </a:ext>
            </a:extLst>
          </p:cNvPr>
          <p:cNvSpPr txBox="1"/>
          <p:nvPr/>
        </p:nvSpPr>
        <p:spPr>
          <a:xfrm>
            <a:off x="611560" y="2488996"/>
            <a:ext cx="36724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Benralizumab es un anticuerpo monoclonal, indicado como terapia de apoyo en asma grave de perfil eosinofílico (&gt;150/mm3), que actúa bloqueando IL-5R. Nuestro estudio trata de reflejar las características de los pacientes que reciben el fármaco en nuestro hospital y su respuesta al mismo.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98BD41D-3249-C240-53F7-04673A537A06}"/>
              </a:ext>
            </a:extLst>
          </p:cNvPr>
          <p:cNvSpPr txBox="1"/>
          <p:nvPr/>
        </p:nvSpPr>
        <p:spPr>
          <a:xfrm>
            <a:off x="4670750" y="2488996"/>
            <a:ext cx="417646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Material y métodos:</a:t>
            </a:r>
          </a:p>
          <a:p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Análisis de los 34 pacientes que reciben Benralizumab en Hospital Torrecárdenas (Almería), a 23/09/22, utilizando el registro de consumos proporcionado por Farmacia Hospitalaria. Consideramos variables como datos demográficos, comorbilidades, fecha de diagnóstico de asma bronquial y evolución de FEV1, eosinófilos, estado sintomático, hospitalizaciones y necesidad de corticoterapia oral tras el tratamiento.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A7C490C4-14B3-2DD8-5735-35DA040F3140}"/>
              </a:ext>
            </a:extLst>
          </p:cNvPr>
          <p:cNvSpPr/>
          <p:nvPr/>
        </p:nvSpPr>
        <p:spPr>
          <a:xfrm>
            <a:off x="395536" y="3265510"/>
            <a:ext cx="7992888" cy="163005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1CACAF16-FCA0-41FE-022B-9C711E869041}"/>
              </a:ext>
            </a:extLst>
          </p:cNvPr>
          <p:cNvSpPr/>
          <p:nvPr/>
        </p:nvSpPr>
        <p:spPr>
          <a:xfrm>
            <a:off x="1835696" y="123478"/>
            <a:ext cx="1224136" cy="50405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1F1C192-7F3D-04A0-76B5-50FE0BD4CEB7}"/>
              </a:ext>
            </a:extLst>
          </p:cNvPr>
          <p:cNvSpPr txBox="1"/>
          <p:nvPr/>
        </p:nvSpPr>
        <p:spPr>
          <a:xfrm>
            <a:off x="467544" y="3348219"/>
            <a:ext cx="835292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 comorbilidad más frecuente fue sobrepeso/obesidad (86%), seguida de poliposis nasal.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 constató una mejoría media en FEV1 de 821 mL con Benralizumab.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Todos los pacientes neutralizaron su eosinofilia.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 disnea habitual fue reducida en un 61%.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 redujeron las agudizaciones en un 50%. No hubo hospitalizaciones por agudización asmática.</a:t>
            </a:r>
          </a:p>
          <a:p>
            <a:pPr algn="l">
              <a:buFont typeface="+mj-lt"/>
              <a:buAutoNum type="arabicPeriod"/>
            </a:pPr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 objetivó una disminución en la necesidad de corticoterapia oral del 76% con el fármaco, similar a la literatura.</a:t>
            </a: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5D3D90-91D3-BDF0-3FDE-58FAD14C3E35}"/>
              </a:ext>
            </a:extLst>
          </p:cNvPr>
          <p:cNvSpPr txBox="1"/>
          <p:nvPr/>
        </p:nvSpPr>
        <p:spPr>
          <a:xfrm>
            <a:off x="1835696" y="195486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4777F95-8CB4-8D37-98B5-0F9970BDA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85" y="1227161"/>
            <a:ext cx="1312656" cy="15177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930777C-1386-0518-0700-03713CD7D9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359" y="780974"/>
            <a:ext cx="3909306" cy="22456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F81E2C3-82A6-747F-3165-FDE21146D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704" y="656251"/>
            <a:ext cx="1182449" cy="117229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1CB6B7E-11AA-08D7-C91D-DD7F0E4181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603" y="293460"/>
            <a:ext cx="1963038" cy="147407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56E2488-54FA-8DBA-3C8B-42E6F7192885}"/>
              </a:ext>
            </a:extLst>
          </p:cNvPr>
          <p:cNvSpPr txBox="1"/>
          <p:nvPr/>
        </p:nvSpPr>
        <p:spPr>
          <a:xfrm>
            <a:off x="6011024" y="981511"/>
            <a:ext cx="9808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821 mL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4FB99368-FC96-A859-0D80-398A905932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801" y="1798176"/>
            <a:ext cx="2418575" cy="1443215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2845BAF-AEAC-C580-D976-DDFF7C6160F6}"/>
              </a:ext>
            </a:extLst>
          </p:cNvPr>
          <p:cNvSpPr txBox="1"/>
          <p:nvPr/>
        </p:nvSpPr>
        <p:spPr>
          <a:xfrm>
            <a:off x="6444208" y="2461990"/>
            <a:ext cx="607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76%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257</Words>
  <Application>Microsoft Office PowerPoint</Application>
  <PresentationFormat>Presentación en pantalla (16:9)</PresentationFormat>
  <Paragraphs>18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Alejandro LL</cp:lastModifiedBy>
  <cp:revision>3</cp:revision>
  <dcterms:created xsi:type="dcterms:W3CDTF">2022-01-11T08:55:46Z</dcterms:created>
  <dcterms:modified xsi:type="dcterms:W3CDTF">2023-02-25T15:21:00Z</dcterms:modified>
</cp:coreProperties>
</file>