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9" r:id="rId2"/>
    <p:sldId id="270" r:id="rId3"/>
    <p:sldId id="271" r:id="rId4"/>
    <p:sldId id="272" r:id="rId5"/>
    <p:sldId id="273" r:id="rId6"/>
    <p:sldId id="274" r:id="rId7"/>
    <p:sldId id="275" r:id="rId8"/>
    <p:sldId id="277" r:id="rId9"/>
    <p:sldId id="278" r:id="rId10"/>
    <p:sldId id="279" r:id="rId11"/>
    <p:sldId id="280" r:id="rId12"/>
    <p:sldId id="281" r:id="rId13"/>
    <p:sldId id="282" r:id="rId14"/>
    <p:sldId id="256" r:id="rId15"/>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706"/>
  </p:normalViewPr>
  <p:slideViewPr>
    <p:cSldViewPr>
      <p:cViewPr varScale="1">
        <p:scale>
          <a:sx n="120" d="100"/>
          <a:sy n="120" d="100"/>
        </p:scale>
        <p:origin x="200" y="101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spPr>
            <a:solidFill>
              <a:schemeClr val="accent5">
                <a:lumMod val="75000"/>
              </a:schemeClr>
            </a:solidFill>
            <a:ln>
              <a:noFill/>
            </a:ln>
            <a:effectLst>
              <a:innerShdw blurRad="114300">
                <a:schemeClr val="accent4"/>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Hoja1!$C$4:$C$6</c:f>
              <c:strCache>
                <c:ptCount val="3"/>
                <c:pt idx="0">
                  <c:v>SINTOMAS</c:v>
                </c:pt>
                <c:pt idx="1">
                  <c:v>ACTIVIDAD</c:v>
                </c:pt>
                <c:pt idx="2">
                  <c:v>IMPACTO</c:v>
                </c:pt>
              </c:strCache>
            </c:strRef>
          </c:cat>
          <c:val>
            <c:numRef>
              <c:f>Hoja1!$D$4:$D$6</c:f>
              <c:numCache>
                <c:formatCode>General</c:formatCode>
                <c:ptCount val="3"/>
                <c:pt idx="0">
                  <c:v>26.57</c:v>
                </c:pt>
                <c:pt idx="1">
                  <c:v>20.84</c:v>
                </c:pt>
                <c:pt idx="2">
                  <c:v>21.19</c:v>
                </c:pt>
              </c:numCache>
            </c:numRef>
          </c:val>
          <c:extLst>
            <c:ext xmlns:c16="http://schemas.microsoft.com/office/drawing/2014/chart" uri="{C3380CC4-5D6E-409C-BE32-E72D297353CC}">
              <c16:uniqueId val="{00000000-F1AF-AD4D-856F-369A8F8BEC73}"/>
            </c:ext>
          </c:extLst>
        </c:ser>
        <c:dLbls>
          <c:dLblPos val="inEnd"/>
          <c:showLegendKey val="0"/>
          <c:showVal val="1"/>
          <c:showCatName val="0"/>
          <c:showSerName val="0"/>
          <c:showPercent val="0"/>
          <c:showBubbleSize val="0"/>
        </c:dLbls>
        <c:gapWidth val="164"/>
        <c:overlap val="-22"/>
        <c:axId val="1852492304"/>
        <c:axId val="1852160144"/>
      </c:barChart>
      <c:catAx>
        <c:axId val="1852492304"/>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ES"/>
          </a:p>
        </c:txPr>
        <c:crossAx val="1852160144"/>
        <c:crosses val="autoZero"/>
        <c:auto val="1"/>
        <c:lblAlgn val="ctr"/>
        <c:lblOffset val="100"/>
        <c:noMultiLvlLbl val="0"/>
      </c:catAx>
      <c:valAx>
        <c:axId val="1852160144"/>
        <c:scaling>
          <c:orientation val="minMax"/>
        </c:scaling>
        <c:delete val="1"/>
        <c:axPos val="l"/>
        <c:numFmt formatCode="General" sourceLinked="1"/>
        <c:majorTickMark val="none"/>
        <c:minorTickMark val="none"/>
        <c:tickLblPos val="nextTo"/>
        <c:crossAx val="1852492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F76B7A-1F76-DE45-837B-191955A1A512}" type="doc">
      <dgm:prSet loTypeId="urn:microsoft.com/office/officeart/2005/8/layout/list1" loCatId="" qsTypeId="urn:microsoft.com/office/officeart/2005/8/quickstyle/simple1" qsCatId="simple" csTypeId="urn:microsoft.com/office/officeart/2005/8/colors/accent3_1" csCatId="accent3" phldr="1"/>
      <dgm:spPr/>
      <dgm:t>
        <a:bodyPr/>
        <a:lstStyle/>
        <a:p>
          <a:endParaRPr lang="es-ES"/>
        </a:p>
      </dgm:t>
    </dgm:pt>
    <dgm:pt modelId="{55D9BEDF-F094-BC49-BAE6-63DC108E4F45}">
      <dgm:prSet phldrT="[Texto]"/>
      <dgm:spPr/>
      <dgm:t>
        <a:bodyPr/>
        <a:lstStyle/>
        <a:p>
          <a:r>
            <a:rPr lang="es-ES" dirty="0"/>
            <a:t>Características demográficas</a:t>
          </a:r>
        </a:p>
      </dgm:t>
    </dgm:pt>
    <dgm:pt modelId="{4DD359A4-18C0-7841-8B96-91A0728B5091}" type="parTrans" cxnId="{F4A33C1C-4AE9-2B47-A706-262C8BC1A059}">
      <dgm:prSet/>
      <dgm:spPr/>
      <dgm:t>
        <a:bodyPr/>
        <a:lstStyle/>
        <a:p>
          <a:endParaRPr lang="es-ES"/>
        </a:p>
      </dgm:t>
    </dgm:pt>
    <dgm:pt modelId="{A8C1911A-5D22-C440-85D6-F1A5B5A4E1C3}" type="sibTrans" cxnId="{F4A33C1C-4AE9-2B47-A706-262C8BC1A059}">
      <dgm:prSet/>
      <dgm:spPr/>
      <dgm:t>
        <a:bodyPr/>
        <a:lstStyle/>
        <a:p>
          <a:endParaRPr lang="es-ES"/>
        </a:p>
      </dgm:t>
    </dgm:pt>
    <dgm:pt modelId="{3202ED82-32AB-8249-88A7-F2030DC51ECA}">
      <dgm:prSet phldrT="[Texto]"/>
      <dgm:spPr/>
      <dgm:t>
        <a:bodyPr/>
        <a:lstStyle/>
        <a:p>
          <a:r>
            <a:rPr lang="es-ES" dirty="0"/>
            <a:t>Datos funcionales respiratorios</a:t>
          </a:r>
        </a:p>
      </dgm:t>
    </dgm:pt>
    <dgm:pt modelId="{A9543ABD-E703-2147-91E6-B65AD814E421}" type="parTrans" cxnId="{B37815F7-FF43-574D-B699-A6AC527813C3}">
      <dgm:prSet/>
      <dgm:spPr/>
      <dgm:t>
        <a:bodyPr/>
        <a:lstStyle/>
        <a:p>
          <a:endParaRPr lang="es-ES"/>
        </a:p>
      </dgm:t>
    </dgm:pt>
    <dgm:pt modelId="{2684CC33-7DF0-244E-86A9-8B785A4EAD13}" type="sibTrans" cxnId="{B37815F7-FF43-574D-B699-A6AC527813C3}">
      <dgm:prSet/>
      <dgm:spPr/>
      <dgm:t>
        <a:bodyPr/>
        <a:lstStyle/>
        <a:p>
          <a:endParaRPr lang="es-ES"/>
        </a:p>
      </dgm:t>
    </dgm:pt>
    <dgm:pt modelId="{D5937280-9FCB-B247-9E00-52FA3D6FACA0}">
      <dgm:prSet phldrT="[Texto]"/>
      <dgm:spPr/>
      <dgm:t>
        <a:bodyPr/>
        <a:lstStyle/>
        <a:p>
          <a:r>
            <a:rPr lang="es-ES" dirty="0"/>
            <a:t>Hallazgos de la TAC</a:t>
          </a:r>
        </a:p>
      </dgm:t>
    </dgm:pt>
    <dgm:pt modelId="{BB1740C0-34CF-E64C-8574-243435818D8B}" type="parTrans" cxnId="{521DD5B2-CEA9-5D4F-80AB-E8B450904618}">
      <dgm:prSet/>
      <dgm:spPr/>
      <dgm:t>
        <a:bodyPr/>
        <a:lstStyle/>
        <a:p>
          <a:endParaRPr lang="es-ES"/>
        </a:p>
      </dgm:t>
    </dgm:pt>
    <dgm:pt modelId="{51BB8A83-5B04-D248-9F83-1F18F9CFF2E7}" type="sibTrans" cxnId="{521DD5B2-CEA9-5D4F-80AB-E8B450904618}">
      <dgm:prSet/>
      <dgm:spPr/>
      <dgm:t>
        <a:bodyPr/>
        <a:lstStyle/>
        <a:p>
          <a:endParaRPr lang="es-ES"/>
        </a:p>
      </dgm:t>
    </dgm:pt>
    <dgm:pt modelId="{283FD5C9-A1C1-7344-A288-36E4DA59DD74}">
      <dgm:prSet phldrT="[Texto]"/>
      <dgm:spPr/>
      <dgm:t>
        <a:bodyPr/>
        <a:lstStyle/>
        <a:p>
          <a:r>
            <a:rPr lang="es-ES" dirty="0"/>
            <a:t>Cuestionario de calidad de vida</a:t>
          </a:r>
        </a:p>
      </dgm:t>
    </dgm:pt>
    <dgm:pt modelId="{E60B7104-C346-1147-8E5C-D2141AA438BF}" type="parTrans" cxnId="{844BC10A-EF7F-5F4E-A7F0-4B6D1E765D3E}">
      <dgm:prSet/>
      <dgm:spPr/>
      <dgm:t>
        <a:bodyPr/>
        <a:lstStyle/>
        <a:p>
          <a:endParaRPr lang="es-ES"/>
        </a:p>
      </dgm:t>
    </dgm:pt>
    <dgm:pt modelId="{1884B0A2-353E-E74A-B4AA-DC723FE0A53D}" type="sibTrans" cxnId="{844BC10A-EF7F-5F4E-A7F0-4B6D1E765D3E}">
      <dgm:prSet/>
      <dgm:spPr/>
      <dgm:t>
        <a:bodyPr/>
        <a:lstStyle/>
        <a:p>
          <a:endParaRPr lang="es-ES"/>
        </a:p>
      </dgm:t>
    </dgm:pt>
    <dgm:pt modelId="{059C907E-E8BD-5146-9905-502FDB75DA75}">
      <dgm:prSet phldrT="[Texto]"/>
      <dgm:spPr/>
      <dgm:t>
        <a:bodyPr/>
        <a:lstStyle/>
        <a:p>
          <a:r>
            <a:rPr lang="es-ES" dirty="0"/>
            <a:t>Datos de PECP</a:t>
          </a:r>
        </a:p>
      </dgm:t>
    </dgm:pt>
    <dgm:pt modelId="{0EEB5B60-CF1C-5440-87A1-62E98B5C9631}" type="parTrans" cxnId="{051714B0-1386-6E4C-A881-7D8745598053}">
      <dgm:prSet/>
      <dgm:spPr/>
      <dgm:t>
        <a:bodyPr/>
        <a:lstStyle/>
        <a:p>
          <a:endParaRPr lang="es-ES"/>
        </a:p>
      </dgm:t>
    </dgm:pt>
    <dgm:pt modelId="{EBA1E4D1-D551-6D44-A8F0-257B21243C83}" type="sibTrans" cxnId="{051714B0-1386-6E4C-A881-7D8745598053}">
      <dgm:prSet/>
      <dgm:spPr/>
      <dgm:t>
        <a:bodyPr/>
        <a:lstStyle/>
        <a:p>
          <a:endParaRPr lang="es-ES"/>
        </a:p>
      </dgm:t>
    </dgm:pt>
    <dgm:pt modelId="{3C02BF02-175D-0D41-89F6-2BC7F2195AAA}" type="pres">
      <dgm:prSet presAssocID="{7BF76B7A-1F76-DE45-837B-191955A1A512}" presName="linear" presStyleCnt="0">
        <dgm:presLayoutVars>
          <dgm:dir/>
          <dgm:animLvl val="lvl"/>
          <dgm:resizeHandles val="exact"/>
        </dgm:presLayoutVars>
      </dgm:prSet>
      <dgm:spPr/>
    </dgm:pt>
    <dgm:pt modelId="{16861994-ACB9-D64B-BC6B-4BF0D584F3E8}" type="pres">
      <dgm:prSet presAssocID="{55D9BEDF-F094-BC49-BAE6-63DC108E4F45}" presName="parentLin" presStyleCnt="0"/>
      <dgm:spPr/>
    </dgm:pt>
    <dgm:pt modelId="{8CB4ECE2-FAC7-7644-9374-E7CD9CF0C155}" type="pres">
      <dgm:prSet presAssocID="{55D9BEDF-F094-BC49-BAE6-63DC108E4F45}" presName="parentLeftMargin" presStyleLbl="node1" presStyleIdx="0" presStyleCnt="5"/>
      <dgm:spPr/>
    </dgm:pt>
    <dgm:pt modelId="{5C793FD9-24E8-834D-94F7-1442CDC71F0F}" type="pres">
      <dgm:prSet presAssocID="{55D9BEDF-F094-BC49-BAE6-63DC108E4F45}" presName="parentText" presStyleLbl="node1" presStyleIdx="0" presStyleCnt="5">
        <dgm:presLayoutVars>
          <dgm:chMax val="0"/>
          <dgm:bulletEnabled val="1"/>
        </dgm:presLayoutVars>
      </dgm:prSet>
      <dgm:spPr/>
    </dgm:pt>
    <dgm:pt modelId="{88EF0BC1-0612-B142-81E0-5C6CBE84A0BA}" type="pres">
      <dgm:prSet presAssocID="{55D9BEDF-F094-BC49-BAE6-63DC108E4F45}" presName="negativeSpace" presStyleCnt="0"/>
      <dgm:spPr/>
    </dgm:pt>
    <dgm:pt modelId="{A81A0C46-DD4B-0341-976E-9066161A4B19}" type="pres">
      <dgm:prSet presAssocID="{55D9BEDF-F094-BC49-BAE6-63DC108E4F45}" presName="childText" presStyleLbl="conFgAcc1" presStyleIdx="0" presStyleCnt="5">
        <dgm:presLayoutVars>
          <dgm:bulletEnabled val="1"/>
        </dgm:presLayoutVars>
      </dgm:prSet>
      <dgm:spPr/>
    </dgm:pt>
    <dgm:pt modelId="{57445ED8-A147-D841-9E6D-F6C48576D4F5}" type="pres">
      <dgm:prSet presAssocID="{A8C1911A-5D22-C440-85D6-F1A5B5A4E1C3}" presName="spaceBetweenRectangles" presStyleCnt="0"/>
      <dgm:spPr/>
    </dgm:pt>
    <dgm:pt modelId="{F84C61D1-A73B-AB47-AE39-0DC0A6A68F7B}" type="pres">
      <dgm:prSet presAssocID="{3202ED82-32AB-8249-88A7-F2030DC51ECA}" presName="parentLin" presStyleCnt="0"/>
      <dgm:spPr/>
    </dgm:pt>
    <dgm:pt modelId="{AD23877B-C14F-FA44-87CF-ABB1C3E1C2F0}" type="pres">
      <dgm:prSet presAssocID="{3202ED82-32AB-8249-88A7-F2030DC51ECA}" presName="parentLeftMargin" presStyleLbl="node1" presStyleIdx="0" presStyleCnt="5"/>
      <dgm:spPr/>
    </dgm:pt>
    <dgm:pt modelId="{5ED53D9E-18D4-B640-BFEB-ED8C50A14A70}" type="pres">
      <dgm:prSet presAssocID="{3202ED82-32AB-8249-88A7-F2030DC51ECA}" presName="parentText" presStyleLbl="node1" presStyleIdx="1" presStyleCnt="5">
        <dgm:presLayoutVars>
          <dgm:chMax val="0"/>
          <dgm:bulletEnabled val="1"/>
        </dgm:presLayoutVars>
      </dgm:prSet>
      <dgm:spPr/>
    </dgm:pt>
    <dgm:pt modelId="{00E4EA7B-C269-CB4C-9048-103EAF77935B}" type="pres">
      <dgm:prSet presAssocID="{3202ED82-32AB-8249-88A7-F2030DC51ECA}" presName="negativeSpace" presStyleCnt="0"/>
      <dgm:spPr/>
    </dgm:pt>
    <dgm:pt modelId="{AD873C59-0907-5F4F-BAA2-1BE4DDF2A5A6}" type="pres">
      <dgm:prSet presAssocID="{3202ED82-32AB-8249-88A7-F2030DC51ECA}" presName="childText" presStyleLbl="conFgAcc1" presStyleIdx="1" presStyleCnt="5">
        <dgm:presLayoutVars>
          <dgm:bulletEnabled val="1"/>
        </dgm:presLayoutVars>
      </dgm:prSet>
      <dgm:spPr/>
    </dgm:pt>
    <dgm:pt modelId="{BE8A24F1-9884-1542-8BFF-C91BB316914A}" type="pres">
      <dgm:prSet presAssocID="{2684CC33-7DF0-244E-86A9-8B785A4EAD13}" presName="spaceBetweenRectangles" presStyleCnt="0"/>
      <dgm:spPr/>
    </dgm:pt>
    <dgm:pt modelId="{B98D49DD-31E5-4043-AA6F-DA82AB104BC7}" type="pres">
      <dgm:prSet presAssocID="{D5937280-9FCB-B247-9E00-52FA3D6FACA0}" presName="parentLin" presStyleCnt="0"/>
      <dgm:spPr/>
    </dgm:pt>
    <dgm:pt modelId="{DBA1061C-64FF-8246-91E3-DBE4AE40EFBB}" type="pres">
      <dgm:prSet presAssocID="{D5937280-9FCB-B247-9E00-52FA3D6FACA0}" presName="parentLeftMargin" presStyleLbl="node1" presStyleIdx="1" presStyleCnt="5"/>
      <dgm:spPr/>
    </dgm:pt>
    <dgm:pt modelId="{0A2A9CCD-68BF-5B45-AD13-65A8FB05A72F}" type="pres">
      <dgm:prSet presAssocID="{D5937280-9FCB-B247-9E00-52FA3D6FACA0}" presName="parentText" presStyleLbl="node1" presStyleIdx="2" presStyleCnt="5">
        <dgm:presLayoutVars>
          <dgm:chMax val="0"/>
          <dgm:bulletEnabled val="1"/>
        </dgm:presLayoutVars>
      </dgm:prSet>
      <dgm:spPr/>
    </dgm:pt>
    <dgm:pt modelId="{26C2CD8E-31A1-C847-B42A-174F2CF381E1}" type="pres">
      <dgm:prSet presAssocID="{D5937280-9FCB-B247-9E00-52FA3D6FACA0}" presName="negativeSpace" presStyleCnt="0"/>
      <dgm:spPr/>
    </dgm:pt>
    <dgm:pt modelId="{446042E8-2B61-F44D-A0D0-D2DB911C0E8A}" type="pres">
      <dgm:prSet presAssocID="{D5937280-9FCB-B247-9E00-52FA3D6FACA0}" presName="childText" presStyleLbl="conFgAcc1" presStyleIdx="2" presStyleCnt="5">
        <dgm:presLayoutVars>
          <dgm:bulletEnabled val="1"/>
        </dgm:presLayoutVars>
      </dgm:prSet>
      <dgm:spPr/>
    </dgm:pt>
    <dgm:pt modelId="{5B0375A0-B336-1F47-942B-D50060738372}" type="pres">
      <dgm:prSet presAssocID="{51BB8A83-5B04-D248-9F83-1F18F9CFF2E7}" presName="spaceBetweenRectangles" presStyleCnt="0"/>
      <dgm:spPr/>
    </dgm:pt>
    <dgm:pt modelId="{7D39DA6B-EA58-354A-9DC4-F9A1AE1FA823}" type="pres">
      <dgm:prSet presAssocID="{283FD5C9-A1C1-7344-A288-36E4DA59DD74}" presName="parentLin" presStyleCnt="0"/>
      <dgm:spPr/>
    </dgm:pt>
    <dgm:pt modelId="{6132F268-D16C-8842-B973-E89A401CA755}" type="pres">
      <dgm:prSet presAssocID="{283FD5C9-A1C1-7344-A288-36E4DA59DD74}" presName="parentLeftMargin" presStyleLbl="node1" presStyleIdx="2" presStyleCnt="5"/>
      <dgm:spPr/>
    </dgm:pt>
    <dgm:pt modelId="{8A82020A-AA04-BB40-95AF-3EC8C4844FE7}" type="pres">
      <dgm:prSet presAssocID="{283FD5C9-A1C1-7344-A288-36E4DA59DD74}" presName="parentText" presStyleLbl="node1" presStyleIdx="3" presStyleCnt="5">
        <dgm:presLayoutVars>
          <dgm:chMax val="0"/>
          <dgm:bulletEnabled val="1"/>
        </dgm:presLayoutVars>
      </dgm:prSet>
      <dgm:spPr/>
    </dgm:pt>
    <dgm:pt modelId="{EEAB7CF1-BC8A-1C4B-95AC-8FD5906BA82C}" type="pres">
      <dgm:prSet presAssocID="{283FD5C9-A1C1-7344-A288-36E4DA59DD74}" presName="negativeSpace" presStyleCnt="0"/>
      <dgm:spPr/>
    </dgm:pt>
    <dgm:pt modelId="{92A5E57F-C6FC-DC40-830D-86AFE22930D9}" type="pres">
      <dgm:prSet presAssocID="{283FD5C9-A1C1-7344-A288-36E4DA59DD74}" presName="childText" presStyleLbl="conFgAcc1" presStyleIdx="3" presStyleCnt="5">
        <dgm:presLayoutVars>
          <dgm:bulletEnabled val="1"/>
        </dgm:presLayoutVars>
      </dgm:prSet>
      <dgm:spPr/>
    </dgm:pt>
    <dgm:pt modelId="{35732D4B-FF05-814F-927D-6EBCF06FAD38}" type="pres">
      <dgm:prSet presAssocID="{1884B0A2-353E-E74A-B4AA-DC723FE0A53D}" presName="spaceBetweenRectangles" presStyleCnt="0"/>
      <dgm:spPr/>
    </dgm:pt>
    <dgm:pt modelId="{C0CB5A80-9095-9B41-98C5-951A92714DD2}" type="pres">
      <dgm:prSet presAssocID="{059C907E-E8BD-5146-9905-502FDB75DA75}" presName="parentLin" presStyleCnt="0"/>
      <dgm:spPr/>
    </dgm:pt>
    <dgm:pt modelId="{9C3BFC59-6D40-CC42-BC0E-2AF00ABA0E82}" type="pres">
      <dgm:prSet presAssocID="{059C907E-E8BD-5146-9905-502FDB75DA75}" presName="parentLeftMargin" presStyleLbl="node1" presStyleIdx="3" presStyleCnt="5"/>
      <dgm:spPr/>
    </dgm:pt>
    <dgm:pt modelId="{CEA3E1B6-7959-6B4E-8FBA-4350CA110B59}" type="pres">
      <dgm:prSet presAssocID="{059C907E-E8BD-5146-9905-502FDB75DA75}" presName="parentText" presStyleLbl="node1" presStyleIdx="4" presStyleCnt="5">
        <dgm:presLayoutVars>
          <dgm:chMax val="0"/>
          <dgm:bulletEnabled val="1"/>
        </dgm:presLayoutVars>
      </dgm:prSet>
      <dgm:spPr/>
    </dgm:pt>
    <dgm:pt modelId="{338FEC70-547C-0347-9BCD-3D058A140EAC}" type="pres">
      <dgm:prSet presAssocID="{059C907E-E8BD-5146-9905-502FDB75DA75}" presName="negativeSpace" presStyleCnt="0"/>
      <dgm:spPr/>
    </dgm:pt>
    <dgm:pt modelId="{DD7A098A-0313-C54F-9C10-B839B48A9DC2}" type="pres">
      <dgm:prSet presAssocID="{059C907E-E8BD-5146-9905-502FDB75DA75}" presName="childText" presStyleLbl="conFgAcc1" presStyleIdx="4" presStyleCnt="5">
        <dgm:presLayoutVars>
          <dgm:bulletEnabled val="1"/>
        </dgm:presLayoutVars>
      </dgm:prSet>
      <dgm:spPr/>
    </dgm:pt>
  </dgm:ptLst>
  <dgm:cxnLst>
    <dgm:cxn modelId="{844BC10A-EF7F-5F4E-A7F0-4B6D1E765D3E}" srcId="{7BF76B7A-1F76-DE45-837B-191955A1A512}" destId="{283FD5C9-A1C1-7344-A288-36E4DA59DD74}" srcOrd="3" destOrd="0" parTransId="{E60B7104-C346-1147-8E5C-D2141AA438BF}" sibTransId="{1884B0A2-353E-E74A-B4AA-DC723FE0A53D}"/>
    <dgm:cxn modelId="{27B77215-92C7-D14B-BF4F-8494C76E1E1C}" type="presOf" srcId="{283FD5C9-A1C1-7344-A288-36E4DA59DD74}" destId="{6132F268-D16C-8842-B973-E89A401CA755}" srcOrd="0" destOrd="0" presId="urn:microsoft.com/office/officeart/2005/8/layout/list1"/>
    <dgm:cxn modelId="{F4A33C1C-4AE9-2B47-A706-262C8BC1A059}" srcId="{7BF76B7A-1F76-DE45-837B-191955A1A512}" destId="{55D9BEDF-F094-BC49-BAE6-63DC108E4F45}" srcOrd="0" destOrd="0" parTransId="{4DD359A4-18C0-7841-8B96-91A0728B5091}" sibTransId="{A8C1911A-5D22-C440-85D6-F1A5B5A4E1C3}"/>
    <dgm:cxn modelId="{22BCB741-D510-C54B-93CB-4FCD25B75426}" type="presOf" srcId="{55D9BEDF-F094-BC49-BAE6-63DC108E4F45}" destId="{5C793FD9-24E8-834D-94F7-1442CDC71F0F}" srcOrd="1" destOrd="0" presId="urn:microsoft.com/office/officeart/2005/8/layout/list1"/>
    <dgm:cxn modelId="{DEA90565-3A0F-E347-9D75-06434688A533}" type="presOf" srcId="{283FD5C9-A1C1-7344-A288-36E4DA59DD74}" destId="{8A82020A-AA04-BB40-95AF-3EC8C4844FE7}" srcOrd="1" destOrd="0" presId="urn:microsoft.com/office/officeart/2005/8/layout/list1"/>
    <dgm:cxn modelId="{78079966-D1A8-874A-921F-E769A9F979D3}" type="presOf" srcId="{3202ED82-32AB-8249-88A7-F2030DC51ECA}" destId="{AD23877B-C14F-FA44-87CF-ABB1C3E1C2F0}" srcOrd="0" destOrd="0" presId="urn:microsoft.com/office/officeart/2005/8/layout/list1"/>
    <dgm:cxn modelId="{D1282F78-8C5C-0943-9C4A-6A0837B1E480}" type="presOf" srcId="{059C907E-E8BD-5146-9905-502FDB75DA75}" destId="{9C3BFC59-6D40-CC42-BC0E-2AF00ABA0E82}" srcOrd="0" destOrd="0" presId="urn:microsoft.com/office/officeart/2005/8/layout/list1"/>
    <dgm:cxn modelId="{12CC5A88-DDF3-7A47-BC07-51EDD8981420}" type="presOf" srcId="{3202ED82-32AB-8249-88A7-F2030DC51ECA}" destId="{5ED53D9E-18D4-B640-BFEB-ED8C50A14A70}" srcOrd="1" destOrd="0" presId="urn:microsoft.com/office/officeart/2005/8/layout/list1"/>
    <dgm:cxn modelId="{5868BF89-EF8F-5342-AC76-056A2E257365}" type="presOf" srcId="{7BF76B7A-1F76-DE45-837B-191955A1A512}" destId="{3C02BF02-175D-0D41-89F6-2BC7F2195AAA}" srcOrd="0" destOrd="0" presId="urn:microsoft.com/office/officeart/2005/8/layout/list1"/>
    <dgm:cxn modelId="{57FAB990-3E31-7848-B1B8-32D2457C902C}" type="presOf" srcId="{D5937280-9FCB-B247-9E00-52FA3D6FACA0}" destId="{DBA1061C-64FF-8246-91E3-DBE4AE40EFBB}" srcOrd="0" destOrd="0" presId="urn:microsoft.com/office/officeart/2005/8/layout/list1"/>
    <dgm:cxn modelId="{D944A09E-F53C-284E-843A-7D6EBE83889B}" type="presOf" srcId="{059C907E-E8BD-5146-9905-502FDB75DA75}" destId="{CEA3E1B6-7959-6B4E-8FBA-4350CA110B59}" srcOrd="1" destOrd="0" presId="urn:microsoft.com/office/officeart/2005/8/layout/list1"/>
    <dgm:cxn modelId="{051714B0-1386-6E4C-A881-7D8745598053}" srcId="{7BF76B7A-1F76-DE45-837B-191955A1A512}" destId="{059C907E-E8BD-5146-9905-502FDB75DA75}" srcOrd="4" destOrd="0" parTransId="{0EEB5B60-CF1C-5440-87A1-62E98B5C9631}" sibTransId="{EBA1E4D1-D551-6D44-A8F0-257B21243C83}"/>
    <dgm:cxn modelId="{521DD5B2-CEA9-5D4F-80AB-E8B450904618}" srcId="{7BF76B7A-1F76-DE45-837B-191955A1A512}" destId="{D5937280-9FCB-B247-9E00-52FA3D6FACA0}" srcOrd="2" destOrd="0" parTransId="{BB1740C0-34CF-E64C-8574-243435818D8B}" sibTransId="{51BB8A83-5B04-D248-9F83-1F18F9CFF2E7}"/>
    <dgm:cxn modelId="{24D618E5-A807-5343-A94B-5E61C084E186}" type="presOf" srcId="{55D9BEDF-F094-BC49-BAE6-63DC108E4F45}" destId="{8CB4ECE2-FAC7-7644-9374-E7CD9CF0C155}" srcOrd="0" destOrd="0" presId="urn:microsoft.com/office/officeart/2005/8/layout/list1"/>
    <dgm:cxn modelId="{B6B612E6-7411-BE48-BB53-BAF596926573}" type="presOf" srcId="{D5937280-9FCB-B247-9E00-52FA3D6FACA0}" destId="{0A2A9CCD-68BF-5B45-AD13-65A8FB05A72F}" srcOrd="1" destOrd="0" presId="urn:microsoft.com/office/officeart/2005/8/layout/list1"/>
    <dgm:cxn modelId="{B37815F7-FF43-574D-B699-A6AC527813C3}" srcId="{7BF76B7A-1F76-DE45-837B-191955A1A512}" destId="{3202ED82-32AB-8249-88A7-F2030DC51ECA}" srcOrd="1" destOrd="0" parTransId="{A9543ABD-E703-2147-91E6-B65AD814E421}" sibTransId="{2684CC33-7DF0-244E-86A9-8B785A4EAD13}"/>
    <dgm:cxn modelId="{C342A283-2015-584A-8B76-362627670F58}" type="presParOf" srcId="{3C02BF02-175D-0D41-89F6-2BC7F2195AAA}" destId="{16861994-ACB9-D64B-BC6B-4BF0D584F3E8}" srcOrd="0" destOrd="0" presId="urn:microsoft.com/office/officeart/2005/8/layout/list1"/>
    <dgm:cxn modelId="{3381CAF4-FBF7-1243-8FD5-19A2806E90D5}" type="presParOf" srcId="{16861994-ACB9-D64B-BC6B-4BF0D584F3E8}" destId="{8CB4ECE2-FAC7-7644-9374-E7CD9CF0C155}" srcOrd="0" destOrd="0" presId="urn:microsoft.com/office/officeart/2005/8/layout/list1"/>
    <dgm:cxn modelId="{DAC4B10A-8266-A24C-BE7D-203FB13B027B}" type="presParOf" srcId="{16861994-ACB9-D64B-BC6B-4BF0D584F3E8}" destId="{5C793FD9-24E8-834D-94F7-1442CDC71F0F}" srcOrd="1" destOrd="0" presId="urn:microsoft.com/office/officeart/2005/8/layout/list1"/>
    <dgm:cxn modelId="{4F73C096-11B7-E549-AD81-950A38301B5D}" type="presParOf" srcId="{3C02BF02-175D-0D41-89F6-2BC7F2195AAA}" destId="{88EF0BC1-0612-B142-81E0-5C6CBE84A0BA}" srcOrd="1" destOrd="0" presId="urn:microsoft.com/office/officeart/2005/8/layout/list1"/>
    <dgm:cxn modelId="{3984AD98-7DF1-7848-98B9-1D0A65BDECCD}" type="presParOf" srcId="{3C02BF02-175D-0D41-89F6-2BC7F2195AAA}" destId="{A81A0C46-DD4B-0341-976E-9066161A4B19}" srcOrd="2" destOrd="0" presId="urn:microsoft.com/office/officeart/2005/8/layout/list1"/>
    <dgm:cxn modelId="{08ADD517-6723-214B-A683-AF4C0975AEEB}" type="presParOf" srcId="{3C02BF02-175D-0D41-89F6-2BC7F2195AAA}" destId="{57445ED8-A147-D841-9E6D-F6C48576D4F5}" srcOrd="3" destOrd="0" presId="urn:microsoft.com/office/officeart/2005/8/layout/list1"/>
    <dgm:cxn modelId="{F90B5904-49E5-0943-A43F-21EEBA20CB7D}" type="presParOf" srcId="{3C02BF02-175D-0D41-89F6-2BC7F2195AAA}" destId="{F84C61D1-A73B-AB47-AE39-0DC0A6A68F7B}" srcOrd="4" destOrd="0" presId="urn:microsoft.com/office/officeart/2005/8/layout/list1"/>
    <dgm:cxn modelId="{40B4A47C-2E71-1D47-B7D4-98F83DAF39A1}" type="presParOf" srcId="{F84C61D1-A73B-AB47-AE39-0DC0A6A68F7B}" destId="{AD23877B-C14F-FA44-87CF-ABB1C3E1C2F0}" srcOrd="0" destOrd="0" presId="urn:microsoft.com/office/officeart/2005/8/layout/list1"/>
    <dgm:cxn modelId="{376E6B07-96DD-E74E-BDD5-8015DBAACB2B}" type="presParOf" srcId="{F84C61D1-A73B-AB47-AE39-0DC0A6A68F7B}" destId="{5ED53D9E-18D4-B640-BFEB-ED8C50A14A70}" srcOrd="1" destOrd="0" presId="urn:microsoft.com/office/officeart/2005/8/layout/list1"/>
    <dgm:cxn modelId="{50DCAEDB-F853-8745-8ADE-CD072E8B050D}" type="presParOf" srcId="{3C02BF02-175D-0D41-89F6-2BC7F2195AAA}" destId="{00E4EA7B-C269-CB4C-9048-103EAF77935B}" srcOrd="5" destOrd="0" presId="urn:microsoft.com/office/officeart/2005/8/layout/list1"/>
    <dgm:cxn modelId="{AD9E36E3-A560-444B-A3C8-C6614046A7D4}" type="presParOf" srcId="{3C02BF02-175D-0D41-89F6-2BC7F2195AAA}" destId="{AD873C59-0907-5F4F-BAA2-1BE4DDF2A5A6}" srcOrd="6" destOrd="0" presId="urn:microsoft.com/office/officeart/2005/8/layout/list1"/>
    <dgm:cxn modelId="{744E8F15-2065-9946-9F1D-7353766D0386}" type="presParOf" srcId="{3C02BF02-175D-0D41-89F6-2BC7F2195AAA}" destId="{BE8A24F1-9884-1542-8BFF-C91BB316914A}" srcOrd="7" destOrd="0" presId="urn:microsoft.com/office/officeart/2005/8/layout/list1"/>
    <dgm:cxn modelId="{BEEC3D61-22A4-F340-8557-C2F4E62946E1}" type="presParOf" srcId="{3C02BF02-175D-0D41-89F6-2BC7F2195AAA}" destId="{B98D49DD-31E5-4043-AA6F-DA82AB104BC7}" srcOrd="8" destOrd="0" presId="urn:microsoft.com/office/officeart/2005/8/layout/list1"/>
    <dgm:cxn modelId="{0A5083D3-BB7E-FA47-8CC2-E278CBBA74AD}" type="presParOf" srcId="{B98D49DD-31E5-4043-AA6F-DA82AB104BC7}" destId="{DBA1061C-64FF-8246-91E3-DBE4AE40EFBB}" srcOrd="0" destOrd="0" presId="urn:microsoft.com/office/officeart/2005/8/layout/list1"/>
    <dgm:cxn modelId="{871FEB72-240D-7642-A514-BB2A915B2CD1}" type="presParOf" srcId="{B98D49DD-31E5-4043-AA6F-DA82AB104BC7}" destId="{0A2A9CCD-68BF-5B45-AD13-65A8FB05A72F}" srcOrd="1" destOrd="0" presId="urn:microsoft.com/office/officeart/2005/8/layout/list1"/>
    <dgm:cxn modelId="{12741EF0-77BB-4A46-9DCE-9B15E510ACD3}" type="presParOf" srcId="{3C02BF02-175D-0D41-89F6-2BC7F2195AAA}" destId="{26C2CD8E-31A1-C847-B42A-174F2CF381E1}" srcOrd="9" destOrd="0" presId="urn:microsoft.com/office/officeart/2005/8/layout/list1"/>
    <dgm:cxn modelId="{AC56B0BA-94E7-A74C-BDFB-BF0BFFE0D142}" type="presParOf" srcId="{3C02BF02-175D-0D41-89F6-2BC7F2195AAA}" destId="{446042E8-2B61-F44D-A0D0-D2DB911C0E8A}" srcOrd="10" destOrd="0" presId="urn:microsoft.com/office/officeart/2005/8/layout/list1"/>
    <dgm:cxn modelId="{4A1EC24B-196C-904F-B086-D64AB6334A9C}" type="presParOf" srcId="{3C02BF02-175D-0D41-89F6-2BC7F2195AAA}" destId="{5B0375A0-B336-1F47-942B-D50060738372}" srcOrd="11" destOrd="0" presId="urn:microsoft.com/office/officeart/2005/8/layout/list1"/>
    <dgm:cxn modelId="{4F9F109C-9ABE-DA41-9402-E93F1384F0EB}" type="presParOf" srcId="{3C02BF02-175D-0D41-89F6-2BC7F2195AAA}" destId="{7D39DA6B-EA58-354A-9DC4-F9A1AE1FA823}" srcOrd="12" destOrd="0" presId="urn:microsoft.com/office/officeart/2005/8/layout/list1"/>
    <dgm:cxn modelId="{E45576BB-6F12-E045-AAF5-D87CF9381D7D}" type="presParOf" srcId="{7D39DA6B-EA58-354A-9DC4-F9A1AE1FA823}" destId="{6132F268-D16C-8842-B973-E89A401CA755}" srcOrd="0" destOrd="0" presId="urn:microsoft.com/office/officeart/2005/8/layout/list1"/>
    <dgm:cxn modelId="{5EE35558-60EF-484B-BA6A-7F3369BBF4BC}" type="presParOf" srcId="{7D39DA6B-EA58-354A-9DC4-F9A1AE1FA823}" destId="{8A82020A-AA04-BB40-95AF-3EC8C4844FE7}" srcOrd="1" destOrd="0" presId="urn:microsoft.com/office/officeart/2005/8/layout/list1"/>
    <dgm:cxn modelId="{AE2EDC29-FFE1-C744-A7D7-F2120636FEEA}" type="presParOf" srcId="{3C02BF02-175D-0D41-89F6-2BC7F2195AAA}" destId="{EEAB7CF1-BC8A-1C4B-95AC-8FD5906BA82C}" srcOrd="13" destOrd="0" presId="urn:microsoft.com/office/officeart/2005/8/layout/list1"/>
    <dgm:cxn modelId="{1C9BE036-41FE-BD41-A9A9-45DE1BF45B05}" type="presParOf" srcId="{3C02BF02-175D-0D41-89F6-2BC7F2195AAA}" destId="{92A5E57F-C6FC-DC40-830D-86AFE22930D9}" srcOrd="14" destOrd="0" presId="urn:microsoft.com/office/officeart/2005/8/layout/list1"/>
    <dgm:cxn modelId="{D54F5478-99BD-F14D-B0D1-DFB10B3C6478}" type="presParOf" srcId="{3C02BF02-175D-0D41-89F6-2BC7F2195AAA}" destId="{35732D4B-FF05-814F-927D-6EBCF06FAD38}" srcOrd="15" destOrd="0" presId="urn:microsoft.com/office/officeart/2005/8/layout/list1"/>
    <dgm:cxn modelId="{19548905-2DCE-1344-BEDC-3C2EFBA72510}" type="presParOf" srcId="{3C02BF02-175D-0D41-89F6-2BC7F2195AAA}" destId="{C0CB5A80-9095-9B41-98C5-951A92714DD2}" srcOrd="16" destOrd="0" presId="urn:microsoft.com/office/officeart/2005/8/layout/list1"/>
    <dgm:cxn modelId="{5AB40FA8-0384-2D42-904A-FFF0E8505206}" type="presParOf" srcId="{C0CB5A80-9095-9B41-98C5-951A92714DD2}" destId="{9C3BFC59-6D40-CC42-BC0E-2AF00ABA0E82}" srcOrd="0" destOrd="0" presId="urn:microsoft.com/office/officeart/2005/8/layout/list1"/>
    <dgm:cxn modelId="{6BB285F3-8F45-044D-9CF1-80D4E004900C}" type="presParOf" srcId="{C0CB5A80-9095-9B41-98C5-951A92714DD2}" destId="{CEA3E1B6-7959-6B4E-8FBA-4350CA110B59}" srcOrd="1" destOrd="0" presId="urn:microsoft.com/office/officeart/2005/8/layout/list1"/>
    <dgm:cxn modelId="{2CF7C625-38A2-2D43-A0A5-3318F5B44CB6}" type="presParOf" srcId="{3C02BF02-175D-0D41-89F6-2BC7F2195AAA}" destId="{338FEC70-547C-0347-9BCD-3D058A140EAC}" srcOrd="17" destOrd="0" presId="urn:microsoft.com/office/officeart/2005/8/layout/list1"/>
    <dgm:cxn modelId="{A90EF537-D5B5-C141-8AEE-2167B7486444}" type="presParOf" srcId="{3C02BF02-175D-0D41-89F6-2BC7F2195AAA}" destId="{DD7A098A-0313-C54F-9C10-B839B48A9DC2}" srcOrd="18"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F1E792-B394-A84D-887A-C55E8B4E543D}" type="doc">
      <dgm:prSet loTypeId="urn:microsoft.com/office/officeart/2005/8/layout/hChevron3" loCatId="" qsTypeId="urn:microsoft.com/office/officeart/2005/8/quickstyle/simple1" qsCatId="simple" csTypeId="urn:microsoft.com/office/officeart/2005/8/colors/accent3_1" csCatId="accent3" phldr="1"/>
      <dgm:spPr/>
    </dgm:pt>
    <dgm:pt modelId="{E6883110-317A-5C49-A721-22ECD5CE45C6}">
      <dgm:prSet phldrT="[Texto]" custT="1"/>
      <dgm:spPr/>
      <dgm:t>
        <a:bodyPr/>
        <a:lstStyle/>
        <a:p>
          <a:r>
            <a:rPr lang="es-ES" sz="1100" dirty="0">
              <a:latin typeface="Arial" panose="020B0604020202020204" pitchFamily="34" charset="0"/>
              <a:cs typeface="Arial" panose="020B0604020202020204" pitchFamily="34" charset="0"/>
            </a:rPr>
            <a:t>Junio </a:t>
          </a:r>
        </a:p>
        <a:p>
          <a:r>
            <a:rPr lang="es-ES" sz="1100" dirty="0">
              <a:latin typeface="Arial" panose="020B0604020202020204" pitchFamily="34" charset="0"/>
              <a:cs typeface="Arial" panose="020B0604020202020204" pitchFamily="34" charset="0"/>
            </a:rPr>
            <a:t>2019</a:t>
          </a:r>
        </a:p>
      </dgm:t>
    </dgm:pt>
    <dgm:pt modelId="{3E48FC0D-E824-AB4E-BAE1-E0E1DA511288}" type="parTrans" cxnId="{3AEF098C-2C75-CD46-A413-32A0AB99BAAC}">
      <dgm:prSet/>
      <dgm:spPr/>
      <dgm:t>
        <a:bodyPr/>
        <a:lstStyle/>
        <a:p>
          <a:endParaRPr lang="es-ES" sz="1100">
            <a:latin typeface="Arial" panose="020B0604020202020204" pitchFamily="34" charset="0"/>
            <a:cs typeface="Arial" panose="020B0604020202020204" pitchFamily="34" charset="0"/>
          </a:endParaRPr>
        </a:p>
      </dgm:t>
    </dgm:pt>
    <dgm:pt modelId="{14B4D0D5-C783-2B43-A7C6-42B3DF69BDDD}" type="sibTrans" cxnId="{3AEF098C-2C75-CD46-A413-32A0AB99BAAC}">
      <dgm:prSet/>
      <dgm:spPr/>
      <dgm:t>
        <a:bodyPr/>
        <a:lstStyle/>
        <a:p>
          <a:endParaRPr lang="es-ES" sz="1100">
            <a:latin typeface="Arial" panose="020B0604020202020204" pitchFamily="34" charset="0"/>
            <a:cs typeface="Arial" panose="020B0604020202020204" pitchFamily="34" charset="0"/>
          </a:endParaRPr>
        </a:p>
      </dgm:t>
    </dgm:pt>
    <dgm:pt modelId="{458295F9-939C-9748-91F5-F4874167790D}">
      <dgm:prSet phldrT="[Texto]" custT="1"/>
      <dgm:spPr/>
      <dgm:t>
        <a:bodyPr/>
        <a:lstStyle/>
        <a:p>
          <a:r>
            <a:rPr lang="es-ES" sz="1100" dirty="0">
              <a:latin typeface="Arial" panose="020B0604020202020204" pitchFamily="34" charset="0"/>
              <a:cs typeface="Arial" panose="020B0604020202020204" pitchFamily="34" charset="0"/>
            </a:rPr>
            <a:t>Noviembre 2022</a:t>
          </a:r>
        </a:p>
      </dgm:t>
    </dgm:pt>
    <dgm:pt modelId="{FA929A5A-4239-DA46-9C39-7C1CC96A5FC0}" type="parTrans" cxnId="{70DED6B7-673B-5040-AE07-593644DFE5C5}">
      <dgm:prSet/>
      <dgm:spPr/>
      <dgm:t>
        <a:bodyPr/>
        <a:lstStyle/>
        <a:p>
          <a:endParaRPr lang="es-ES" sz="1100">
            <a:latin typeface="Arial" panose="020B0604020202020204" pitchFamily="34" charset="0"/>
            <a:cs typeface="Arial" panose="020B0604020202020204" pitchFamily="34" charset="0"/>
          </a:endParaRPr>
        </a:p>
      </dgm:t>
    </dgm:pt>
    <dgm:pt modelId="{D8565C06-1DD5-B04C-8E26-FCE8CCE34D38}" type="sibTrans" cxnId="{70DED6B7-673B-5040-AE07-593644DFE5C5}">
      <dgm:prSet/>
      <dgm:spPr/>
      <dgm:t>
        <a:bodyPr/>
        <a:lstStyle/>
        <a:p>
          <a:endParaRPr lang="es-ES" sz="1100">
            <a:latin typeface="Arial" panose="020B0604020202020204" pitchFamily="34" charset="0"/>
            <a:cs typeface="Arial" panose="020B0604020202020204" pitchFamily="34" charset="0"/>
          </a:endParaRPr>
        </a:p>
      </dgm:t>
    </dgm:pt>
    <dgm:pt modelId="{5DCA1203-752B-744D-AC1F-405DAAA219F0}" type="pres">
      <dgm:prSet presAssocID="{03F1E792-B394-A84D-887A-C55E8B4E543D}" presName="Name0" presStyleCnt="0">
        <dgm:presLayoutVars>
          <dgm:dir/>
          <dgm:resizeHandles val="exact"/>
        </dgm:presLayoutVars>
      </dgm:prSet>
      <dgm:spPr/>
    </dgm:pt>
    <dgm:pt modelId="{DA9B91EA-CD17-7442-A43D-9B9ECC2DB7B6}" type="pres">
      <dgm:prSet presAssocID="{E6883110-317A-5C49-A721-22ECD5CE45C6}" presName="parTxOnly" presStyleLbl="node1" presStyleIdx="0" presStyleCnt="2">
        <dgm:presLayoutVars>
          <dgm:bulletEnabled val="1"/>
        </dgm:presLayoutVars>
      </dgm:prSet>
      <dgm:spPr/>
    </dgm:pt>
    <dgm:pt modelId="{054CF7B8-7C5A-7B47-B4D7-4AE73D754918}" type="pres">
      <dgm:prSet presAssocID="{14B4D0D5-C783-2B43-A7C6-42B3DF69BDDD}" presName="parSpace" presStyleCnt="0"/>
      <dgm:spPr/>
    </dgm:pt>
    <dgm:pt modelId="{400A9C9E-C707-AE42-A8E6-78C87F6C2741}" type="pres">
      <dgm:prSet presAssocID="{458295F9-939C-9748-91F5-F4874167790D}" presName="parTxOnly" presStyleLbl="node1" presStyleIdx="1" presStyleCnt="2" custLinFactNeighborX="22734">
        <dgm:presLayoutVars>
          <dgm:bulletEnabled val="1"/>
        </dgm:presLayoutVars>
      </dgm:prSet>
      <dgm:spPr/>
    </dgm:pt>
  </dgm:ptLst>
  <dgm:cxnLst>
    <dgm:cxn modelId="{3AEF098C-2C75-CD46-A413-32A0AB99BAAC}" srcId="{03F1E792-B394-A84D-887A-C55E8B4E543D}" destId="{E6883110-317A-5C49-A721-22ECD5CE45C6}" srcOrd="0" destOrd="0" parTransId="{3E48FC0D-E824-AB4E-BAE1-E0E1DA511288}" sibTransId="{14B4D0D5-C783-2B43-A7C6-42B3DF69BDDD}"/>
    <dgm:cxn modelId="{44DC7EA1-4B2A-D54D-AE06-87D0034429C1}" type="presOf" srcId="{03F1E792-B394-A84D-887A-C55E8B4E543D}" destId="{5DCA1203-752B-744D-AC1F-405DAAA219F0}" srcOrd="0" destOrd="0" presId="urn:microsoft.com/office/officeart/2005/8/layout/hChevron3"/>
    <dgm:cxn modelId="{408588A3-8A50-8C49-9635-296BAF4C58DB}" type="presOf" srcId="{E6883110-317A-5C49-A721-22ECD5CE45C6}" destId="{DA9B91EA-CD17-7442-A43D-9B9ECC2DB7B6}" srcOrd="0" destOrd="0" presId="urn:microsoft.com/office/officeart/2005/8/layout/hChevron3"/>
    <dgm:cxn modelId="{70DED6B7-673B-5040-AE07-593644DFE5C5}" srcId="{03F1E792-B394-A84D-887A-C55E8B4E543D}" destId="{458295F9-939C-9748-91F5-F4874167790D}" srcOrd="1" destOrd="0" parTransId="{FA929A5A-4239-DA46-9C39-7C1CC96A5FC0}" sibTransId="{D8565C06-1DD5-B04C-8E26-FCE8CCE34D38}"/>
    <dgm:cxn modelId="{7383C1EA-1479-6248-B884-9D6D6CE69D15}" type="presOf" srcId="{458295F9-939C-9748-91F5-F4874167790D}" destId="{400A9C9E-C707-AE42-A8E6-78C87F6C2741}" srcOrd="0" destOrd="0" presId="urn:microsoft.com/office/officeart/2005/8/layout/hChevron3"/>
    <dgm:cxn modelId="{D4794849-745F-9B4E-9874-416D5980CB2D}" type="presParOf" srcId="{5DCA1203-752B-744D-AC1F-405DAAA219F0}" destId="{DA9B91EA-CD17-7442-A43D-9B9ECC2DB7B6}" srcOrd="0" destOrd="0" presId="urn:microsoft.com/office/officeart/2005/8/layout/hChevron3"/>
    <dgm:cxn modelId="{B2EF7031-B1E4-8349-91C3-F3D76CBE78F6}" type="presParOf" srcId="{5DCA1203-752B-744D-AC1F-405DAAA219F0}" destId="{054CF7B8-7C5A-7B47-B4D7-4AE73D754918}" srcOrd="1" destOrd="0" presId="urn:microsoft.com/office/officeart/2005/8/layout/hChevron3"/>
    <dgm:cxn modelId="{E7468FBD-7A54-EE42-920E-1C9027BCC0CD}" type="presParOf" srcId="{5DCA1203-752B-744D-AC1F-405DAAA219F0}" destId="{400A9C9E-C707-AE42-A8E6-78C87F6C2741}" srcOrd="2" destOrd="0" presId="urn:microsoft.com/office/officeart/2005/8/layout/hChevron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17B136-7736-6740-A94B-277CFEC68976}" type="doc">
      <dgm:prSet loTypeId="urn:microsoft.com/office/officeart/2008/layout/PictureStrips" loCatId="" qsTypeId="urn:microsoft.com/office/officeart/2005/8/quickstyle/simple1" qsCatId="simple" csTypeId="urn:microsoft.com/office/officeart/2005/8/colors/accent1_2" csCatId="accent1" phldr="1"/>
      <dgm:spPr/>
      <dgm:t>
        <a:bodyPr/>
        <a:lstStyle/>
        <a:p>
          <a:endParaRPr lang="es-ES"/>
        </a:p>
      </dgm:t>
    </dgm:pt>
    <dgm:pt modelId="{BC8E8519-BD88-1B42-9480-F5177BF6849C}">
      <dgm:prSet phldrT="[Texto]"/>
      <dgm:spPr/>
      <dgm:t>
        <a:bodyPr/>
        <a:lstStyle/>
        <a:p>
          <a:r>
            <a:rPr lang="es-ES" dirty="0"/>
            <a:t>Panacinar</a:t>
          </a:r>
        </a:p>
      </dgm:t>
    </dgm:pt>
    <dgm:pt modelId="{4F927F1E-66F0-9A42-B9C3-1334F71869AE}" type="parTrans" cxnId="{23FD8DA5-1368-F54A-A900-E7A305C91740}">
      <dgm:prSet/>
      <dgm:spPr/>
      <dgm:t>
        <a:bodyPr/>
        <a:lstStyle/>
        <a:p>
          <a:endParaRPr lang="es-ES"/>
        </a:p>
      </dgm:t>
    </dgm:pt>
    <dgm:pt modelId="{B74F15E6-F79A-E245-B41F-1B1B6702E897}" type="sibTrans" cxnId="{23FD8DA5-1368-F54A-A900-E7A305C91740}">
      <dgm:prSet/>
      <dgm:spPr/>
      <dgm:t>
        <a:bodyPr/>
        <a:lstStyle/>
        <a:p>
          <a:endParaRPr lang="es-ES"/>
        </a:p>
      </dgm:t>
    </dgm:pt>
    <dgm:pt modelId="{143CEE0F-54A3-B544-827B-9E0CD6FFE330}">
      <dgm:prSet phldrT="[Texto]"/>
      <dgm:spPr/>
      <dgm:t>
        <a:bodyPr/>
        <a:lstStyle/>
        <a:p>
          <a:r>
            <a:rPr lang="es-ES" dirty="0"/>
            <a:t>Paraseptal</a:t>
          </a:r>
        </a:p>
      </dgm:t>
    </dgm:pt>
    <dgm:pt modelId="{FD1B9890-8AAE-4D48-8F11-3B5951AB5818}" type="parTrans" cxnId="{976B9842-C4D4-7E48-8EA4-3C6245909BAE}">
      <dgm:prSet/>
      <dgm:spPr/>
      <dgm:t>
        <a:bodyPr/>
        <a:lstStyle/>
        <a:p>
          <a:endParaRPr lang="es-ES"/>
        </a:p>
      </dgm:t>
    </dgm:pt>
    <dgm:pt modelId="{E1D25E60-9E73-2A4E-93B5-329AE2988D45}" type="sibTrans" cxnId="{976B9842-C4D4-7E48-8EA4-3C6245909BAE}">
      <dgm:prSet/>
      <dgm:spPr/>
      <dgm:t>
        <a:bodyPr/>
        <a:lstStyle/>
        <a:p>
          <a:endParaRPr lang="es-ES"/>
        </a:p>
      </dgm:t>
    </dgm:pt>
    <dgm:pt modelId="{EF2B4117-27E2-9E40-8FF4-DA38765B9276}">
      <dgm:prSet phldrT="[Texto]"/>
      <dgm:spPr/>
      <dgm:t>
        <a:bodyPr/>
        <a:lstStyle/>
        <a:p>
          <a:r>
            <a:rPr lang="es-ES" dirty="0" err="1"/>
            <a:t>Centroacinar</a:t>
          </a:r>
          <a:endParaRPr lang="es-ES" dirty="0"/>
        </a:p>
      </dgm:t>
    </dgm:pt>
    <dgm:pt modelId="{29A83852-76B1-0443-8E3C-3F09775994D6}" type="parTrans" cxnId="{38C777DC-47B0-644F-A74F-D6030124C311}">
      <dgm:prSet/>
      <dgm:spPr/>
      <dgm:t>
        <a:bodyPr/>
        <a:lstStyle/>
        <a:p>
          <a:endParaRPr lang="es-ES"/>
        </a:p>
      </dgm:t>
    </dgm:pt>
    <dgm:pt modelId="{F3664EA4-12F1-3344-AAC1-34EE745052DE}" type="sibTrans" cxnId="{38C777DC-47B0-644F-A74F-D6030124C311}">
      <dgm:prSet/>
      <dgm:spPr/>
      <dgm:t>
        <a:bodyPr/>
        <a:lstStyle/>
        <a:p>
          <a:endParaRPr lang="es-ES"/>
        </a:p>
      </dgm:t>
    </dgm:pt>
    <dgm:pt modelId="{4EC5833F-2F97-2F4B-A47B-355FB7E9D87B}" type="pres">
      <dgm:prSet presAssocID="{7F17B136-7736-6740-A94B-277CFEC68976}" presName="Name0" presStyleCnt="0">
        <dgm:presLayoutVars>
          <dgm:dir/>
          <dgm:resizeHandles val="exact"/>
        </dgm:presLayoutVars>
      </dgm:prSet>
      <dgm:spPr/>
    </dgm:pt>
    <dgm:pt modelId="{DF300269-710B-FE4F-BABB-95BAF091DA6B}" type="pres">
      <dgm:prSet presAssocID="{BC8E8519-BD88-1B42-9480-F5177BF6849C}" presName="composite" presStyleCnt="0"/>
      <dgm:spPr/>
    </dgm:pt>
    <dgm:pt modelId="{F1924827-E029-0842-8E80-81DCE77171E6}" type="pres">
      <dgm:prSet presAssocID="{BC8E8519-BD88-1B42-9480-F5177BF6849C}" presName="rect1" presStyleLbl="trAlignAcc1" presStyleIdx="0" presStyleCnt="3" custScaleX="70355" custScaleY="65198">
        <dgm:presLayoutVars>
          <dgm:bulletEnabled val="1"/>
        </dgm:presLayoutVars>
      </dgm:prSet>
      <dgm:spPr/>
    </dgm:pt>
    <dgm:pt modelId="{DEAC575E-12FB-2448-8E8A-2D2AFC1FBAD2}" type="pres">
      <dgm:prSet presAssocID="{BC8E8519-BD88-1B42-9480-F5177BF6849C}" presName="rect2" presStyleLbl="fgImgPlace1" presStyleIdx="0" presStyleCnt="3" custScaleX="247003" custScaleY="97315"/>
      <dgm:spPr>
        <a:blipFill>
          <a:blip xmlns:r="http://schemas.openxmlformats.org/officeDocument/2006/relationships" r:embed="rId1">
            <a:extLst>
              <a:ext uri="{28A0092B-C50C-407E-A947-70E740481C1C}">
                <a14:useLocalDpi xmlns:a14="http://schemas.microsoft.com/office/drawing/2010/main" val="0"/>
              </a:ext>
            </a:extLst>
          </a:blip>
          <a:srcRect/>
          <a:stretch>
            <a:fillRect t="-64000" b="-64000"/>
          </a:stretch>
        </a:blipFill>
      </dgm:spPr>
    </dgm:pt>
    <dgm:pt modelId="{5A20E604-C7AB-7E48-85A3-6AC701C28EFA}" type="pres">
      <dgm:prSet presAssocID="{B74F15E6-F79A-E245-B41F-1B1B6702E897}" presName="sibTrans" presStyleCnt="0"/>
      <dgm:spPr/>
    </dgm:pt>
    <dgm:pt modelId="{32C5E5BF-AD50-9C43-B773-1BEC56C64AC5}" type="pres">
      <dgm:prSet presAssocID="{143CEE0F-54A3-B544-827B-9E0CD6FFE330}" presName="composite" presStyleCnt="0"/>
      <dgm:spPr/>
    </dgm:pt>
    <dgm:pt modelId="{745EE88B-41AE-2749-9C63-A8F7756EB4BE}" type="pres">
      <dgm:prSet presAssocID="{143CEE0F-54A3-B544-827B-9E0CD6FFE330}" presName="rect1" presStyleLbl="trAlignAcc1" presStyleIdx="1" presStyleCnt="3" custScaleX="70355" custScaleY="65198">
        <dgm:presLayoutVars>
          <dgm:bulletEnabled val="1"/>
        </dgm:presLayoutVars>
      </dgm:prSet>
      <dgm:spPr/>
    </dgm:pt>
    <dgm:pt modelId="{F233A742-1BB0-AE41-9B25-10A8BEF9FBB2}" type="pres">
      <dgm:prSet presAssocID="{143CEE0F-54A3-B544-827B-9E0CD6FFE330}" presName="rect2" presStyleLbl="fgImgPlace1" presStyleIdx="1" presStyleCnt="3" custScaleX="247003" custScaleY="97315"/>
      <dgm:spPr>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dgm:spPr>
    </dgm:pt>
    <dgm:pt modelId="{1F6F0AC2-31DF-AF42-B1BD-079851B3D156}" type="pres">
      <dgm:prSet presAssocID="{E1D25E60-9E73-2A4E-93B5-329AE2988D45}" presName="sibTrans" presStyleCnt="0"/>
      <dgm:spPr/>
    </dgm:pt>
    <dgm:pt modelId="{7FA852BF-3882-7849-B2CA-D4523C7E6B8D}" type="pres">
      <dgm:prSet presAssocID="{EF2B4117-27E2-9E40-8FF4-DA38765B9276}" presName="composite" presStyleCnt="0"/>
      <dgm:spPr/>
    </dgm:pt>
    <dgm:pt modelId="{AE45B8B0-430C-7F49-9BFD-C544B22981D3}" type="pres">
      <dgm:prSet presAssocID="{EF2B4117-27E2-9E40-8FF4-DA38765B9276}" presName="rect1" presStyleLbl="trAlignAcc1" presStyleIdx="2" presStyleCnt="3" custScaleX="70355" custScaleY="65198">
        <dgm:presLayoutVars>
          <dgm:bulletEnabled val="1"/>
        </dgm:presLayoutVars>
      </dgm:prSet>
      <dgm:spPr/>
    </dgm:pt>
    <dgm:pt modelId="{0433E989-7D18-E94D-B009-1DF02E25082C}" type="pres">
      <dgm:prSet presAssocID="{EF2B4117-27E2-9E40-8FF4-DA38765B9276}" presName="rect2" presStyleLbl="fgImgPlace1" presStyleIdx="2" presStyleCnt="3" custScaleX="247003" custScaleY="97315"/>
      <dgm:spPr>
        <a:blipFill>
          <a:blip xmlns:r="http://schemas.openxmlformats.org/officeDocument/2006/relationships" r:embed="rId3">
            <a:extLst>
              <a:ext uri="{28A0092B-C50C-407E-A947-70E740481C1C}">
                <a14:useLocalDpi xmlns:a14="http://schemas.microsoft.com/office/drawing/2010/main" val="0"/>
              </a:ext>
            </a:extLst>
          </a:blip>
          <a:srcRect/>
          <a:stretch>
            <a:fillRect t="-26000" b="-26000"/>
          </a:stretch>
        </a:blipFill>
      </dgm:spPr>
    </dgm:pt>
  </dgm:ptLst>
  <dgm:cxnLst>
    <dgm:cxn modelId="{976B9842-C4D4-7E48-8EA4-3C6245909BAE}" srcId="{7F17B136-7736-6740-A94B-277CFEC68976}" destId="{143CEE0F-54A3-B544-827B-9E0CD6FFE330}" srcOrd="1" destOrd="0" parTransId="{FD1B9890-8AAE-4D48-8F11-3B5951AB5818}" sibTransId="{E1D25E60-9E73-2A4E-93B5-329AE2988D45}"/>
    <dgm:cxn modelId="{9289766A-B14F-B445-BFE6-3B75DB6F6092}" type="presOf" srcId="{EF2B4117-27E2-9E40-8FF4-DA38765B9276}" destId="{AE45B8B0-430C-7F49-9BFD-C544B22981D3}" srcOrd="0" destOrd="0" presId="urn:microsoft.com/office/officeart/2008/layout/PictureStrips"/>
    <dgm:cxn modelId="{CD1B3A83-14F4-FF40-9413-34A4B0AE1172}" type="presOf" srcId="{BC8E8519-BD88-1B42-9480-F5177BF6849C}" destId="{F1924827-E029-0842-8E80-81DCE77171E6}" srcOrd="0" destOrd="0" presId="urn:microsoft.com/office/officeart/2008/layout/PictureStrips"/>
    <dgm:cxn modelId="{23FD8DA5-1368-F54A-A900-E7A305C91740}" srcId="{7F17B136-7736-6740-A94B-277CFEC68976}" destId="{BC8E8519-BD88-1B42-9480-F5177BF6849C}" srcOrd="0" destOrd="0" parTransId="{4F927F1E-66F0-9A42-B9C3-1334F71869AE}" sibTransId="{B74F15E6-F79A-E245-B41F-1B1B6702E897}"/>
    <dgm:cxn modelId="{72EBF0AA-CCFD-514B-9A80-E24045CD52E3}" type="presOf" srcId="{7F17B136-7736-6740-A94B-277CFEC68976}" destId="{4EC5833F-2F97-2F4B-A47B-355FB7E9D87B}" srcOrd="0" destOrd="0" presId="urn:microsoft.com/office/officeart/2008/layout/PictureStrips"/>
    <dgm:cxn modelId="{88A91CD8-9DE6-A34C-ABBA-D034C0AA0C55}" type="presOf" srcId="{143CEE0F-54A3-B544-827B-9E0CD6FFE330}" destId="{745EE88B-41AE-2749-9C63-A8F7756EB4BE}" srcOrd="0" destOrd="0" presId="urn:microsoft.com/office/officeart/2008/layout/PictureStrips"/>
    <dgm:cxn modelId="{38C777DC-47B0-644F-A74F-D6030124C311}" srcId="{7F17B136-7736-6740-A94B-277CFEC68976}" destId="{EF2B4117-27E2-9E40-8FF4-DA38765B9276}" srcOrd="2" destOrd="0" parTransId="{29A83852-76B1-0443-8E3C-3F09775994D6}" sibTransId="{F3664EA4-12F1-3344-AAC1-34EE745052DE}"/>
    <dgm:cxn modelId="{6C9FBFAC-28EC-9447-AA6C-6711C3C41AEB}" type="presParOf" srcId="{4EC5833F-2F97-2F4B-A47B-355FB7E9D87B}" destId="{DF300269-710B-FE4F-BABB-95BAF091DA6B}" srcOrd="0" destOrd="0" presId="urn:microsoft.com/office/officeart/2008/layout/PictureStrips"/>
    <dgm:cxn modelId="{A108B19B-939D-324E-B640-3BDE683F8D2A}" type="presParOf" srcId="{DF300269-710B-FE4F-BABB-95BAF091DA6B}" destId="{F1924827-E029-0842-8E80-81DCE77171E6}" srcOrd="0" destOrd="0" presId="urn:microsoft.com/office/officeart/2008/layout/PictureStrips"/>
    <dgm:cxn modelId="{FE216CEE-58A4-F14A-ABFB-8D253DB99BF6}" type="presParOf" srcId="{DF300269-710B-FE4F-BABB-95BAF091DA6B}" destId="{DEAC575E-12FB-2448-8E8A-2D2AFC1FBAD2}" srcOrd="1" destOrd="0" presId="urn:microsoft.com/office/officeart/2008/layout/PictureStrips"/>
    <dgm:cxn modelId="{67F6B0FF-FC14-BE45-A23D-AA1067C68E27}" type="presParOf" srcId="{4EC5833F-2F97-2F4B-A47B-355FB7E9D87B}" destId="{5A20E604-C7AB-7E48-85A3-6AC701C28EFA}" srcOrd="1" destOrd="0" presId="urn:microsoft.com/office/officeart/2008/layout/PictureStrips"/>
    <dgm:cxn modelId="{F7B83D1D-37CF-2040-A627-6621C13CF1B3}" type="presParOf" srcId="{4EC5833F-2F97-2F4B-A47B-355FB7E9D87B}" destId="{32C5E5BF-AD50-9C43-B773-1BEC56C64AC5}" srcOrd="2" destOrd="0" presId="urn:microsoft.com/office/officeart/2008/layout/PictureStrips"/>
    <dgm:cxn modelId="{D6AE9058-B321-464A-9F48-F46586514FBE}" type="presParOf" srcId="{32C5E5BF-AD50-9C43-B773-1BEC56C64AC5}" destId="{745EE88B-41AE-2749-9C63-A8F7756EB4BE}" srcOrd="0" destOrd="0" presId="urn:microsoft.com/office/officeart/2008/layout/PictureStrips"/>
    <dgm:cxn modelId="{4DC91A85-7E1C-F74B-A963-C51147C46C40}" type="presParOf" srcId="{32C5E5BF-AD50-9C43-B773-1BEC56C64AC5}" destId="{F233A742-1BB0-AE41-9B25-10A8BEF9FBB2}" srcOrd="1" destOrd="0" presId="urn:microsoft.com/office/officeart/2008/layout/PictureStrips"/>
    <dgm:cxn modelId="{3B272426-0953-984B-A28A-C5D321B2E679}" type="presParOf" srcId="{4EC5833F-2F97-2F4B-A47B-355FB7E9D87B}" destId="{1F6F0AC2-31DF-AF42-B1BD-079851B3D156}" srcOrd="3" destOrd="0" presId="urn:microsoft.com/office/officeart/2008/layout/PictureStrips"/>
    <dgm:cxn modelId="{8A60F70C-E068-8D48-A30A-0F2D8E315D2F}" type="presParOf" srcId="{4EC5833F-2F97-2F4B-A47B-355FB7E9D87B}" destId="{7FA852BF-3882-7849-B2CA-D4523C7E6B8D}" srcOrd="4" destOrd="0" presId="urn:microsoft.com/office/officeart/2008/layout/PictureStrips"/>
    <dgm:cxn modelId="{FA1F1B4A-A04F-8E4B-AF23-E56533D611DD}" type="presParOf" srcId="{7FA852BF-3882-7849-B2CA-D4523C7E6B8D}" destId="{AE45B8B0-430C-7F49-9BFD-C544B22981D3}" srcOrd="0" destOrd="0" presId="urn:microsoft.com/office/officeart/2008/layout/PictureStrips"/>
    <dgm:cxn modelId="{8EF5154D-3491-6144-AACB-590598BD93C9}" type="presParOf" srcId="{7FA852BF-3882-7849-B2CA-D4523C7E6B8D}" destId="{0433E989-7D18-E94D-B009-1DF02E25082C}"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2F45E4-38E9-3A4C-A12F-0E02EA5C5130}"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s-ES"/>
        </a:p>
      </dgm:t>
    </dgm:pt>
    <dgm:pt modelId="{50C10F16-8263-AE47-A3B3-BD8B84FFFEEF}">
      <dgm:prSet phldrT="[Texto]"/>
      <dgm:spPr/>
      <dgm:t>
        <a:bodyPr/>
        <a:lstStyle/>
        <a:p>
          <a:r>
            <a:rPr lang="es-ES" dirty="0"/>
            <a:t>PFR</a:t>
          </a:r>
        </a:p>
      </dgm:t>
    </dgm:pt>
    <dgm:pt modelId="{5C65BEA9-D501-BB4E-950C-A45F6AD2B12A}" type="parTrans" cxnId="{7F20046A-6E44-704C-B72E-01E0928B1E70}">
      <dgm:prSet/>
      <dgm:spPr/>
      <dgm:t>
        <a:bodyPr/>
        <a:lstStyle/>
        <a:p>
          <a:endParaRPr lang="es-ES"/>
        </a:p>
      </dgm:t>
    </dgm:pt>
    <dgm:pt modelId="{C2160546-8F8F-D042-B1E0-D9A1C9E5AC85}" type="sibTrans" cxnId="{7F20046A-6E44-704C-B72E-01E0928B1E70}">
      <dgm:prSet/>
      <dgm:spPr/>
      <dgm:t>
        <a:bodyPr/>
        <a:lstStyle/>
        <a:p>
          <a:endParaRPr lang="es-ES"/>
        </a:p>
      </dgm:t>
    </dgm:pt>
    <dgm:pt modelId="{152D0E64-6673-5D4B-9ADE-6ABF9EA72E37}">
      <dgm:prSet phldrT="[Texto]"/>
      <dgm:spPr/>
      <dgm:t>
        <a:bodyPr/>
        <a:lstStyle/>
        <a:p>
          <a:r>
            <a:rPr lang="es-ES" dirty="0"/>
            <a:t>Espirometría</a:t>
          </a:r>
        </a:p>
      </dgm:t>
    </dgm:pt>
    <dgm:pt modelId="{DB349856-0B65-D64C-9EBF-76B1200BF934}" type="parTrans" cxnId="{A7BF1011-893F-AF45-A652-E156070690B2}">
      <dgm:prSet/>
      <dgm:spPr/>
      <dgm:t>
        <a:bodyPr/>
        <a:lstStyle/>
        <a:p>
          <a:endParaRPr lang="es-ES"/>
        </a:p>
      </dgm:t>
    </dgm:pt>
    <dgm:pt modelId="{0F6FB96D-5353-4B45-B050-DBB667D5C717}" type="sibTrans" cxnId="{A7BF1011-893F-AF45-A652-E156070690B2}">
      <dgm:prSet/>
      <dgm:spPr/>
      <dgm:t>
        <a:bodyPr/>
        <a:lstStyle/>
        <a:p>
          <a:endParaRPr lang="es-ES"/>
        </a:p>
      </dgm:t>
    </dgm:pt>
    <dgm:pt modelId="{3BAA8AB3-0CB0-9545-9E9A-B6AC844010A6}">
      <dgm:prSet phldrT="[Texto]"/>
      <dgm:spPr/>
      <dgm:t>
        <a:bodyPr/>
        <a:lstStyle/>
        <a:p>
          <a:r>
            <a:rPr lang="es-ES" dirty="0"/>
            <a:t>Difusión</a:t>
          </a:r>
        </a:p>
      </dgm:t>
    </dgm:pt>
    <dgm:pt modelId="{D2325F24-A594-6845-BDA3-90E0326098F3}" type="parTrans" cxnId="{8550581E-CD0E-F74C-8FC1-2216B1168498}">
      <dgm:prSet/>
      <dgm:spPr/>
      <dgm:t>
        <a:bodyPr/>
        <a:lstStyle/>
        <a:p>
          <a:endParaRPr lang="es-ES"/>
        </a:p>
      </dgm:t>
    </dgm:pt>
    <dgm:pt modelId="{60D95393-6D3F-2346-91C4-877CC9AF7424}" type="sibTrans" cxnId="{8550581E-CD0E-F74C-8FC1-2216B1168498}">
      <dgm:prSet/>
      <dgm:spPr/>
      <dgm:t>
        <a:bodyPr/>
        <a:lstStyle/>
        <a:p>
          <a:endParaRPr lang="es-ES"/>
        </a:p>
      </dgm:t>
    </dgm:pt>
    <dgm:pt modelId="{52601AF7-BE6F-D848-B8A9-AFF7B88112FC}">
      <dgm:prSet phldrT="[Texto]"/>
      <dgm:spPr/>
      <dgm:t>
        <a:bodyPr/>
        <a:lstStyle/>
        <a:p>
          <a:r>
            <a:rPr lang="es-ES" dirty="0"/>
            <a:t>Volúmenes</a:t>
          </a:r>
        </a:p>
      </dgm:t>
    </dgm:pt>
    <dgm:pt modelId="{D42AF186-F878-7A41-8F5C-99AF23043875}" type="parTrans" cxnId="{EF3C2D84-D9E4-5E45-A3D8-37F44DFA24B3}">
      <dgm:prSet/>
      <dgm:spPr/>
      <dgm:t>
        <a:bodyPr/>
        <a:lstStyle/>
        <a:p>
          <a:endParaRPr lang="es-ES"/>
        </a:p>
      </dgm:t>
    </dgm:pt>
    <dgm:pt modelId="{EF33645B-34E1-394E-A1AA-FEE3106F088D}" type="sibTrans" cxnId="{EF3C2D84-D9E4-5E45-A3D8-37F44DFA24B3}">
      <dgm:prSet/>
      <dgm:spPr/>
      <dgm:t>
        <a:bodyPr/>
        <a:lstStyle/>
        <a:p>
          <a:endParaRPr lang="es-ES"/>
        </a:p>
      </dgm:t>
    </dgm:pt>
    <dgm:pt modelId="{7C0C4D40-3465-A94A-B283-495C4482A704}" type="pres">
      <dgm:prSet presAssocID="{2F2F45E4-38E9-3A4C-A12F-0E02EA5C5130}" presName="vert0" presStyleCnt="0">
        <dgm:presLayoutVars>
          <dgm:dir/>
          <dgm:animOne val="branch"/>
          <dgm:animLvl val="lvl"/>
        </dgm:presLayoutVars>
      </dgm:prSet>
      <dgm:spPr/>
    </dgm:pt>
    <dgm:pt modelId="{04036256-8BB6-094C-9566-5FD36A0AEA7F}" type="pres">
      <dgm:prSet presAssocID="{50C10F16-8263-AE47-A3B3-BD8B84FFFEEF}" presName="thickLine" presStyleLbl="alignNode1" presStyleIdx="0" presStyleCnt="1"/>
      <dgm:spPr/>
    </dgm:pt>
    <dgm:pt modelId="{95E5AC56-7DA1-9644-ABA8-6EB24B5CEB38}" type="pres">
      <dgm:prSet presAssocID="{50C10F16-8263-AE47-A3B3-BD8B84FFFEEF}" presName="horz1" presStyleCnt="0"/>
      <dgm:spPr/>
    </dgm:pt>
    <dgm:pt modelId="{160544FE-098B-FC42-9982-13C23887E3A9}" type="pres">
      <dgm:prSet presAssocID="{50C10F16-8263-AE47-A3B3-BD8B84FFFEEF}" presName="tx1" presStyleLbl="revTx" presStyleIdx="0" presStyleCnt="4"/>
      <dgm:spPr/>
    </dgm:pt>
    <dgm:pt modelId="{DBDBC8DD-D9F0-E949-B83E-4615BEE7644D}" type="pres">
      <dgm:prSet presAssocID="{50C10F16-8263-AE47-A3B3-BD8B84FFFEEF}" presName="vert1" presStyleCnt="0"/>
      <dgm:spPr/>
    </dgm:pt>
    <dgm:pt modelId="{B5BE4EA1-C8B4-2A4D-905C-64FBF7FF3A64}" type="pres">
      <dgm:prSet presAssocID="{152D0E64-6673-5D4B-9ADE-6ABF9EA72E37}" presName="vertSpace2a" presStyleCnt="0"/>
      <dgm:spPr/>
    </dgm:pt>
    <dgm:pt modelId="{78CCCC31-4CB9-854C-BB5C-B3C53DA38700}" type="pres">
      <dgm:prSet presAssocID="{152D0E64-6673-5D4B-9ADE-6ABF9EA72E37}" presName="horz2" presStyleCnt="0"/>
      <dgm:spPr/>
    </dgm:pt>
    <dgm:pt modelId="{729FE709-1E9F-2043-A7E3-069B34ACA3DE}" type="pres">
      <dgm:prSet presAssocID="{152D0E64-6673-5D4B-9ADE-6ABF9EA72E37}" presName="horzSpace2" presStyleCnt="0"/>
      <dgm:spPr/>
    </dgm:pt>
    <dgm:pt modelId="{A9511967-1A6F-9140-9BD6-32C39FB80714}" type="pres">
      <dgm:prSet presAssocID="{152D0E64-6673-5D4B-9ADE-6ABF9EA72E37}" presName="tx2" presStyleLbl="revTx" presStyleIdx="1" presStyleCnt="4"/>
      <dgm:spPr/>
    </dgm:pt>
    <dgm:pt modelId="{208E93D4-B4D7-5F43-8086-D42913402109}" type="pres">
      <dgm:prSet presAssocID="{152D0E64-6673-5D4B-9ADE-6ABF9EA72E37}" presName="vert2" presStyleCnt="0"/>
      <dgm:spPr/>
    </dgm:pt>
    <dgm:pt modelId="{4F5CED12-494C-7C4B-84D4-C159D565D688}" type="pres">
      <dgm:prSet presAssocID="{152D0E64-6673-5D4B-9ADE-6ABF9EA72E37}" presName="thinLine2b" presStyleLbl="callout" presStyleIdx="0" presStyleCnt="3"/>
      <dgm:spPr/>
    </dgm:pt>
    <dgm:pt modelId="{6ADA3B90-752A-DA4F-9ABA-FE8C2A736044}" type="pres">
      <dgm:prSet presAssocID="{152D0E64-6673-5D4B-9ADE-6ABF9EA72E37}" presName="vertSpace2b" presStyleCnt="0"/>
      <dgm:spPr/>
    </dgm:pt>
    <dgm:pt modelId="{2CC66D74-5586-D842-8FDB-AD1B555487A6}" type="pres">
      <dgm:prSet presAssocID="{3BAA8AB3-0CB0-9545-9E9A-B6AC844010A6}" presName="horz2" presStyleCnt="0"/>
      <dgm:spPr/>
    </dgm:pt>
    <dgm:pt modelId="{96BB7622-8447-864E-B6F2-FD73FE61A8C8}" type="pres">
      <dgm:prSet presAssocID="{3BAA8AB3-0CB0-9545-9E9A-B6AC844010A6}" presName="horzSpace2" presStyleCnt="0"/>
      <dgm:spPr/>
    </dgm:pt>
    <dgm:pt modelId="{FD6BFFE3-B562-CB49-B411-56955993C4E9}" type="pres">
      <dgm:prSet presAssocID="{3BAA8AB3-0CB0-9545-9E9A-B6AC844010A6}" presName="tx2" presStyleLbl="revTx" presStyleIdx="2" presStyleCnt="4"/>
      <dgm:spPr/>
    </dgm:pt>
    <dgm:pt modelId="{79C5DF0D-2B03-D84F-B0AC-87BE49A88AB4}" type="pres">
      <dgm:prSet presAssocID="{3BAA8AB3-0CB0-9545-9E9A-B6AC844010A6}" presName="vert2" presStyleCnt="0"/>
      <dgm:spPr/>
    </dgm:pt>
    <dgm:pt modelId="{7600302D-FFF1-334F-AFF1-18BB6F9B8D0F}" type="pres">
      <dgm:prSet presAssocID="{3BAA8AB3-0CB0-9545-9E9A-B6AC844010A6}" presName="thinLine2b" presStyleLbl="callout" presStyleIdx="1" presStyleCnt="3"/>
      <dgm:spPr/>
    </dgm:pt>
    <dgm:pt modelId="{629CE3B1-21A4-AC48-B44E-629D93B043F0}" type="pres">
      <dgm:prSet presAssocID="{3BAA8AB3-0CB0-9545-9E9A-B6AC844010A6}" presName="vertSpace2b" presStyleCnt="0"/>
      <dgm:spPr/>
    </dgm:pt>
    <dgm:pt modelId="{28C6D703-EDD3-EA42-82EF-F5F0504563B9}" type="pres">
      <dgm:prSet presAssocID="{52601AF7-BE6F-D848-B8A9-AFF7B88112FC}" presName="horz2" presStyleCnt="0"/>
      <dgm:spPr/>
    </dgm:pt>
    <dgm:pt modelId="{7BF7C858-F114-F14D-930F-89647FBEE8AB}" type="pres">
      <dgm:prSet presAssocID="{52601AF7-BE6F-D848-B8A9-AFF7B88112FC}" presName="horzSpace2" presStyleCnt="0"/>
      <dgm:spPr/>
    </dgm:pt>
    <dgm:pt modelId="{7B62A050-F075-A946-93D9-CBF5C747DECA}" type="pres">
      <dgm:prSet presAssocID="{52601AF7-BE6F-D848-B8A9-AFF7B88112FC}" presName="tx2" presStyleLbl="revTx" presStyleIdx="3" presStyleCnt="4"/>
      <dgm:spPr/>
    </dgm:pt>
    <dgm:pt modelId="{380FB576-DF23-D049-83E1-6F7B8A04D819}" type="pres">
      <dgm:prSet presAssocID="{52601AF7-BE6F-D848-B8A9-AFF7B88112FC}" presName="vert2" presStyleCnt="0"/>
      <dgm:spPr/>
    </dgm:pt>
    <dgm:pt modelId="{84546968-6BEA-6844-A8CD-1366D4640798}" type="pres">
      <dgm:prSet presAssocID="{52601AF7-BE6F-D848-B8A9-AFF7B88112FC}" presName="thinLine2b" presStyleLbl="callout" presStyleIdx="2" presStyleCnt="3"/>
      <dgm:spPr/>
    </dgm:pt>
    <dgm:pt modelId="{6AF0CCA9-A5B3-FF41-8C83-0A76B2E09AB8}" type="pres">
      <dgm:prSet presAssocID="{52601AF7-BE6F-D848-B8A9-AFF7B88112FC}" presName="vertSpace2b" presStyleCnt="0"/>
      <dgm:spPr/>
    </dgm:pt>
  </dgm:ptLst>
  <dgm:cxnLst>
    <dgm:cxn modelId="{A7BF1011-893F-AF45-A652-E156070690B2}" srcId="{50C10F16-8263-AE47-A3B3-BD8B84FFFEEF}" destId="{152D0E64-6673-5D4B-9ADE-6ABF9EA72E37}" srcOrd="0" destOrd="0" parTransId="{DB349856-0B65-D64C-9EBF-76B1200BF934}" sibTransId="{0F6FB96D-5353-4B45-B050-DBB667D5C717}"/>
    <dgm:cxn modelId="{55F9ED15-BAA8-8C4C-A28C-92822DCDAE5B}" type="presOf" srcId="{152D0E64-6673-5D4B-9ADE-6ABF9EA72E37}" destId="{A9511967-1A6F-9140-9BD6-32C39FB80714}" srcOrd="0" destOrd="0" presId="urn:microsoft.com/office/officeart/2008/layout/LinedList"/>
    <dgm:cxn modelId="{83C3A21D-53F5-A04C-BBE8-E7E5EF500D44}" type="presOf" srcId="{52601AF7-BE6F-D848-B8A9-AFF7B88112FC}" destId="{7B62A050-F075-A946-93D9-CBF5C747DECA}" srcOrd="0" destOrd="0" presId="urn:microsoft.com/office/officeart/2008/layout/LinedList"/>
    <dgm:cxn modelId="{8550581E-CD0E-F74C-8FC1-2216B1168498}" srcId="{50C10F16-8263-AE47-A3B3-BD8B84FFFEEF}" destId="{3BAA8AB3-0CB0-9545-9E9A-B6AC844010A6}" srcOrd="1" destOrd="0" parTransId="{D2325F24-A594-6845-BDA3-90E0326098F3}" sibTransId="{60D95393-6D3F-2346-91C4-877CC9AF7424}"/>
    <dgm:cxn modelId="{18D1BE45-24D6-9247-9F01-CE8A43198DAF}" type="presOf" srcId="{2F2F45E4-38E9-3A4C-A12F-0E02EA5C5130}" destId="{7C0C4D40-3465-A94A-B283-495C4482A704}" srcOrd="0" destOrd="0" presId="urn:microsoft.com/office/officeart/2008/layout/LinedList"/>
    <dgm:cxn modelId="{82049B4E-2DCD-8A4E-BD15-D3EBE682C4B5}" type="presOf" srcId="{50C10F16-8263-AE47-A3B3-BD8B84FFFEEF}" destId="{160544FE-098B-FC42-9982-13C23887E3A9}" srcOrd="0" destOrd="0" presId="urn:microsoft.com/office/officeart/2008/layout/LinedList"/>
    <dgm:cxn modelId="{7F20046A-6E44-704C-B72E-01E0928B1E70}" srcId="{2F2F45E4-38E9-3A4C-A12F-0E02EA5C5130}" destId="{50C10F16-8263-AE47-A3B3-BD8B84FFFEEF}" srcOrd="0" destOrd="0" parTransId="{5C65BEA9-D501-BB4E-950C-A45F6AD2B12A}" sibTransId="{C2160546-8F8F-D042-B1E0-D9A1C9E5AC85}"/>
    <dgm:cxn modelId="{EF3C2D84-D9E4-5E45-A3D8-37F44DFA24B3}" srcId="{50C10F16-8263-AE47-A3B3-BD8B84FFFEEF}" destId="{52601AF7-BE6F-D848-B8A9-AFF7B88112FC}" srcOrd="2" destOrd="0" parTransId="{D42AF186-F878-7A41-8F5C-99AF23043875}" sibTransId="{EF33645B-34E1-394E-A1AA-FEE3106F088D}"/>
    <dgm:cxn modelId="{DB74A4C6-5237-8246-BBDD-B3330F2EC16A}" type="presOf" srcId="{3BAA8AB3-0CB0-9545-9E9A-B6AC844010A6}" destId="{FD6BFFE3-B562-CB49-B411-56955993C4E9}" srcOrd="0" destOrd="0" presId="urn:microsoft.com/office/officeart/2008/layout/LinedList"/>
    <dgm:cxn modelId="{107F9768-A490-E147-A298-370E254A94F4}" type="presParOf" srcId="{7C0C4D40-3465-A94A-B283-495C4482A704}" destId="{04036256-8BB6-094C-9566-5FD36A0AEA7F}" srcOrd="0" destOrd="0" presId="urn:microsoft.com/office/officeart/2008/layout/LinedList"/>
    <dgm:cxn modelId="{31200D90-3997-7E4C-8310-2839EC491974}" type="presParOf" srcId="{7C0C4D40-3465-A94A-B283-495C4482A704}" destId="{95E5AC56-7DA1-9644-ABA8-6EB24B5CEB38}" srcOrd="1" destOrd="0" presId="urn:microsoft.com/office/officeart/2008/layout/LinedList"/>
    <dgm:cxn modelId="{AE3D31CB-B344-A44F-874E-EE90B0DDB35D}" type="presParOf" srcId="{95E5AC56-7DA1-9644-ABA8-6EB24B5CEB38}" destId="{160544FE-098B-FC42-9982-13C23887E3A9}" srcOrd="0" destOrd="0" presId="urn:microsoft.com/office/officeart/2008/layout/LinedList"/>
    <dgm:cxn modelId="{E7633FDC-554C-EF4C-A773-FE9F6260581F}" type="presParOf" srcId="{95E5AC56-7DA1-9644-ABA8-6EB24B5CEB38}" destId="{DBDBC8DD-D9F0-E949-B83E-4615BEE7644D}" srcOrd="1" destOrd="0" presId="urn:microsoft.com/office/officeart/2008/layout/LinedList"/>
    <dgm:cxn modelId="{0D8C0685-6EA6-DE40-B29A-EBD6B3858DE4}" type="presParOf" srcId="{DBDBC8DD-D9F0-E949-B83E-4615BEE7644D}" destId="{B5BE4EA1-C8B4-2A4D-905C-64FBF7FF3A64}" srcOrd="0" destOrd="0" presId="urn:microsoft.com/office/officeart/2008/layout/LinedList"/>
    <dgm:cxn modelId="{5BB81EBB-2646-4142-A052-717A01EE9615}" type="presParOf" srcId="{DBDBC8DD-D9F0-E949-B83E-4615BEE7644D}" destId="{78CCCC31-4CB9-854C-BB5C-B3C53DA38700}" srcOrd="1" destOrd="0" presId="urn:microsoft.com/office/officeart/2008/layout/LinedList"/>
    <dgm:cxn modelId="{5632EB4E-7027-8343-BF99-F0FC1ED001B3}" type="presParOf" srcId="{78CCCC31-4CB9-854C-BB5C-B3C53DA38700}" destId="{729FE709-1E9F-2043-A7E3-069B34ACA3DE}" srcOrd="0" destOrd="0" presId="urn:microsoft.com/office/officeart/2008/layout/LinedList"/>
    <dgm:cxn modelId="{70A44FEF-1FA4-7E45-A809-3AF1EAA847EE}" type="presParOf" srcId="{78CCCC31-4CB9-854C-BB5C-B3C53DA38700}" destId="{A9511967-1A6F-9140-9BD6-32C39FB80714}" srcOrd="1" destOrd="0" presId="urn:microsoft.com/office/officeart/2008/layout/LinedList"/>
    <dgm:cxn modelId="{71D54618-CAFF-F942-A49E-AC21D5D87E87}" type="presParOf" srcId="{78CCCC31-4CB9-854C-BB5C-B3C53DA38700}" destId="{208E93D4-B4D7-5F43-8086-D42913402109}" srcOrd="2" destOrd="0" presId="urn:microsoft.com/office/officeart/2008/layout/LinedList"/>
    <dgm:cxn modelId="{18476DBA-1F1A-6940-910E-D1AF2DD17BF8}" type="presParOf" srcId="{DBDBC8DD-D9F0-E949-B83E-4615BEE7644D}" destId="{4F5CED12-494C-7C4B-84D4-C159D565D688}" srcOrd="2" destOrd="0" presId="urn:microsoft.com/office/officeart/2008/layout/LinedList"/>
    <dgm:cxn modelId="{5473678C-C825-B342-8805-2C9FA9675B97}" type="presParOf" srcId="{DBDBC8DD-D9F0-E949-B83E-4615BEE7644D}" destId="{6ADA3B90-752A-DA4F-9ABA-FE8C2A736044}" srcOrd="3" destOrd="0" presId="urn:microsoft.com/office/officeart/2008/layout/LinedList"/>
    <dgm:cxn modelId="{98DE544B-DB8E-6340-B29C-6CDECB5CE654}" type="presParOf" srcId="{DBDBC8DD-D9F0-E949-B83E-4615BEE7644D}" destId="{2CC66D74-5586-D842-8FDB-AD1B555487A6}" srcOrd="4" destOrd="0" presId="urn:microsoft.com/office/officeart/2008/layout/LinedList"/>
    <dgm:cxn modelId="{CCC8626B-79D9-A143-B3BF-8C8995B2FAE6}" type="presParOf" srcId="{2CC66D74-5586-D842-8FDB-AD1B555487A6}" destId="{96BB7622-8447-864E-B6F2-FD73FE61A8C8}" srcOrd="0" destOrd="0" presId="urn:microsoft.com/office/officeart/2008/layout/LinedList"/>
    <dgm:cxn modelId="{876ED3F1-D2A4-4845-B18F-5BBD5430C047}" type="presParOf" srcId="{2CC66D74-5586-D842-8FDB-AD1B555487A6}" destId="{FD6BFFE3-B562-CB49-B411-56955993C4E9}" srcOrd="1" destOrd="0" presId="urn:microsoft.com/office/officeart/2008/layout/LinedList"/>
    <dgm:cxn modelId="{D2C34952-96FA-F641-B776-40956CB01F3B}" type="presParOf" srcId="{2CC66D74-5586-D842-8FDB-AD1B555487A6}" destId="{79C5DF0D-2B03-D84F-B0AC-87BE49A88AB4}" srcOrd="2" destOrd="0" presId="urn:microsoft.com/office/officeart/2008/layout/LinedList"/>
    <dgm:cxn modelId="{AA57B364-8A41-7442-9DD9-E68C28036754}" type="presParOf" srcId="{DBDBC8DD-D9F0-E949-B83E-4615BEE7644D}" destId="{7600302D-FFF1-334F-AFF1-18BB6F9B8D0F}" srcOrd="5" destOrd="0" presId="urn:microsoft.com/office/officeart/2008/layout/LinedList"/>
    <dgm:cxn modelId="{02199E1A-A07A-4E4D-9D54-EB3476B02ABB}" type="presParOf" srcId="{DBDBC8DD-D9F0-E949-B83E-4615BEE7644D}" destId="{629CE3B1-21A4-AC48-B44E-629D93B043F0}" srcOrd="6" destOrd="0" presId="urn:microsoft.com/office/officeart/2008/layout/LinedList"/>
    <dgm:cxn modelId="{5606E6D9-E788-DA44-9ED4-534758DA5EDC}" type="presParOf" srcId="{DBDBC8DD-D9F0-E949-B83E-4615BEE7644D}" destId="{28C6D703-EDD3-EA42-82EF-F5F0504563B9}" srcOrd="7" destOrd="0" presId="urn:microsoft.com/office/officeart/2008/layout/LinedList"/>
    <dgm:cxn modelId="{1890C147-A1DC-9D44-BDF6-181790A1424B}" type="presParOf" srcId="{28C6D703-EDD3-EA42-82EF-F5F0504563B9}" destId="{7BF7C858-F114-F14D-930F-89647FBEE8AB}" srcOrd="0" destOrd="0" presId="urn:microsoft.com/office/officeart/2008/layout/LinedList"/>
    <dgm:cxn modelId="{40840321-ADA9-594F-B7A0-DC971708611D}" type="presParOf" srcId="{28C6D703-EDD3-EA42-82EF-F5F0504563B9}" destId="{7B62A050-F075-A946-93D9-CBF5C747DECA}" srcOrd="1" destOrd="0" presId="urn:microsoft.com/office/officeart/2008/layout/LinedList"/>
    <dgm:cxn modelId="{2B428432-68FC-124A-ADD2-63023E507EF2}" type="presParOf" srcId="{28C6D703-EDD3-EA42-82EF-F5F0504563B9}" destId="{380FB576-DF23-D049-83E1-6F7B8A04D819}" srcOrd="2" destOrd="0" presId="urn:microsoft.com/office/officeart/2008/layout/LinedList"/>
    <dgm:cxn modelId="{F964E36E-3FF7-CF44-BB89-02EEB5C24028}" type="presParOf" srcId="{DBDBC8DD-D9F0-E949-B83E-4615BEE7644D}" destId="{84546968-6BEA-6844-A8CD-1366D4640798}" srcOrd="8" destOrd="0" presId="urn:microsoft.com/office/officeart/2008/layout/LinedList"/>
    <dgm:cxn modelId="{50AD114B-029F-5D4F-94E0-0E3AB155A0E6}" type="presParOf" srcId="{DBDBC8DD-D9F0-E949-B83E-4615BEE7644D}" destId="{6AF0CCA9-A5B3-FF41-8C83-0A76B2E09AB8}" srcOrd="9" destOrd="0" presId="urn:microsoft.com/office/officeart/2008/layout/Lined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1BC957-EB36-9C4D-8E03-1CB9C8B9C878}"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s-ES"/>
        </a:p>
      </dgm:t>
    </dgm:pt>
    <dgm:pt modelId="{94FCE0E5-C255-3043-99B3-CDF1296347ED}">
      <dgm:prSet phldrT="[Texto]" custT="1"/>
      <dgm:spPr/>
      <dgm:t>
        <a:bodyPr/>
        <a:lstStyle/>
        <a:p>
          <a:r>
            <a:rPr lang="es-ES" sz="1500" dirty="0"/>
            <a:t>PECP</a:t>
          </a:r>
        </a:p>
      </dgm:t>
    </dgm:pt>
    <dgm:pt modelId="{97611AA7-F108-5F4C-8AA6-96C3124206D8}" type="parTrans" cxnId="{486A82C5-2796-E94A-8117-183B982478AE}">
      <dgm:prSet/>
      <dgm:spPr/>
      <dgm:t>
        <a:bodyPr/>
        <a:lstStyle/>
        <a:p>
          <a:endParaRPr lang="es-ES"/>
        </a:p>
      </dgm:t>
    </dgm:pt>
    <dgm:pt modelId="{5FC1D34B-9D4D-AF4B-9A24-FEF81801F146}" type="sibTrans" cxnId="{486A82C5-2796-E94A-8117-183B982478AE}">
      <dgm:prSet/>
      <dgm:spPr/>
      <dgm:t>
        <a:bodyPr/>
        <a:lstStyle/>
        <a:p>
          <a:endParaRPr lang="es-ES"/>
        </a:p>
      </dgm:t>
    </dgm:pt>
    <dgm:pt modelId="{FDDAA1D3-46F5-0A49-A58C-E254D7F24151}">
      <dgm:prSet phldrT="[Texto]"/>
      <dgm:spPr/>
      <dgm:t>
        <a:bodyPr/>
        <a:lstStyle/>
        <a:p>
          <a:pPr algn="l"/>
          <a:r>
            <a:rPr lang="es-ES" dirty="0"/>
            <a:t>Protocolo incrementado en rampa limitado por síntomas</a:t>
          </a:r>
        </a:p>
      </dgm:t>
    </dgm:pt>
    <dgm:pt modelId="{BDBA4740-0020-194F-A131-A4EB7A8415D9}" type="parTrans" cxnId="{84D6F992-84E4-D64A-B038-2C6F3935726E}">
      <dgm:prSet/>
      <dgm:spPr/>
      <dgm:t>
        <a:bodyPr/>
        <a:lstStyle/>
        <a:p>
          <a:endParaRPr lang="es-ES"/>
        </a:p>
      </dgm:t>
    </dgm:pt>
    <dgm:pt modelId="{A407CA9D-9409-3D49-8ACD-3F4C4358A447}" type="sibTrans" cxnId="{84D6F992-84E4-D64A-B038-2C6F3935726E}">
      <dgm:prSet/>
      <dgm:spPr/>
      <dgm:t>
        <a:bodyPr/>
        <a:lstStyle/>
        <a:p>
          <a:endParaRPr lang="es-ES"/>
        </a:p>
      </dgm:t>
    </dgm:pt>
    <dgm:pt modelId="{F9676125-9D2E-504B-ADE0-9ECB1C21D0BB}" type="pres">
      <dgm:prSet presAssocID="{E61BC957-EB36-9C4D-8E03-1CB9C8B9C878}" presName="vert0" presStyleCnt="0">
        <dgm:presLayoutVars>
          <dgm:dir/>
          <dgm:animOne val="branch"/>
          <dgm:animLvl val="lvl"/>
        </dgm:presLayoutVars>
      </dgm:prSet>
      <dgm:spPr/>
    </dgm:pt>
    <dgm:pt modelId="{D4247B46-2DD2-BE41-B22A-712226317CE5}" type="pres">
      <dgm:prSet presAssocID="{94FCE0E5-C255-3043-99B3-CDF1296347ED}" presName="thickLine" presStyleLbl="alignNode1" presStyleIdx="0" presStyleCnt="1"/>
      <dgm:spPr/>
    </dgm:pt>
    <dgm:pt modelId="{E4EC4AEB-B6BA-514F-BE7C-DC8F7EDE1993}" type="pres">
      <dgm:prSet presAssocID="{94FCE0E5-C255-3043-99B3-CDF1296347ED}" presName="horz1" presStyleCnt="0"/>
      <dgm:spPr/>
    </dgm:pt>
    <dgm:pt modelId="{AFE3600B-3024-E447-9197-923E78EA991D}" type="pres">
      <dgm:prSet presAssocID="{94FCE0E5-C255-3043-99B3-CDF1296347ED}" presName="tx1" presStyleLbl="revTx" presStyleIdx="0" presStyleCnt="2" custScaleX="175478"/>
      <dgm:spPr/>
    </dgm:pt>
    <dgm:pt modelId="{6B1012BD-A901-C44B-9D91-39ED3FEE2BFA}" type="pres">
      <dgm:prSet presAssocID="{94FCE0E5-C255-3043-99B3-CDF1296347ED}" presName="vert1" presStyleCnt="0"/>
      <dgm:spPr/>
    </dgm:pt>
    <dgm:pt modelId="{4909766C-E9B0-234F-8779-A171A91A6160}" type="pres">
      <dgm:prSet presAssocID="{FDDAA1D3-46F5-0A49-A58C-E254D7F24151}" presName="vertSpace2a" presStyleCnt="0"/>
      <dgm:spPr/>
    </dgm:pt>
    <dgm:pt modelId="{4001828D-2E8E-7D43-B2CA-8536F1C2D6B1}" type="pres">
      <dgm:prSet presAssocID="{FDDAA1D3-46F5-0A49-A58C-E254D7F24151}" presName="horz2" presStyleCnt="0"/>
      <dgm:spPr/>
    </dgm:pt>
    <dgm:pt modelId="{F38BF719-4608-6143-99FE-76ED8BC038E4}" type="pres">
      <dgm:prSet presAssocID="{FDDAA1D3-46F5-0A49-A58C-E254D7F24151}" presName="horzSpace2" presStyleCnt="0"/>
      <dgm:spPr/>
    </dgm:pt>
    <dgm:pt modelId="{43567865-B72B-6844-83AF-103391B0EC9C}" type="pres">
      <dgm:prSet presAssocID="{FDDAA1D3-46F5-0A49-A58C-E254D7F24151}" presName="tx2" presStyleLbl="revTx" presStyleIdx="1" presStyleCnt="2" custScaleX="121364" custScaleY="79060" custLinFactNeighborX="-14820" custLinFactNeighborY="-1343"/>
      <dgm:spPr/>
    </dgm:pt>
    <dgm:pt modelId="{FCC59C18-69E4-FB4D-B6EF-F003126FC1FC}" type="pres">
      <dgm:prSet presAssocID="{FDDAA1D3-46F5-0A49-A58C-E254D7F24151}" presName="vert2" presStyleCnt="0"/>
      <dgm:spPr/>
    </dgm:pt>
    <dgm:pt modelId="{732B8F18-3FD7-554E-A939-F3149318B14D}" type="pres">
      <dgm:prSet presAssocID="{FDDAA1D3-46F5-0A49-A58C-E254D7F24151}" presName="thinLine2b" presStyleLbl="callout" presStyleIdx="0" presStyleCnt="1"/>
      <dgm:spPr/>
    </dgm:pt>
    <dgm:pt modelId="{A0259415-4668-0249-A56A-C7FDF48ADEA6}" type="pres">
      <dgm:prSet presAssocID="{FDDAA1D3-46F5-0A49-A58C-E254D7F24151}" presName="vertSpace2b" presStyleCnt="0"/>
      <dgm:spPr/>
    </dgm:pt>
  </dgm:ptLst>
  <dgm:cxnLst>
    <dgm:cxn modelId="{B3031C2B-051D-D049-9D4A-D5D4D399F002}" type="presOf" srcId="{FDDAA1D3-46F5-0A49-A58C-E254D7F24151}" destId="{43567865-B72B-6844-83AF-103391B0EC9C}" srcOrd="0" destOrd="0" presId="urn:microsoft.com/office/officeart/2008/layout/LinedList"/>
    <dgm:cxn modelId="{84D6F992-84E4-D64A-B038-2C6F3935726E}" srcId="{94FCE0E5-C255-3043-99B3-CDF1296347ED}" destId="{FDDAA1D3-46F5-0A49-A58C-E254D7F24151}" srcOrd="0" destOrd="0" parTransId="{BDBA4740-0020-194F-A131-A4EB7A8415D9}" sibTransId="{A407CA9D-9409-3D49-8ACD-3F4C4358A447}"/>
    <dgm:cxn modelId="{FD6AC897-0934-5E4F-AEA9-43232C494302}" type="presOf" srcId="{E61BC957-EB36-9C4D-8E03-1CB9C8B9C878}" destId="{F9676125-9D2E-504B-ADE0-9ECB1C21D0BB}" srcOrd="0" destOrd="0" presId="urn:microsoft.com/office/officeart/2008/layout/LinedList"/>
    <dgm:cxn modelId="{486A82C5-2796-E94A-8117-183B982478AE}" srcId="{E61BC957-EB36-9C4D-8E03-1CB9C8B9C878}" destId="{94FCE0E5-C255-3043-99B3-CDF1296347ED}" srcOrd="0" destOrd="0" parTransId="{97611AA7-F108-5F4C-8AA6-96C3124206D8}" sibTransId="{5FC1D34B-9D4D-AF4B-9A24-FEF81801F146}"/>
    <dgm:cxn modelId="{65C1F4F7-22E1-404B-B19F-AB4C6671A79F}" type="presOf" srcId="{94FCE0E5-C255-3043-99B3-CDF1296347ED}" destId="{AFE3600B-3024-E447-9197-923E78EA991D}" srcOrd="0" destOrd="0" presId="urn:microsoft.com/office/officeart/2008/layout/LinedList"/>
    <dgm:cxn modelId="{73C5BC13-08E0-9340-AB6B-B30F0FF77BE2}" type="presParOf" srcId="{F9676125-9D2E-504B-ADE0-9ECB1C21D0BB}" destId="{D4247B46-2DD2-BE41-B22A-712226317CE5}" srcOrd="0" destOrd="0" presId="urn:microsoft.com/office/officeart/2008/layout/LinedList"/>
    <dgm:cxn modelId="{F6707EBD-4371-6D47-A74B-5CF6FA293723}" type="presParOf" srcId="{F9676125-9D2E-504B-ADE0-9ECB1C21D0BB}" destId="{E4EC4AEB-B6BA-514F-BE7C-DC8F7EDE1993}" srcOrd="1" destOrd="0" presId="urn:microsoft.com/office/officeart/2008/layout/LinedList"/>
    <dgm:cxn modelId="{72C43F82-6E90-D140-BED4-23401A2D40F6}" type="presParOf" srcId="{E4EC4AEB-B6BA-514F-BE7C-DC8F7EDE1993}" destId="{AFE3600B-3024-E447-9197-923E78EA991D}" srcOrd="0" destOrd="0" presId="urn:microsoft.com/office/officeart/2008/layout/LinedList"/>
    <dgm:cxn modelId="{D5BC23DA-1A5C-2642-9B4F-FCED6108D825}" type="presParOf" srcId="{E4EC4AEB-B6BA-514F-BE7C-DC8F7EDE1993}" destId="{6B1012BD-A901-C44B-9D91-39ED3FEE2BFA}" srcOrd="1" destOrd="0" presId="urn:microsoft.com/office/officeart/2008/layout/LinedList"/>
    <dgm:cxn modelId="{AC6A6AA9-13D4-A140-853D-8E751708EC6A}" type="presParOf" srcId="{6B1012BD-A901-C44B-9D91-39ED3FEE2BFA}" destId="{4909766C-E9B0-234F-8779-A171A91A6160}" srcOrd="0" destOrd="0" presId="urn:microsoft.com/office/officeart/2008/layout/LinedList"/>
    <dgm:cxn modelId="{8896BF74-E890-234E-8394-3D0B1F5C94DF}" type="presParOf" srcId="{6B1012BD-A901-C44B-9D91-39ED3FEE2BFA}" destId="{4001828D-2E8E-7D43-B2CA-8536F1C2D6B1}" srcOrd="1" destOrd="0" presId="urn:microsoft.com/office/officeart/2008/layout/LinedList"/>
    <dgm:cxn modelId="{9C2E0E5C-0D3C-5746-A931-C356A5F71326}" type="presParOf" srcId="{4001828D-2E8E-7D43-B2CA-8536F1C2D6B1}" destId="{F38BF719-4608-6143-99FE-76ED8BC038E4}" srcOrd="0" destOrd="0" presId="urn:microsoft.com/office/officeart/2008/layout/LinedList"/>
    <dgm:cxn modelId="{1E4F924B-2015-6147-BD5E-5A437D888BB2}" type="presParOf" srcId="{4001828D-2E8E-7D43-B2CA-8536F1C2D6B1}" destId="{43567865-B72B-6844-83AF-103391B0EC9C}" srcOrd="1" destOrd="0" presId="urn:microsoft.com/office/officeart/2008/layout/LinedList"/>
    <dgm:cxn modelId="{771C4AB8-6056-1C44-AC1C-618ACAAE1F1B}" type="presParOf" srcId="{4001828D-2E8E-7D43-B2CA-8536F1C2D6B1}" destId="{FCC59C18-69E4-FB4D-B6EF-F003126FC1FC}" srcOrd="2" destOrd="0" presId="urn:microsoft.com/office/officeart/2008/layout/LinedList"/>
    <dgm:cxn modelId="{2887B4C2-3685-E642-8F98-B3F0E4C0DABB}" type="presParOf" srcId="{6B1012BD-A901-C44B-9D91-39ED3FEE2BFA}" destId="{732B8F18-3FD7-554E-A939-F3149318B14D}" srcOrd="2" destOrd="0" presId="urn:microsoft.com/office/officeart/2008/layout/LinedList"/>
    <dgm:cxn modelId="{2933C4A9-E54C-3B4D-B23B-E5B6DAC67638}" type="presParOf" srcId="{6B1012BD-A901-C44B-9D91-39ED3FEE2BFA}" destId="{A0259415-4668-0249-A56A-C7FDF48ADEA6}" srcOrd="3" destOrd="0" presId="urn:microsoft.com/office/officeart/2008/layout/LinedList"/>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FD9F239-4A92-E440-9523-6E05F648AA9E}" type="doc">
      <dgm:prSet loTypeId="urn:microsoft.com/office/officeart/2005/8/layout/orgChart1" loCatId="" qsTypeId="urn:microsoft.com/office/officeart/2005/8/quickstyle/simple1" qsCatId="simple" csTypeId="urn:microsoft.com/office/officeart/2005/8/colors/colorful1" csCatId="colorful" phldr="1"/>
      <dgm:spPr/>
      <dgm:t>
        <a:bodyPr/>
        <a:lstStyle/>
        <a:p>
          <a:endParaRPr lang="es-ES"/>
        </a:p>
      </dgm:t>
    </dgm:pt>
    <dgm:pt modelId="{DD735959-36FA-6646-BFB0-51E70128249F}">
      <dgm:prSet phldrT="[Texto]" custT="1"/>
      <dgm:spPr>
        <a:solidFill>
          <a:schemeClr val="accent3"/>
        </a:solidFill>
      </dgm:spPr>
      <dgm:t>
        <a:bodyPr/>
        <a:lstStyle/>
        <a:p>
          <a:r>
            <a:rPr lang="es-ES" sz="1400" dirty="0"/>
            <a:t>13 PACIENTES</a:t>
          </a:r>
        </a:p>
        <a:p>
          <a:r>
            <a:rPr lang="es-ES" sz="1400" dirty="0"/>
            <a:t>ANALIZADOS</a:t>
          </a:r>
        </a:p>
      </dgm:t>
    </dgm:pt>
    <dgm:pt modelId="{96B45E6D-B374-C041-A228-7E635BE0A387}" type="parTrans" cxnId="{80E4748F-9826-F846-B66E-3C1A51AB69F4}">
      <dgm:prSet/>
      <dgm:spPr/>
      <dgm:t>
        <a:bodyPr/>
        <a:lstStyle/>
        <a:p>
          <a:endParaRPr lang="es-ES" sz="1400"/>
        </a:p>
      </dgm:t>
    </dgm:pt>
    <dgm:pt modelId="{2DE1766B-CBFF-4B45-A0E6-1F1FC7F63B02}" type="sibTrans" cxnId="{80E4748F-9826-F846-B66E-3C1A51AB69F4}">
      <dgm:prSet/>
      <dgm:spPr/>
      <dgm:t>
        <a:bodyPr/>
        <a:lstStyle/>
        <a:p>
          <a:endParaRPr lang="es-ES" sz="1400"/>
        </a:p>
      </dgm:t>
    </dgm:pt>
    <dgm:pt modelId="{09213CAC-0623-2A4A-889B-0ADD508B7342}" type="asst">
      <dgm:prSet phldrT="[Texto]" custT="1"/>
      <dgm:spPr/>
      <dgm:t>
        <a:bodyPr/>
        <a:lstStyle/>
        <a:p>
          <a:r>
            <a:rPr lang="es-ES" sz="1400" dirty="0"/>
            <a:t>13 EXCLUIDOS</a:t>
          </a:r>
        </a:p>
      </dgm:t>
    </dgm:pt>
    <dgm:pt modelId="{DDA4CF4D-C201-4A40-AFB6-919D576CE467}" type="parTrans" cxnId="{5454BDBD-32C1-2F4C-9959-FFBE8084229E}">
      <dgm:prSet/>
      <dgm:spPr/>
      <dgm:t>
        <a:bodyPr/>
        <a:lstStyle/>
        <a:p>
          <a:endParaRPr lang="es-ES" sz="1400"/>
        </a:p>
      </dgm:t>
    </dgm:pt>
    <dgm:pt modelId="{D807EB79-5CF2-FD4A-BCA3-0BFBC49D9090}" type="sibTrans" cxnId="{5454BDBD-32C1-2F4C-9959-FFBE8084229E}">
      <dgm:prSet/>
      <dgm:spPr/>
      <dgm:t>
        <a:bodyPr/>
        <a:lstStyle/>
        <a:p>
          <a:endParaRPr lang="es-ES" sz="1400"/>
        </a:p>
      </dgm:t>
    </dgm:pt>
    <dgm:pt modelId="{4557247A-7254-6948-86F4-72D935DD283D}">
      <dgm:prSet phldrT="[Texto]" custT="1"/>
      <dgm:spPr/>
      <dgm:t>
        <a:bodyPr/>
        <a:lstStyle/>
        <a:p>
          <a:r>
            <a:rPr lang="es-ES" sz="1400" dirty="0"/>
            <a:t>3 EPOC</a:t>
          </a:r>
        </a:p>
      </dgm:t>
    </dgm:pt>
    <dgm:pt modelId="{5910ED6A-7F3F-304D-817C-8B42260047B9}" type="parTrans" cxnId="{8077070B-EFCF-B44C-A84C-4BF99D4E15DF}">
      <dgm:prSet/>
      <dgm:spPr/>
      <dgm:t>
        <a:bodyPr/>
        <a:lstStyle/>
        <a:p>
          <a:endParaRPr lang="es-ES" sz="1400"/>
        </a:p>
      </dgm:t>
    </dgm:pt>
    <dgm:pt modelId="{03FE7AC6-AE95-C44D-960E-FBD8DEFE99CB}" type="sibTrans" cxnId="{8077070B-EFCF-B44C-A84C-4BF99D4E15DF}">
      <dgm:prSet/>
      <dgm:spPr/>
      <dgm:t>
        <a:bodyPr/>
        <a:lstStyle/>
        <a:p>
          <a:endParaRPr lang="es-ES" sz="1400"/>
        </a:p>
      </dgm:t>
    </dgm:pt>
    <dgm:pt modelId="{B69106D5-FE59-824D-94A1-AF2EDD930DC4}">
      <dgm:prSet phldrT="[Texto]" custT="1"/>
      <dgm:spPr/>
      <dgm:t>
        <a:bodyPr/>
        <a:lstStyle/>
        <a:p>
          <a:r>
            <a:rPr lang="es-ES" sz="1200" dirty="0"/>
            <a:t>1 SD BRONQUIECTÁSICO</a:t>
          </a:r>
        </a:p>
      </dgm:t>
    </dgm:pt>
    <dgm:pt modelId="{1F951782-61BD-BE44-96BB-412CF00D369B}" type="parTrans" cxnId="{EB54CA99-8DDD-C04B-979A-9A5B4976E9A6}">
      <dgm:prSet/>
      <dgm:spPr/>
      <dgm:t>
        <a:bodyPr/>
        <a:lstStyle/>
        <a:p>
          <a:endParaRPr lang="es-ES" sz="1400"/>
        </a:p>
      </dgm:t>
    </dgm:pt>
    <dgm:pt modelId="{4A790E5C-5A22-AE41-A8B5-34F5456DF52B}" type="sibTrans" cxnId="{EB54CA99-8DDD-C04B-979A-9A5B4976E9A6}">
      <dgm:prSet/>
      <dgm:spPr/>
      <dgm:t>
        <a:bodyPr/>
        <a:lstStyle/>
        <a:p>
          <a:endParaRPr lang="es-ES" sz="1400"/>
        </a:p>
      </dgm:t>
    </dgm:pt>
    <dgm:pt modelId="{D74A96D0-7DAC-5B40-8642-E4CB6AB3E452}">
      <dgm:prSet phldrT="[Texto]" custT="1"/>
      <dgm:spPr/>
      <dgm:t>
        <a:bodyPr/>
        <a:lstStyle/>
        <a:p>
          <a:r>
            <a:rPr lang="es-ES" sz="1400" dirty="0"/>
            <a:t>2 ÉXITUS</a:t>
          </a:r>
        </a:p>
      </dgm:t>
    </dgm:pt>
    <dgm:pt modelId="{9414CA0E-C110-FC45-AC10-AD0DA7E6E196}" type="parTrans" cxnId="{39078900-4DD0-DF40-BF29-34640BF5BE0B}">
      <dgm:prSet/>
      <dgm:spPr/>
      <dgm:t>
        <a:bodyPr/>
        <a:lstStyle/>
        <a:p>
          <a:endParaRPr lang="es-ES" sz="1400"/>
        </a:p>
      </dgm:t>
    </dgm:pt>
    <dgm:pt modelId="{0A5FC79C-A1D4-2D48-8CC7-9D3788113313}" type="sibTrans" cxnId="{39078900-4DD0-DF40-BF29-34640BF5BE0B}">
      <dgm:prSet/>
      <dgm:spPr/>
      <dgm:t>
        <a:bodyPr/>
        <a:lstStyle/>
        <a:p>
          <a:endParaRPr lang="es-ES" sz="1400"/>
        </a:p>
      </dgm:t>
    </dgm:pt>
    <dgm:pt modelId="{F6C3D402-31C7-EE4A-9528-7820C7FF8AAD}">
      <dgm:prSet phldrT="[Texto]" custT="1"/>
      <dgm:spPr>
        <a:solidFill>
          <a:srgbClr val="FF0000"/>
        </a:solidFill>
      </dgm:spPr>
      <dgm:t>
        <a:bodyPr/>
        <a:lstStyle/>
        <a:p>
          <a:r>
            <a:rPr lang="es-ES" sz="1400" dirty="0"/>
            <a:t>3 RECHAZO</a:t>
          </a:r>
        </a:p>
      </dgm:t>
    </dgm:pt>
    <dgm:pt modelId="{56F8A5BA-9BB6-6A4A-9A85-EE6BE581B5AE}" type="parTrans" cxnId="{461FCD79-4218-5547-A67E-DD158BD7DC27}">
      <dgm:prSet/>
      <dgm:spPr/>
      <dgm:t>
        <a:bodyPr/>
        <a:lstStyle/>
        <a:p>
          <a:endParaRPr lang="es-ES" sz="1400"/>
        </a:p>
      </dgm:t>
    </dgm:pt>
    <dgm:pt modelId="{4143FB12-5EC3-044F-9928-03EE34CF2922}" type="sibTrans" cxnId="{461FCD79-4218-5547-A67E-DD158BD7DC27}">
      <dgm:prSet/>
      <dgm:spPr/>
      <dgm:t>
        <a:bodyPr/>
        <a:lstStyle/>
        <a:p>
          <a:endParaRPr lang="es-ES" sz="1400"/>
        </a:p>
      </dgm:t>
    </dgm:pt>
    <dgm:pt modelId="{9F61BCA7-82D1-F14C-A820-1135691DC5FF}">
      <dgm:prSet phldrT="[Texto]" custT="1"/>
      <dgm:spPr/>
      <dgm:t>
        <a:bodyPr/>
        <a:lstStyle/>
        <a:p>
          <a:r>
            <a:rPr lang="es-ES" sz="1400" dirty="0"/>
            <a:t>3 ASMÁTICOS</a:t>
          </a:r>
        </a:p>
      </dgm:t>
    </dgm:pt>
    <dgm:pt modelId="{8C04DF21-B129-2A48-AB76-27A494BE3B49}" type="parTrans" cxnId="{F8960687-F9F0-6348-AC76-CBE45B785A15}">
      <dgm:prSet/>
      <dgm:spPr/>
      <dgm:t>
        <a:bodyPr/>
        <a:lstStyle/>
        <a:p>
          <a:endParaRPr lang="es-ES" sz="1400"/>
        </a:p>
      </dgm:t>
    </dgm:pt>
    <dgm:pt modelId="{46031696-3310-4649-92B8-6C67F8186C31}" type="sibTrans" cxnId="{F8960687-F9F0-6348-AC76-CBE45B785A15}">
      <dgm:prSet/>
      <dgm:spPr/>
      <dgm:t>
        <a:bodyPr/>
        <a:lstStyle/>
        <a:p>
          <a:endParaRPr lang="es-ES" sz="1400"/>
        </a:p>
      </dgm:t>
    </dgm:pt>
    <dgm:pt modelId="{21F7D339-7CF9-3044-B9DC-8ADFD36CA986}">
      <dgm:prSet phldrT="[Texto]" custT="1"/>
      <dgm:spPr/>
      <dgm:t>
        <a:bodyPr/>
        <a:lstStyle/>
        <a:p>
          <a:r>
            <a:rPr lang="es-ES" sz="1400" dirty="0"/>
            <a:t>1 EPID</a:t>
          </a:r>
        </a:p>
      </dgm:t>
    </dgm:pt>
    <dgm:pt modelId="{5E79DB58-93A3-8346-B9AE-0B4B1EF902BD}" type="sibTrans" cxnId="{70179E93-403E-A744-9E5D-A34C11D3625E}">
      <dgm:prSet/>
      <dgm:spPr/>
      <dgm:t>
        <a:bodyPr/>
        <a:lstStyle/>
        <a:p>
          <a:endParaRPr lang="es-ES" sz="1400"/>
        </a:p>
      </dgm:t>
    </dgm:pt>
    <dgm:pt modelId="{FD43ECAE-7E56-7F4D-BFF2-742B81152D04}" type="parTrans" cxnId="{70179E93-403E-A744-9E5D-A34C11D3625E}">
      <dgm:prSet/>
      <dgm:spPr/>
      <dgm:t>
        <a:bodyPr/>
        <a:lstStyle/>
        <a:p>
          <a:endParaRPr lang="es-ES" sz="1400"/>
        </a:p>
      </dgm:t>
    </dgm:pt>
    <dgm:pt modelId="{6194BFEC-B8AB-2441-A0E2-75D5F289EB73}">
      <dgm:prSet phldrT="[Texto]" custT="1"/>
      <dgm:spPr/>
      <dgm:t>
        <a:bodyPr/>
        <a:lstStyle/>
        <a:p>
          <a:r>
            <a:rPr lang="es-ES" sz="1400" dirty="0"/>
            <a:t>26 PACIENTES RECLUTADOS</a:t>
          </a:r>
        </a:p>
      </dgm:t>
    </dgm:pt>
    <dgm:pt modelId="{1D8842E2-372F-5B4E-A1D7-EBD1CE8BEBD2}" type="parTrans" cxnId="{B82FF3C6-D436-7B48-92E0-8ADC6372EDCB}">
      <dgm:prSet/>
      <dgm:spPr/>
      <dgm:t>
        <a:bodyPr/>
        <a:lstStyle/>
        <a:p>
          <a:endParaRPr lang="es-ES" sz="1400"/>
        </a:p>
      </dgm:t>
    </dgm:pt>
    <dgm:pt modelId="{CD30BA19-720B-7A43-9C77-A75E47C1C361}" type="sibTrans" cxnId="{B82FF3C6-D436-7B48-92E0-8ADC6372EDCB}">
      <dgm:prSet/>
      <dgm:spPr/>
      <dgm:t>
        <a:bodyPr/>
        <a:lstStyle/>
        <a:p>
          <a:endParaRPr lang="es-ES" sz="1400"/>
        </a:p>
      </dgm:t>
    </dgm:pt>
    <dgm:pt modelId="{F98DA2A2-6B67-154F-AF5A-6DA53A4267F7}" type="pres">
      <dgm:prSet presAssocID="{2FD9F239-4A92-E440-9523-6E05F648AA9E}" presName="hierChild1" presStyleCnt="0">
        <dgm:presLayoutVars>
          <dgm:orgChart val="1"/>
          <dgm:chPref val="1"/>
          <dgm:dir/>
          <dgm:animOne val="branch"/>
          <dgm:animLvl val="lvl"/>
          <dgm:resizeHandles/>
        </dgm:presLayoutVars>
      </dgm:prSet>
      <dgm:spPr/>
    </dgm:pt>
    <dgm:pt modelId="{ED05DE85-69DF-9346-B55B-EDC47A242868}" type="pres">
      <dgm:prSet presAssocID="{DD735959-36FA-6646-BFB0-51E70128249F}" presName="hierRoot1" presStyleCnt="0">
        <dgm:presLayoutVars>
          <dgm:hierBranch val="init"/>
        </dgm:presLayoutVars>
      </dgm:prSet>
      <dgm:spPr/>
    </dgm:pt>
    <dgm:pt modelId="{F6937E73-7E55-F24F-89E7-790A1A7500CD}" type="pres">
      <dgm:prSet presAssocID="{DD735959-36FA-6646-BFB0-51E70128249F}" presName="rootComposite1" presStyleCnt="0"/>
      <dgm:spPr/>
    </dgm:pt>
    <dgm:pt modelId="{64B81DB5-FCC8-3D4E-8820-DD5CFA463937}" type="pres">
      <dgm:prSet presAssocID="{DD735959-36FA-6646-BFB0-51E70128249F}" presName="rootText1" presStyleLbl="node0" presStyleIdx="0" presStyleCnt="2">
        <dgm:presLayoutVars>
          <dgm:chPref val="3"/>
        </dgm:presLayoutVars>
      </dgm:prSet>
      <dgm:spPr/>
    </dgm:pt>
    <dgm:pt modelId="{638C92EB-22E7-4A40-945C-28E5DB592046}" type="pres">
      <dgm:prSet presAssocID="{DD735959-36FA-6646-BFB0-51E70128249F}" presName="rootConnector1" presStyleLbl="node1" presStyleIdx="0" presStyleCnt="0"/>
      <dgm:spPr/>
    </dgm:pt>
    <dgm:pt modelId="{F0910265-F24C-EA40-8430-7E12942A4631}" type="pres">
      <dgm:prSet presAssocID="{DD735959-36FA-6646-BFB0-51E70128249F}" presName="hierChild2" presStyleCnt="0"/>
      <dgm:spPr/>
    </dgm:pt>
    <dgm:pt modelId="{94B49EE7-9B91-D14F-9AF9-0F0BCEA1160F}" type="pres">
      <dgm:prSet presAssocID="{DD735959-36FA-6646-BFB0-51E70128249F}" presName="hierChild3" presStyleCnt="0"/>
      <dgm:spPr/>
    </dgm:pt>
    <dgm:pt modelId="{6A89974B-9490-F145-816E-075F13605248}" type="pres">
      <dgm:prSet presAssocID="{6194BFEC-B8AB-2441-A0E2-75D5F289EB73}" presName="hierRoot1" presStyleCnt="0">
        <dgm:presLayoutVars>
          <dgm:hierBranch val="init"/>
        </dgm:presLayoutVars>
      </dgm:prSet>
      <dgm:spPr/>
    </dgm:pt>
    <dgm:pt modelId="{9D6EC878-3426-694E-BD61-C25464F20E2C}" type="pres">
      <dgm:prSet presAssocID="{6194BFEC-B8AB-2441-A0E2-75D5F289EB73}" presName="rootComposite1" presStyleCnt="0"/>
      <dgm:spPr/>
    </dgm:pt>
    <dgm:pt modelId="{8252BD8A-A0C4-1749-8217-EF1209365C01}" type="pres">
      <dgm:prSet presAssocID="{6194BFEC-B8AB-2441-A0E2-75D5F289EB73}" presName="rootText1" presStyleLbl="node0" presStyleIdx="1" presStyleCnt="2">
        <dgm:presLayoutVars>
          <dgm:chPref val="3"/>
        </dgm:presLayoutVars>
      </dgm:prSet>
      <dgm:spPr/>
    </dgm:pt>
    <dgm:pt modelId="{F6B17E0B-62A1-324D-8B74-A9C3EF7C93C6}" type="pres">
      <dgm:prSet presAssocID="{6194BFEC-B8AB-2441-A0E2-75D5F289EB73}" presName="rootConnector1" presStyleLbl="node1" presStyleIdx="0" presStyleCnt="0"/>
      <dgm:spPr/>
    </dgm:pt>
    <dgm:pt modelId="{03B74907-9F7C-CA4F-BC4D-B97715042E29}" type="pres">
      <dgm:prSet presAssocID="{6194BFEC-B8AB-2441-A0E2-75D5F289EB73}" presName="hierChild2" presStyleCnt="0"/>
      <dgm:spPr/>
    </dgm:pt>
    <dgm:pt modelId="{32D8E017-7A03-9D40-AC9F-1087F790D16C}" type="pres">
      <dgm:prSet presAssocID="{5910ED6A-7F3F-304D-817C-8B42260047B9}" presName="Name37" presStyleLbl="parChTrans1D2" presStyleIdx="0" presStyleCnt="7"/>
      <dgm:spPr/>
    </dgm:pt>
    <dgm:pt modelId="{38C6B458-30CC-764E-9095-2CC83609D74C}" type="pres">
      <dgm:prSet presAssocID="{4557247A-7254-6948-86F4-72D935DD283D}" presName="hierRoot2" presStyleCnt="0">
        <dgm:presLayoutVars>
          <dgm:hierBranch val="init"/>
        </dgm:presLayoutVars>
      </dgm:prSet>
      <dgm:spPr/>
    </dgm:pt>
    <dgm:pt modelId="{0D88B893-6728-4D40-87A2-DCE654103EF1}" type="pres">
      <dgm:prSet presAssocID="{4557247A-7254-6948-86F4-72D935DD283D}" presName="rootComposite" presStyleCnt="0"/>
      <dgm:spPr/>
    </dgm:pt>
    <dgm:pt modelId="{52C52FB5-FAF4-7D4B-BC9D-495B7C458DB0}" type="pres">
      <dgm:prSet presAssocID="{4557247A-7254-6948-86F4-72D935DD283D}" presName="rootText" presStyleLbl="node2" presStyleIdx="0" presStyleCnt="6">
        <dgm:presLayoutVars>
          <dgm:chPref val="3"/>
        </dgm:presLayoutVars>
      </dgm:prSet>
      <dgm:spPr/>
    </dgm:pt>
    <dgm:pt modelId="{C59B84F8-1AB9-CD4B-9327-C10C0974FA7F}" type="pres">
      <dgm:prSet presAssocID="{4557247A-7254-6948-86F4-72D935DD283D}" presName="rootConnector" presStyleLbl="node2" presStyleIdx="0" presStyleCnt="6"/>
      <dgm:spPr/>
    </dgm:pt>
    <dgm:pt modelId="{3ABC3487-2470-ED4E-A173-5B4D3D70E154}" type="pres">
      <dgm:prSet presAssocID="{4557247A-7254-6948-86F4-72D935DD283D}" presName="hierChild4" presStyleCnt="0"/>
      <dgm:spPr/>
    </dgm:pt>
    <dgm:pt modelId="{6160E807-E3DA-0A4C-8499-F0A330613691}" type="pres">
      <dgm:prSet presAssocID="{4557247A-7254-6948-86F4-72D935DD283D}" presName="hierChild5" presStyleCnt="0"/>
      <dgm:spPr/>
    </dgm:pt>
    <dgm:pt modelId="{558E9B2F-FB6D-9A4C-A9BE-B4FD34244BF1}" type="pres">
      <dgm:prSet presAssocID="{8C04DF21-B129-2A48-AB76-27A494BE3B49}" presName="Name37" presStyleLbl="parChTrans1D2" presStyleIdx="1" presStyleCnt="7"/>
      <dgm:spPr/>
    </dgm:pt>
    <dgm:pt modelId="{C7910B00-CBB3-0341-9BF6-A03CC274B695}" type="pres">
      <dgm:prSet presAssocID="{9F61BCA7-82D1-F14C-A820-1135691DC5FF}" presName="hierRoot2" presStyleCnt="0">
        <dgm:presLayoutVars>
          <dgm:hierBranch val="init"/>
        </dgm:presLayoutVars>
      </dgm:prSet>
      <dgm:spPr/>
    </dgm:pt>
    <dgm:pt modelId="{BA73085A-5037-0E4B-96C8-0FFC099893C7}" type="pres">
      <dgm:prSet presAssocID="{9F61BCA7-82D1-F14C-A820-1135691DC5FF}" presName="rootComposite" presStyleCnt="0"/>
      <dgm:spPr/>
    </dgm:pt>
    <dgm:pt modelId="{40DAEA5E-234A-7044-A65C-54A0BE5415B2}" type="pres">
      <dgm:prSet presAssocID="{9F61BCA7-82D1-F14C-A820-1135691DC5FF}" presName="rootText" presStyleLbl="node2" presStyleIdx="1" presStyleCnt="6">
        <dgm:presLayoutVars>
          <dgm:chPref val="3"/>
        </dgm:presLayoutVars>
      </dgm:prSet>
      <dgm:spPr/>
    </dgm:pt>
    <dgm:pt modelId="{86CC8EAA-715E-584E-AE86-0CE606D16397}" type="pres">
      <dgm:prSet presAssocID="{9F61BCA7-82D1-F14C-A820-1135691DC5FF}" presName="rootConnector" presStyleLbl="node2" presStyleIdx="1" presStyleCnt="6"/>
      <dgm:spPr/>
    </dgm:pt>
    <dgm:pt modelId="{1CE2CB51-4751-A747-B1D5-9915DE8F0B22}" type="pres">
      <dgm:prSet presAssocID="{9F61BCA7-82D1-F14C-A820-1135691DC5FF}" presName="hierChild4" presStyleCnt="0"/>
      <dgm:spPr/>
    </dgm:pt>
    <dgm:pt modelId="{315499C7-EF62-8842-B887-637961614CC0}" type="pres">
      <dgm:prSet presAssocID="{9F61BCA7-82D1-F14C-A820-1135691DC5FF}" presName="hierChild5" presStyleCnt="0"/>
      <dgm:spPr/>
    </dgm:pt>
    <dgm:pt modelId="{09004431-3908-2C41-9D57-A12DD7ABF87E}" type="pres">
      <dgm:prSet presAssocID="{FD43ECAE-7E56-7F4D-BFF2-742B81152D04}" presName="Name37" presStyleLbl="parChTrans1D2" presStyleIdx="2" presStyleCnt="7"/>
      <dgm:spPr/>
    </dgm:pt>
    <dgm:pt modelId="{3722A421-DD6A-9649-AB5E-D34B9E2AFFA9}" type="pres">
      <dgm:prSet presAssocID="{21F7D339-7CF9-3044-B9DC-8ADFD36CA986}" presName="hierRoot2" presStyleCnt="0">
        <dgm:presLayoutVars>
          <dgm:hierBranch val="init"/>
        </dgm:presLayoutVars>
      </dgm:prSet>
      <dgm:spPr/>
    </dgm:pt>
    <dgm:pt modelId="{1C471CBA-4CB8-4744-8679-2C5D6839093D}" type="pres">
      <dgm:prSet presAssocID="{21F7D339-7CF9-3044-B9DC-8ADFD36CA986}" presName="rootComposite" presStyleCnt="0"/>
      <dgm:spPr/>
    </dgm:pt>
    <dgm:pt modelId="{A51FF081-112E-4347-BD47-24D1341E7251}" type="pres">
      <dgm:prSet presAssocID="{21F7D339-7CF9-3044-B9DC-8ADFD36CA986}" presName="rootText" presStyleLbl="node2" presStyleIdx="2" presStyleCnt="6">
        <dgm:presLayoutVars>
          <dgm:chPref val="3"/>
        </dgm:presLayoutVars>
      </dgm:prSet>
      <dgm:spPr/>
    </dgm:pt>
    <dgm:pt modelId="{9BEB0753-15BD-4A4A-987F-8A8B2CB20E1A}" type="pres">
      <dgm:prSet presAssocID="{21F7D339-7CF9-3044-B9DC-8ADFD36CA986}" presName="rootConnector" presStyleLbl="node2" presStyleIdx="2" presStyleCnt="6"/>
      <dgm:spPr/>
    </dgm:pt>
    <dgm:pt modelId="{0E8637D3-B4E1-864F-A929-121C9F784A8A}" type="pres">
      <dgm:prSet presAssocID="{21F7D339-7CF9-3044-B9DC-8ADFD36CA986}" presName="hierChild4" presStyleCnt="0"/>
      <dgm:spPr/>
    </dgm:pt>
    <dgm:pt modelId="{6B9E52C9-CD5A-214B-8659-01985A95AD62}" type="pres">
      <dgm:prSet presAssocID="{21F7D339-7CF9-3044-B9DC-8ADFD36CA986}" presName="hierChild5" presStyleCnt="0"/>
      <dgm:spPr/>
    </dgm:pt>
    <dgm:pt modelId="{DBCE042E-65B9-B647-A4E2-5BDDFE8E7CA6}" type="pres">
      <dgm:prSet presAssocID="{1F951782-61BD-BE44-96BB-412CF00D369B}" presName="Name37" presStyleLbl="parChTrans1D2" presStyleIdx="3" presStyleCnt="7"/>
      <dgm:spPr/>
    </dgm:pt>
    <dgm:pt modelId="{A7A4E074-2493-EE4E-8884-014D0C5490D0}" type="pres">
      <dgm:prSet presAssocID="{B69106D5-FE59-824D-94A1-AF2EDD930DC4}" presName="hierRoot2" presStyleCnt="0">
        <dgm:presLayoutVars>
          <dgm:hierBranch val="init"/>
        </dgm:presLayoutVars>
      </dgm:prSet>
      <dgm:spPr/>
    </dgm:pt>
    <dgm:pt modelId="{0258D0C9-1EE0-5F48-816F-DF8B3C1F304C}" type="pres">
      <dgm:prSet presAssocID="{B69106D5-FE59-824D-94A1-AF2EDD930DC4}" presName="rootComposite" presStyleCnt="0"/>
      <dgm:spPr/>
    </dgm:pt>
    <dgm:pt modelId="{6A191AF4-555A-4246-85D2-BC34BF66402D}" type="pres">
      <dgm:prSet presAssocID="{B69106D5-FE59-824D-94A1-AF2EDD930DC4}" presName="rootText" presStyleLbl="node2" presStyleIdx="3" presStyleCnt="6">
        <dgm:presLayoutVars>
          <dgm:chPref val="3"/>
        </dgm:presLayoutVars>
      </dgm:prSet>
      <dgm:spPr/>
    </dgm:pt>
    <dgm:pt modelId="{FBD7869F-3884-254B-BF7E-CE76B5BDF963}" type="pres">
      <dgm:prSet presAssocID="{B69106D5-FE59-824D-94A1-AF2EDD930DC4}" presName="rootConnector" presStyleLbl="node2" presStyleIdx="3" presStyleCnt="6"/>
      <dgm:spPr/>
    </dgm:pt>
    <dgm:pt modelId="{0E6B6AB0-7BAB-064C-8945-EB60C8502A06}" type="pres">
      <dgm:prSet presAssocID="{B69106D5-FE59-824D-94A1-AF2EDD930DC4}" presName="hierChild4" presStyleCnt="0"/>
      <dgm:spPr/>
    </dgm:pt>
    <dgm:pt modelId="{EC546D72-B89C-8146-91FB-415944B40DF4}" type="pres">
      <dgm:prSet presAssocID="{B69106D5-FE59-824D-94A1-AF2EDD930DC4}" presName="hierChild5" presStyleCnt="0"/>
      <dgm:spPr/>
    </dgm:pt>
    <dgm:pt modelId="{8EB04F12-451F-814B-8D79-1568F4C93CF9}" type="pres">
      <dgm:prSet presAssocID="{9414CA0E-C110-FC45-AC10-AD0DA7E6E196}" presName="Name37" presStyleLbl="parChTrans1D2" presStyleIdx="4" presStyleCnt="7"/>
      <dgm:spPr/>
    </dgm:pt>
    <dgm:pt modelId="{03824528-5E52-8946-B198-2A11623853DF}" type="pres">
      <dgm:prSet presAssocID="{D74A96D0-7DAC-5B40-8642-E4CB6AB3E452}" presName="hierRoot2" presStyleCnt="0">
        <dgm:presLayoutVars>
          <dgm:hierBranch val="init"/>
        </dgm:presLayoutVars>
      </dgm:prSet>
      <dgm:spPr/>
    </dgm:pt>
    <dgm:pt modelId="{1F89DDD3-FD51-C945-A425-82E7983612E9}" type="pres">
      <dgm:prSet presAssocID="{D74A96D0-7DAC-5B40-8642-E4CB6AB3E452}" presName="rootComposite" presStyleCnt="0"/>
      <dgm:spPr/>
    </dgm:pt>
    <dgm:pt modelId="{EC5D3C6C-F55E-7140-92B3-B34BF11D5DE8}" type="pres">
      <dgm:prSet presAssocID="{D74A96D0-7DAC-5B40-8642-E4CB6AB3E452}" presName="rootText" presStyleLbl="node2" presStyleIdx="4" presStyleCnt="6">
        <dgm:presLayoutVars>
          <dgm:chPref val="3"/>
        </dgm:presLayoutVars>
      </dgm:prSet>
      <dgm:spPr/>
    </dgm:pt>
    <dgm:pt modelId="{E6BB4916-6F37-9A4F-A4C7-6185BF0C3943}" type="pres">
      <dgm:prSet presAssocID="{D74A96D0-7DAC-5B40-8642-E4CB6AB3E452}" presName="rootConnector" presStyleLbl="node2" presStyleIdx="4" presStyleCnt="6"/>
      <dgm:spPr/>
    </dgm:pt>
    <dgm:pt modelId="{63D5F9F8-8DF7-0345-A673-E375E138F8E5}" type="pres">
      <dgm:prSet presAssocID="{D74A96D0-7DAC-5B40-8642-E4CB6AB3E452}" presName="hierChild4" presStyleCnt="0"/>
      <dgm:spPr/>
    </dgm:pt>
    <dgm:pt modelId="{BCB5ADC6-2F6E-D044-9EDB-ECF9382D5F4C}" type="pres">
      <dgm:prSet presAssocID="{D74A96D0-7DAC-5B40-8642-E4CB6AB3E452}" presName="hierChild5" presStyleCnt="0"/>
      <dgm:spPr/>
    </dgm:pt>
    <dgm:pt modelId="{B391C17E-1E8F-B749-A521-F436ADDBA8A6}" type="pres">
      <dgm:prSet presAssocID="{56F8A5BA-9BB6-6A4A-9A85-EE6BE581B5AE}" presName="Name37" presStyleLbl="parChTrans1D2" presStyleIdx="5" presStyleCnt="7"/>
      <dgm:spPr/>
    </dgm:pt>
    <dgm:pt modelId="{923E5D64-E135-5946-BAEA-2B6B7AC2B0D9}" type="pres">
      <dgm:prSet presAssocID="{F6C3D402-31C7-EE4A-9528-7820C7FF8AAD}" presName="hierRoot2" presStyleCnt="0">
        <dgm:presLayoutVars>
          <dgm:hierBranch val="init"/>
        </dgm:presLayoutVars>
      </dgm:prSet>
      <dgm:spPr/>
    </dgm:pt>
    <dgm:pt modelId="{48ADD0A6-C5C0-8345-9D5B-2926D555D4A4}" type="pres">
      <dgm:prSet presAssocID="{F6C3D402-31C7-EE4A-9528-7820C7FF8AAD}" presName="rootComposite" presStyleCnt="0"/>
      <dgm:spPr/>
    </dgm:pt>
    <dgm:pt modelId="{2C215FB9-224B-1E44-AA52-2409C716DFB2}" type="pres">
      <dgm:prSet presAssocID="{F6C3D402-31C7-EE4A-9528-7820C7FF8AAD}" presName="rootText" presStyleLbl="node2" presStyleIdx="5" presStyleCnt="6">
        <dgm:presLayoutVars>
          <dgm:chPref val="3"/>
        </dgm:presLayoutVars>
      </dgm:prSet>
      <dgm:spPr/>
    </dgm:pt>
    <dgm:pt modelId="{555E5703-2400-0D48-A006-4421343318EE}" type="pres">
      <dgm:prSet presAssocID="{F6C3D402-31C7-EE4A-9528-7820C7FF8AAD}" presName="rootConnector" presStyleLbl="node2" presStyleIdx="5" presStyleCnt="6"/>
      <dgm:spPr/>
    </dgm:pt>
    <dgm:pt modelId="{8DAE52B8-2425-E745-ADE1-A2F524697418}" type="pres">
      <dgm:prSet presAssocID="{F6C3D402-31C7-EE4A-9528-7820C7FF8AAD}" presName="hierChild4" presStyleCnt="0"/>
      <dgm:spPr/>
    </dgm:pt>
    <dgm:pt modelId="{D53FD896-D770-6049-A013-6092D8BE6711}" type="pres">
      <dgm:prSet presAssocID="{F6C3D402-31C7-EE4A-9528-7820C7FF8AAD}" presName="hierChild5" presStyleCnt="0"/>
      <dgm:spPr/>
    </dgm:pt>
    <dgm:pt modelId="{12ADF65A-CD7C-C842-B80C-54C4DD17DF6E}" type="pres">
      <dgm:prSet presAssocID="{6194BFEC-B8AB-2441-A0E2-75D5F289EB73}" presName="hierChild3" presStyleCnt="0"/>
      <dgm:spPr/>
    </dgm:pt>
    <dgm:pt modelId="{886BAEE5-5D04-5741-A05A-550F14BD6AAB}" type="pres">
      <dgm:prSet presAssocID="{DDA4CF4D-C201-4A40-AFB6-919D576CE467}" presName="Name111" presStyleLbl="parChTrans1D2" presStyleIdx="6" presStyleCnt="7"/>
      <dgm:spPr/>
    </dgm:pt>
    <dgm:pt modelId="{39522D0F-61D8-5D40-AB0D-FD2B8859711C}" type="pres">
      <dgm:prSet presAssocID="{09213CAC-0623-2A4A-889B-0ADD508B7342}" presName="hierRoot3" presStyleCnt="0">
        <dgm:presLayoutVars>
          <dgm:hierBranch val="init"/>
        </dgm:presLayoutVars>
      </dgm:prSet>
      <dgm:spPr/>
    </dgm:pt>
    <dgm:pt modelId="{2BF0166D-FB0C-334E-A632-0E436705BBA7}" type="pres">
      <dgm:prSet presAssocID="{09213CAC-0623-2A4A-889B-0ADD508B7342}" presName="rootComposite3" presStyleCnt="0"/>
      <dgm:spPr/>
    </dgm:pt>
    <dgm:pt modelId="{D4E96B8F-86D6-FE4B-99DD-3F9E36F62847}" type="pres">
      <dgm:prSet presAssocID="{09213CAC-0623-2A4A-889B-0ADD508B7342}" presName="rootText3" presStyleLbl="asst1" presStyleIdx="0" presStyleCnt="1">
        <dgm:presLayoutVars>
          <dgm:chPref val="3"/>
        </dgm:presLayoutVars>
      </dgm:prSet>
      <dgm:spPr/>
    </dgm:pt>
    <dgm:pt modelId="{427E2793-7992-B844-B592-7055323635F1}" type="pres">
      <dgm:prSet presAssocID="{09213CAC-0623-2A4A-889B-0ADD508B7342}" presName="rootConnector3" presStyleLbl="asst1" presStyleIdx="0" presStyleCnt="1"/>
      <dgm:spPr/>
    </dgm:pt>
    <dgm:pt modelId="{63274CA3-B262-7045-B963-E71CB2183DD9}" type="pres">
      <dgm:prSet presAssocID="{09213CAC-0623-2A4A-889B-0ADD508B7342}" presName="hierChild6" presStyleCnt="0"/>
      <dgm:spPr/>
    </dgm:pt>
    <dgm:pt modelId="{90BCB5D1-5E63-AE45-9B4E-345FAA9916BD}" type="pres">
      <dgm:prSet presAssocID="{09213CAC-0623-2A4A-889B-0ADD508B7342}" presName="hierChild7" presStyleCnt="0"/>
      <dgm:spPr/>
    </dgm:pt>
  </dgm:ptLst>
  <dgm:cxnLst>
    <dgm:cxn modelId="{39078900-4DD0-DF40-BF29-34640BF5BE0B}" srcId="{6194BFEC-B8AB-2441-A0E2-75D5F289EB73}" destId="{D74A96D0-7DAC-5B40-8642-E4CB6AB3E452}" srcOrd="5" destOrd="0" parTransId="{9414CA0E-C110-FC45-AC10-AD0DA7E6E196}" sibTransId="{0A5FC79C-A1D4-2D48-8CC7-9D3788113313}"/>
    <dgm:cxn modelId="{C7EC9B04-B91B-E240-829A-27BA0E3DAC10}" type="presOf" srcId="{56F8A5BA-9BB6-6A4A-9A85-EE6BE581B5AE}" destId="{B391C17E-1E8F-B749-A521-F436ADDBA8A6}" srcOrd="0" destOrd="0" presId="urn:microsoft.com/office/officeart/2005/8/layout/orgChart1"/>
    <dgm:cxn modelId="{620DBF04-96AA-EE4B-9B64-5E2EEA61DC7C}" type="presOf" srcId="{4557247A-7254-6948-86F4-72D935DD283D}" destId="{C59B84F8-1AB9-CD4B-9327-C10C0974FA7F}" srcOrd="1" destOrd="0" presId="urn:microsoft.com/office/officeart/2005/8/layout/orgChart1"/>
    <dgm:cxn modelId="{8077070B-EFCF-B44C-A84C-4BF99D4E15DF}" srcId="{6194BFEC-B8AB-2441-A0E2-75D5F289EB73}" destId="{4557247A-7254-6948-86F4-72D935DD283D}" srcOrd="1" destOrd="0" parTransId="{5910ED6A-7F3F-304D-817C-8B42260047B9}" sibTransId="{03FE7AC6-AE95-C44D-960E-FBD8DEFE99CB}"/>
    <dgm:cxn modelId="{1E9DD40D-A959-7448-9D15-17B62413F9EF}" type="presOf" srcId="{2FD9F239-4A92-E440-9523-6E05F648AA9E}" destId="{F98DA2A2-6B67-154F-AF5A-6DA53A4267F7}" srcOrd="0" destOrd="0" presId="urn:microsoft.com/office/officeart/2005/8/layout/orgChart1"/>
    <dgm:cxn modelId="{52E31613-3F24-4D47-8085-8C550AC62D12}" type="presOf" srcId="{6194BFEC-B8AB-2441-A0E2-75D5F289EB73}" destId="{F6B17E0B-62A1-324D-8B74-A9C3EF7C93C6}" srcOrd="1" destOrd="0" presId="urn:microsoft.com/office/officeart/2005/8/layout/orgChart1"/>
    <dgm:cxn modelId="{5892581E-B666-DF45-AA03-3AE3CB1F8DC6}" type="presOf" srcId="{9F61BCA7-82D1-F14C-A820-1135691DC5FF}" destId="{40DAEA5E-234A-7044-A65C-54A0BE5415B2}" srcOrd="0" destOrd="0" presId="urn:microsoft.com/office/officeart/2005/8/layout/orgChart1"/>
    <dgm:cxn modelId="{1127A921-19E6-7B4A-9049-206AD47C3886}" type="presOf" srcId="{6194BFEC-B8AB-2441-A0E2-75D5F289EB73}" destId="{8252BD8A-A0C4-1749-8217-EF1209365C01}" srcOrd="0" destOrd="0" presId="urn:microsoft.com/office/officeart/2005/8/layout/orgChart1"/>
    <dgm:cxn modelId="{F4182227-7512-914F-8A89-CD0866C9A6A1}" type="presOf" srcId="{D74A96D0-7DAC-5B40-8642-E4CB6AB3E452}" destId="{E6BB4916-6F37-9A4F-A4C7-6185BF0C3943}" srcOrd="1" destOrd="0" presId="urn:microsoft.com/office/officeart/2005/8/layout/orgChart1"/>
    <dgm:cxn modelId="{3162353F-116A-274A-BB4A-C3E1FC24513B}" type="presOf" srcId="{21F7D339-7CF9-3044-B9DC-8ADFD36CA986}" destId="{A51FF081-112E-4347-BD47-24D1341E7251}" srcOrd="0" destOrd="0" presId="urn:microsoft.com/office/officeart/2005/8/layout/orgChart1"/>
    <dgm:cxn modelId="{0DCAF048-18E6-AD47-9E6A-9EB3937C8114}" type="presOf" srcId="{B69106D5-FE59-824D-94A1-AF2EDD930DC4}" destId="{FBD7869F-3884-254B-BF7E-CE76B5BDF963}" srcOrd="1" destOrd="0" presId="urn:microsoft.com/office/officeart/2005/8/layout/orgChart1"/>
    <dgm:cxn modelId="{D322AF53-6236-7E45-89B8-84D42C64CC03}" type="presOf" srcId="{F6C3D402-31C7-EE4A-9528-7820C7FF8AAD}" destId="{555E5703-2400-0D48-A006-4421343318EE}" srcOrd="1" destOrd="0" presId="urn:microsoft.com/office/officeart/2005/8/layout/orgChart1"/>
    <dgm:cxn modelId="{017D7F54-9960-E14D-8DC7-FBA1E5003549}" type="presOf" srcId="{21F7D339-7CF9-3044-B9DC-8ADFD36CA986}" destId="{9BEB0753-15BD-4A4A-987F-8A8B2CB20E1A}" srcOrd="1" destOrd="0" presId="urn:microsoft.com/office/officeart/2005/8/layout/orgChart1"/>
    <dgm:cxn modelId="{4A35725F-4978-9842-97CF-95A9C56542D5}" type="presOf" srcId="{09213CAC-0623-2A4A-889B-0ADD508B7342}" destId="{427E2793-7992-B844-B592-7055323635F1}" srcOrd="1" destOrd="0" presId="urn:microsoft.com/office/officeart/2005/8/layout/orgChart1"/>
    <dgm:cxn modelId="{7A0FBC6F-4D6F-564D-9823-2AED6D3234B6}" type="presOf" srcId="{9F61BCA7-82D1-F14C-A820-1135691DC5FF}" destId="{86CC8EAA-715E-584E-AE86-0CE606D16397}" srcOrd="1" destOrd="0" presId="urn:microsoft.com/office/officeart/2005/8/layout/orgChart1"/>
    <dgm:cxn modelId="{AD46A773-F339-A842-AC54-21E17939BF15}" type="presOf" srcId="{FD43ECAE-7E56-7F4D-BFF2-742B81152D04}" destId="{09004431-3908-2C41-9D57-A12DD7ABF87E}" srcOrd="0" destOrd="0" presId="urn:microsoft.com/office/officeart/2005/8/layout/orgChart1"/>
    <dgm:cxn modelId="{BD928B79-41F4-5344-80CD-66E65A2C8476}" type="presOf" srcId="{DD735959-36FA-6646-BFB0-51E70128249F}" destId="{64B81DB5-FCC8-3D4E-8820-DD5CFA463937}" srcOrd="0" destOrd="0" presId="urn:microsoft.com/office/officeart/2005/8/layout/orgChart1"/>
    <dgm:cxn modelId="{461FCD79-4218-5547-A67E-DD158BD7DC27}" srcId="{6194BFEC-B8AB-2441-A0E2-75D5F289EB73}" destId="{F6C3D402-31C7-EE4A-9528-7820C7FF8AAD}" srcOrd="6" destOrd="0" parTransId="{56F8A5BA-9BB6-6A4A-9A85-EE6BE581B5AE}" sibTransId="{4143FB12-5EC3-044F-9928-03EE34CF2922}"/>
    <dgm:cxn modelId="{E7D2177F-A695-0A4A-8379-B4F7BB3DEBF1}" type="presOf" srcId="{DD735959-36FA-6646-BFB0-51E70128249F}" destId="{638C92EB-22E7-4A40-945C-28E5DB592046}" srcOrd="1" destOrd="0" presId="urn:microsoft.com/office/officeart/2005/8/layout/orgChart1"/>
    <dgm:cxn modelId="{B30E8B80-955B-5B4C-9893-6486091EF517}" type="presOf" srcId="{8C04DF21-B129-2A48-AB76-27A494BE3B49}" destId="{558E9B2F-FB6D-9A4C-A9BE-B4FD34244BF1}" srcOrd="0" destOrd="0" presId="urn:microsoft.com/office/officeart/2005/8/layout/orgChart1"/>
    <dgm:cxn modelId="{F8960687-F9F0-6348-AC76-CBE45B785A15}" srcId="{6194BFEC-B8AB-2441-A0E2-75D5F289EB73}" destId="{9F61BCA7-82D1-F14C-A820-1135691DC5FF}" srcOrd="2" destOrd="0" parTransId="{8C04DF21-B129-2A48-AB76-27A494BE3B49}" sibTransId="{46031696-3310-4649-92B8-6C67F8186C31}"/>
    <dgm:cxn modelId="{80E4748F-9826-F846-B66E-3C1A51AB69F4}" srcId="{2FD9F239-4A92-E440-9523-6E05F648AA9E}" destId="{DD735959-36FA-6646-BFB0-51E70128249F}" srcOrd="0" destOrd="0" parTransId="{96B45E6D-B374-C041-A228-7E635BE0A387}" sibTransId="{2DE1766B-CBFF-4B45-A0E6-1F1FC7F63B02}"/>
    <dgm:cxn modelId="{70179E93-403E-A744-9E5D-A34C11D3625E}" srcId="{6194BFEC-B8AB-2441-A0E2-75D5F289EB73}" destId="{21F7D339-7CF9-3044-B9DC-8ADFD36CA986}" srcOrd="3" destOrd="0" parTransId="{FD43ECAE-7E56-7F4D-BFF2-742B81152D04}" sibTransId="{5E79DB58-93A3-8346-B9AE-0B4B1EF902BD}"/>
    <dgm:cxn modelId="{EB54CA99-8DDD-C04B-979A-9A5B4976E9A6}" srcId="{6194BFEC-B8AB-2441-A0E2-75D5F289EB73}" destId="{B69106D5-FE59-824D-94A1-AF2EDD930DC4}" srcOrd="4" destOrd="0" parTransId="{1F951782-61BD-BE44-96BB-412CF00D369B}" sibTransId="{4A790E5C-5A22-AE41-A8B5-34F5456DF52B}"/>
    <dgm:cxn modelId="{B7B3349B-71B8-AE4F-8C0C-A87B29E732FA}" type="presOf" srcId="{4557247A-7254-6948-86F4-72D935DD283D}" destId="{52C52FB5-FAF4-7D4B-BC9D-495B7C458DB0}" srcOrd="0" destOrd="0" presId="urn:microsoft.com/office/officeart/2005/8/layout/orgChart1"/>
    <dgm:cxn modelId="{A6482D9D-4EDB-AA4B-98C9-677861FB5EE7}" type="presOf" srcId="{09213CAC-0623-2A4A-889B-0ADD508B7342}" destId="{D4E96B8F-86D6-FE4B-99DD-3F9E36F62847}" srcOrd="0" destOrd="0" presId="urn:microsoft.com/office/officeart/2005/8/layout/orgChart1"/>
    <dgm:cxn modelId="{CEAC1FA6-2564-B041-82A2-BEA1BF8F3201}" type="presOf" srcId="{F6C3D402-31C7-EE4A-9528-7820C7FF8AAD}" destId="{2C215FB9-224B-1E44-AA52-2409C716DFB2}" srcOrd="0" destOrd="0" presId="urn:microsoft.com/office/officeart/2005/8/layout/orgChart1"/>
    <dgm:cxn modelId="{A4B986BD-4AC0-4C44-8D9D-F3F478F25A04}" type="presOf" srcId="{D74A96D0-7DAC-5B40-8642-E4CB6AB3E452}" destId="{EC5D3C6C-F55E-7140-92B3-B34BF11D5DE8}" srcOrd="0" destOrd="0" presId="urn:microsoft.com/office/officeart/2005/8/layout/orgChart1"/>
    <dgm:cxn modelId="{5454BDBD-32C1-2F4C-9959-FFBE8084229E}" srcId="{6194BFEC-B8AB-2441-A0E2-75D5F289EB73}" destId="{09213CAC-0623-2A4A-889B-0ADD508B7342}" srcOrd="0" destOrd="0" parTransId="{DDA4CF4D-C201-4A40-AFB6-919D576CE467}" sibTransId="{D807EB79-5CF2-FD4A-BCA3-0BFBC49D9090}"/>
    <dgm:cxn modelId="{C5C590C5-18B3-7242-9227-0E84D186B3ED}" type="presOf" srcId="{5910ED6A-7F3F-304D-817C-8B42260047B9}" destId="{32D8E017-7A03-9D40-AC9F-1087F790D16C}" srcOrd="0" destOrd="0" presId="urn:microsoft.com/office/officeart/2005/8/layout/orgChart1"/>
    <dgm:cxn modelId="{B82FF3C6-D436-7B48-92E0-8ADC6372EDCB}" srcId="{2FD9F239-4A92-E440-9523-6E05F648AA9E}" destId="{6194BFEC-B8AB-2441-A0E2-75D5F289EB73}" srcOrd="1" destOrd="0" parTransId="{1D8842E2-372F-5B4E-A1D7-EBD1CE8BEBD2}" sibTransId="{CD30BA19-720B-7A43-9C77-A75E47C1C361}"/>
    <dgm:cxn modelId="{EDF559D1-8B79-1047-ACE6-93E57AD91307}" type="presOf" srcId="{1F951782-61BD-BE44-96BB-412CF00D369B}" destId="{DBCE042E-65B9-B647-A4E2-5BDDFE8E7CA6}" srcOrd="0" destOrd="0" presId="urn:microsoft.com/office/officeart/2005/8/layout/orgChart1"/>
    <dgm:cxn modelId="{088461D3-3AD1-AF45-B4BA-B6CBB5504172}" type="presOf" srcId="{9414CA0E-C110-FC45-AC10-AD0DA7E6E196}" destId="{8EB04F12-451F-814B-8D79-1568F4C93CF9}" srcOrd="0" destOrd="0" presId="urn:microsoft.com/office/officeart/2005/8/layout/orgChart1"/>
    <dgm:cxn modelId="{6A71AEE2-B09B-0149-AF8E-72F1295F737F}" type="presOf" srcId="{DDA4CF4D-C201-4A40-AFB6-919D576CE467}" destId="{886BAEE5-5D04-5741-A05A-550F14BD6AAB}" srcOrd="0" destOrd="0" presId="urn:microsoft.com/office/officeart/2005/8/layout/orgChart1"/>
    <dgm:cxn modelId="{E44970E8-6884-B34E-9123-FEB9E09EEBD2}" type="presOf" srcId="{B69106D5-FE59-824D-94A1-AF2EDD930DC4}" destId="{6A191AF4-555A-4246-85D2-BC34BF66402D}" srcOrd="0" destOrd="0" presId="urn:microsoft.com/office/officeart/2005/8/layout/orgChart1"/>
    <dgm:cxn modelId="{6148DEF4-A7E9-3D40-9E0B-0F47260E9271}" type="presParOf" srcId="{F98DA2A2-6B67-154F-AF5A-6DA53A4267F7}" destId="{ED05DE85-69DF-9346-B55B-EDC47A242868}" srcOrd="0" destOrd="0" presId="urn:microsoft.com/office/officeart/2005/8/layout/orgChart1"/>
    <dgm:cxn modelId="{8EF77823-D1D6-B942-9A73-BE7705E2B792}" type="presParOf" srcId="{ED05DE85-69DF-9346-B55B-EDC47A242868}" destId="{F6937E73-7E55-F24F-89E7-790A1A7500CD}" srcOrd="0" destOrd="0" presId="urn:microsoft.com/office/officeart/2005/8/layout/orgChart1"/>
    <dgm:cxn modelId="{B0FAA5A7-8316-214F-A15A-D34155C63870}" type="presParOf" srcId="{F6937E73-7E55-F24F-89E7-790A1A7500CD}" destId="{64B81DB5-FCC8-3D4E-8820-DD5CFA463937}" srcOrd="0" destOrd="0" presId="urn:microsoft.com/office/officeart/2005/8/layout/orgChart1"/>
    <dgm:cxn modelId="{15A031C8-513A-4E4C-AD83-1EFFF3C75A09}" type="presParOf" srcId="{F6937E73-7E55-F24F-89E7-790A1A7500CD}" destId="{638C92EB-22E7-4A40-945C-28E5DB592046}" srcOrd="1" destOrd="0" presId="urn:microsoft.com/office/officeart/2005/8/layout/orgChart1"/>
    <dgm:cxn modelId="{EF7E5B7B-58F8-FC46-8B50-438BB7907887}" type="presParOf" srcId="{ED05DE85-69DF-9346-B55B-EDC47A242868}" destId="{F0910265-F24C-EA40-8430-7E12942A4631}" srcOrd="1" destOrd="0" presId="urn:microsoft.com/office/officeart/2005/8/layout/orgChart1"/>
    <dgm:cxn modelId="{02E6FB82-860D-1B4C-9049-A897EB5BC6B1}" type="presParOf" srcId="{ED05DE85-69DF-9346-B55B-EDC47A242868}" destId="{94B49EE7-9B91-D14F-9AF9-0F0BCEA1160F}" srcOrd="2" destOrd="0" presId="urn:microsoft.com/office/officeart/2005/8/layout/orgChart1"/>
    <dgm:cxn modelId="{17CC74A1-6AC6-0847-9631-C81F4B3635F6}" type="presParOf" srcId="{F98DA2A2-6B67-154F-AF5A-6DA53A4267F7}" destId="{6A89974B-9490-F145-816E-075F13605248}" srcOrd="1" destOrd="0" presId="urn:microsoft.com/office/officeart/2005/8/layout/orgChart1"/>
    <dgm:cxn modelId="{2A59725E-9FFD-9746-8573-7C687BE79027}" type="presParOf" srcId="{6A89974B-9490-F145-816E-075F13605248}" destId="{9D6EC878-3426-694E-BD61-C25464F20E2C}" srcOrd="0" destOrd="0" presId="urn:microsoft.com/office/officeart/2005/8/layout/orgChart1"/>
    <dgm:cxn modelId="{C2F2FE56-AD91-7640-AC77-9249DB5A5821}" type="presParOf" srcId="{9D6EC878-3426-694E-BD61-C25464F20E2C}" destId="{8252BD8A-A0C4-1749-8217-EF1209365C01}" srcOrd="0" destOrd="0" presId="urn:microsoft.com/office/officeart/2005/8/layout/orgChart1"/>
    <dgm:cxn modelId="{26A7DE5B-7912-FD48-99A6-9E34543F07D0}" type="presParOf" srcId="{9D6EC878-3426-694E-BD61-C25464F20E2C}" destId="{F6B17E0B-62A1-324D-8B74-A9C3EF7C93C6}" srcOrd="1" destOrd="0" presId="urn:microsoft.com/office/officeart/2005/8/layout/orgChart1"/>
    <dgm:cxn modelId="{E22DDBBD-CC70-F140-ADAD-72D7D16AD677}" type="presParOf" srcId="{6A89974B-9490-F145-816E-075F13605248}" destId="{03B74907-9F7C-CA4F-BC4D-B97715042E29}" srcOrd="1" destOrd="0" presId="urn:microsoft.com/office/officeart/2005/8/layout/orgChart1"/>
    <dgm:cxn modelId="{5C98988F-78F6-8A42-9483-B6E98EA30BBC}" type="presParOf" srcId="{03B74907-9F7C-CA4F-BC4D-B97715042E29}" destId="{32D8E017-7A03-9D40-AC9F-1087F790D16C}" srcOrd="0" destOrd="0" presId="urn:microsoft.com/office/officeart/2005/8/layout/orgChart1"/>
    <dgm:cxn modelId="{D1422765-038E-B340-80EA-9BDC936EBB14}" type="presParOf" srcId="{03B74907-9F7C-CA4F-BC4D-B97715042E29}" destId="{38C6B458-30CC-764E-9095-2CC83609D74C}" srcOrd="1" destOrd="0" presId="urn:microsoft.com/office/officeart/2005/8/layout/orgChart1"/>
    <dgm:cxn modelId="{B1A83DFA-E07A-F74E-974A-71A4910B47C1}" type="presParOf" srcId="{38C6B458-30CC-764E-9095-2CC83609D74C}" destId="{0D88B893-6728-4D40-87A2-DCE654103EF1}" srcOrd="0" destOrd="0" presId="urn:microsoft.com/office/officeart/2005/8/layout/orgChart1"/>
    <dgm:cxn modelId="{53CA5583-6C6B-A145-AB09-B03C33EDA645}" type="presParOf" srcId="{0D88B893-6728-4D40-87A2-DCE654103EF1}" destId="{52C52FB5-FAF4-7D4B-BC9D-495B7C458DB0}" srcOrd="0" destOrd="0" presId="urn:microsoft.com/office/officeart/2005/8/layout/orgChart1"/>
    <dgm:cxn modelId="{FA9AD775-985B-2C46-8339-070AA6C95639}" type="presParOf" srcId="{0D88B893-6728-4D40-87A2-DCE654103EF1}" destId="{C59B84F8-1AB9-CD4B-9327-C10C0974FA7F}" srcOrd="1" destOrd="0" presId="urn:microsoft.com/office/officeart/2005/8/layout/orgChart1"/>
    <dgm:cxn modelId="{EB04695A-CC75-6D41-A2D9-57366ADA635D}" type="presParOf" srcId="{38C6B458-30CC-764E-9095-2CC83609D74C}" destId="{3ABC3487-2470-ED4E-A173-5B4D3D70E154}" srcOrd="1" destOrd="0" presId="urn:microsoft.com/office/officeart/2005/8/layout/orgChart1"/>
    <dgm:cxn modelId="{D3E3A0BC-CB4E-4A44-BF6A-017DD6580901}" type="presParOf" srcId="{38C6B458-30CC-764E-9095-2CC83609D74C}" destId="{6160E807-E3DA-0A4C-8499-F0A330613691}" srcOrd="2" destOrd="0" presId="urn:microsoft.com/office/officeart/2005/8/layout/orgChart1"/>
    <dgm:cxn modelId="{4BBC48E7-9CF1-0047-99D7-82222746622C}" type="presParOf" srcId="{03B74907-9F7C-CA4F-BC4D-B97715042E29}" destId="{558E9B2F-FB6D-9A4C-A9BE-B4FD34244BF1}" srcOrd="2" destOrd="0" presId="urn:microsoft.com/office/officeart/2005/8/layout/orgChart1"/>
    <dgm:cxn modelId="{F8F6D27F-335F-5F48-856B-E7089F830339}" type="presParOf" srcId="{03B74907-9F7C-CA4F-BC4D-B97715042E29}" destId="{C7910B00-CBB3-0341-9BF6-A03CC274B695}" srcOrd="3" destOrd="0" presId="urn:microsoft.com/office/officeart/2005/8/layout/orgChart1"/>
    <dgm:cxn modelId="{BC6EDE80-FD57-DF41-BDFA-070E65BE747A}" type="presParOf" srcId="{C7910B00-CBB3-0341-9BF6-A03CC274B695}" destId="{BA73085A-5037-0E4B-96C8-0FFC099893C7}" srcOrd="0" destOrd="0" presId="urn:microsoft.com/office/officeart/2005/8/layout/orgChart1"/>
    <dgm:cxn modelId="{41E7F5CB-D019-1B4E-9B2A-96B1234260A0}" type="presParOf" srcId="{BA73085A-5037-0E4B-96C8-0FFC099893C7}" destId="{40DAEA5E-234A-7044-A65C-54A0BE5415B2}" srcOrd="0" destOrd="0" presId="urn:microsoft.com/office/officeart/2005/8/layout/orgChart1"/>
    <dgm:cxn modelId="{7D793C33-EFC7-124E-8982-D0E2E4594175}" type="presParOf" srcId="{BA73085A-5037-0E4B-96C8-0FFC099893C7}" destId="{86CC8EAA-715E-584E-AE86-0CE606D16397}" srcOrd="1" destOrd="0" presId="urn:microsoft.com/office/officeart/2005/8/layout/orgChart1"/>
    <dgm:cxn modelId="{D90456FD-8227-524E-97BB-C1E2A97737C1}" type="presParOf" srcId="{C7910B00-CBB3-0341-9BF6-A03CC274B695}" destId="{1CE2CB51-4751-A747-B1D5-9915DE8F0B22}" srcOrd="1" destOrd="0" presId="urn:microsoft.com/office/officeart/2005/8/layout/orgChart1"/>
    <dgm:cxn modelId="{B22608E4-9471-2646-9093-DCCDB21AAD58}" type="presParOf" srcId="{C7910B00-CBB3-0341-9BF6-A03CC274B695}" destId="{315499C7-EF62-8842-B887-637961614CC0}" srcOrd="2" destOrd="0" presId="urn:microsoft.com/office/officeart/2005/8/layout/orgChart1"/>
    <dgm:cxn modelId="{D2A74453-09FA-074C-B982-EBE4CC59403F}" type="presParOf" srcId="{03B74907-9F7C-CA4F-BC4D-B97715042E29}" destId="{09004431-3908-2C41-9D57-A12DD7ABF87E}" srcOrd="4" destOrd="0" presId="urn:microsoft.com/office/officeart/2005/8/layout/orgChart1"/>
    <dgm:cxn modelId="{D188CAC9-6E1B-0844-BDF1-11125746F0E5}" type="presParOf" srcId="{03B74907-9F7C-CA4F-BC4D-B97715042E29}" destId="{3722A421-DD6A-9649-AB5E-D34B9E2AFFA9}" srcOrd="5" destOrd="0" presId="urn:microsoft.com/office/officeart/2005/8/layout/orgChart1"/>
    <dgm:cxn modelId="{F9672162-481F-654B-AB17-214489D5A64D}" type="presParOf" srcId="{3722A421-DD6A-9649-AB5E-D34B9E2AFFA9}" destId="{1C471CBA-4CB8-4744-8679-2C5D6839093D}" srcOrd="0" destOrd="0" presId="urn:microsoft.com/office/officeart/2005/8/layout/orgChart1"/>
    <dgm:cxn modelId="{67964254-0C2E-FA40-B3FC-7EBEDE42E426}" type="presParOf" srcId="{1C471CBA-4CB8-4744-8679-2C5D6839093D}" destId="{A51FF081-112E-4347-BD47-24D1341E7251}" srcOrd="0" destOrd="0" presId="urn:microsoft.com/office/officeart/2005/8/layout/orgChart1"/>
    <dgm:cxn modelId="{2DD3EE72-025E-DB48-9672-13B808C434C1}" type="presParOf" srcId="{1C471CBA-4CB8-4744-8679-2C5D6839093D}" destId="{9BEB0753-15BD-4A4A-987F-8A8B2CB20E1A}" srcOrd="1" destOrd="0" presId="urn:microsoft.com/office/officeart/2005/8/layout/orgChart1"/>
    <dgm:cxn modelId="{2AB4E565-43ED-9A43-ABD0-8C16ACEB56A7}" type="presParOf" srcId="{3722A421-DD6A-9649-AB5E-D34B9E2AFFA9}" destId="{0E8637D3-B4E1-864F-A929-121C9F784A8A}" srcOrd="1" destOrd="0" presId="urn:microsoft.com/office/officeart/2005/8/layout/orgChart1"/>
    <dgm:cxn modelId="{AF3645B1-2DFA-9145-A6A9-77071F1DA555}" type="presParOf" srcId="{3722A421-DD6A-9649-AB5E-D34B9E2AFFA9}" destId="{6B9E52C9-CD5A-214B-8659-01985A95AD62}" srcOrd="2" destOrd="0" presId="urn:microsoft.com/office/officeart/2005/8/layout/orgChart1"/>
    <dgm:cxn modelId="{DA560F45-8B2B-0749-BB96-466C5B3D5438}" type="presParOf" srcId="{03B74907-9F7C-CA4F-BC4D-B97715042E29}" destId="{DBCE042E-65B9-B647-A4E2-5BDDFE8E7CA6}" srcOrd="6" destOrd="0" presId="urn:microsoft.com/office/officeart/2005/8/layout/orgChart1"/>
    <dgm:cxn modelId="{D78DCE02-40D3-7840-9368-CC87415DC352}" type="presParOf" srcId="{03B74907-9F7C-CA4F-BC4D-B97715042E29}" destId="{A7A4E074-2493-EE4E-8884-014D0C5490D0}" srcOrd="7" destOrd="0" presId="urn:microsoft.com/office/officeart/2005/8/layout/orgChart1"/>
    <dgm:cxn modelId="{5F2B838B-C868-904D-94EF-2A6AF4FD2AE8}" type="presParOf" srcId="{A7A4E074-2493-EE4E-8884-014D0C5490D0}" destId="{0258D0C9-1EE0-5F48-816F-DF8B3C1F304C}" srcOrd="0" destOrd="0" presId="urn:microsoft.com/office/officeart/2005/8/layout/orgChart1"/>
    <dgm:cxn modelId="{18D6D8AF-66BE-FB4C-8556-BF78F1992D97}" type="presParOf" srcId="{0258D0C9-1EE0-5F48-816F-DF8B3C1F304C}" destId="{6A191AF4-555A-4246-85D2-BC34BF66402D}" srcOrd="0" destOrd="0" presId="urn:microsoft.com/office/officeart/2005/8/layout/orgChart1"/>
    <dgm:cxn modelId="{66657CAB-26EE-754D-ACF7-253AA3442D8A}" type="presParOf" srcId="{0258D0C9-1EE0-5F48-816F-DF8B3C1F304C}" destId="{FBD7869F-3884-254B-BF7E-CE76B5BDF963}" srcOrd="1" destOrd="0" presId="urn:microsoft.com/office/officeart/2005/8/layout/orgChart1"/>
    <dgm:cxn modelId="{936C348E-C8A3-814A-9638-629751E2BE78}" type="presParOf" srcId="{A7A4E074-2493-EE4E-8884-014D0C5490D0}" destId="{0E6B6AB0-7BAB-064C-8945-EB60C8502A06}" srcOrd="1" destOrd="0" presId="urn:microsoft.com/office/officeart/2005/8/layout/orgChart1"/>
    <dgm:cxn modelId="{1A87E969-680E-994B-9790-58AE0E0AF6A1}" type="presParOf" srcId="{A7A4E074-2493-EE4E-8884-014D0C5490D0}" destId="{EC546D72-B89C-8146-91FB-415944B40DF4}" srcOrd="2" destOrd="0" presId="urn:microsoft.com/office/officeart/2005/8/layout/orgChart1"/>
    <dgm:cxn modelId="{9AEDDA12-F0D5-AE4A-9C39-6C647F21245F}" type="presParOf" srcId="{03B74907-9F7C-CA4F-BC4D-B97715042E29}" destId="{8EB04F12-451F-814B-8D79-1568F4C93CF9}" srcOrd="8" destOrd="0" presId="urn:microsoft.com/office/officeart/2005/8/layout/orgChart1"/>
    <dgm:cxn modelId="{F1C59FC5-CF5B-744F-A7E3-B268D1AAFC22}" type="presParOf" srcId="{03B74907-9F7C-CA4F-BC4D-B97715042E29}" destId="{03824528-5E52-8946-B198-2A11623853DF}" srcOrd="9" destOrd="0" presId="urn:microsoft.com/office/officeart/2005/8/layout/orgChart1"/>
    <dgm:cxn modelId="{CF0BCBAD-1601-D242-B7D7-D4315EA9069A}" type="presParOf" srcId="{03824528-5E52-8946-B198-2A11623853DF}" destId="{1F89DDD3-FD51-C945-A425-82E7983612E9}" srcOrd="0" destOrd="0" presId="urn:microsoft.com/office/officeart/2005/8/layout/orgChart1"/>
    <dgm:cxn modelId="{9F34DA90-3BEF-F945-B0C6-3C6FF56D870A}" type="presParOf" srcId="{1F89DDD3-FD51-C945-A425-82E7983612E9}" destId="{EC5D3C6C-F55E-7140-92B3-B34BF11D5DE8}" srcOrd="0" destOrd="0" presId="urn:microsoft.com/office/officeart/2005/8/layout/orgChart1"/>
    <dgm:cxn modelId="{9C99059A-A986-E049-A0E2-CE84213CFDE4}" type="presParOf" srcId="{1F89DDD3-FD51-C945-A425-82E7983612E9}" destId="{E6BB4916-6F37-9A4F-A4C7-6185BF0C3943}" srcOrd="1" destOrd="0" presId="urn:microsoft.com/office/officeart/2005/8/layout/orgChart1"/>
    <dgm:cxn modelId="{1D5F7049-4206-DC4E-A33A-A2FC27CC18E7}" type="presParOf" srcId="{03824528-5E52-8946-B198-2A11623853DF}" destId="{63D5F9F8-8DF7-0345-A673-E375E138F8E5}" srcOrd="1" destOrd="0" presId="urn:microsoft.com/office/officeart/2005/8/layout/orgChart1"/>
    <dgm:cxn modelId="{A1F33D19-46A1-0B4A-9D63-036B9945CC9C}" type="presParOf" srcId="{03824528-5E52-8946-B198-2A11623853DF}" destId="{BCB5ADC6-2F6E-D044-9EDB-ECF9382D5F4C}" srcOrd="2" destOrd="0" presId="urn:microsoft.com/office/officeart/2005/8/layout/orgChart1"/>
    <dgm:cxn modelId="{F2C0BBAB-518C-E748-B82F-DFBD3F5E9ABE}" type="presParOf" srcId="{03B74907-9F7C-CA4F-BC4D-B97715042E29}" destId="{B391C17E-1E8F-B749-A521-F436ADDBA8A6}" srcOrd="10" destOrd="0" presId="urn:microsoft.com/office/officeart/2005/8/layout/orgChart1"/>
    <dgm:cxn modelId="{1135222B-76BF-F44A-B5A9-8CEA4C479319}" type="presParOf" srcId="{03B74907-9F7C-CA4F-BC4D-B97715042E29}" destId="{923E5D64-E135-5946-BAEA-2B6B7AC2B0D9}" srcOrd="11" destOrd="0" presId="urn:microsoft.com/office/officeart/2005/8/layout/orgChart1"/>
    <dgm:cxn modelId="{87B405B3-B50A-1942-A6DB-389E52C2BE4B}" type="presParOf" srcId="{923E5D64-E135-5946-BAEA-2B6B7AC2B0D9}" destId="{48ADD0A6-C5C0-8345-9D5B-2926D555D4A4}" srcOrd="0" destOrd="0" presId="urn:microsoft.com/office/officeart/2005/8/layout/orgChart1"/>
    <dgm:cxn modelId="{D7A23F39-3328-AD4B-BDDB-356582A3B54A}" type="presParOf" srcId="{48ADD0A6-C5C0-8345-9D5B-2926D555D4A4}" destId="{2C215FB9-224B-1E44-AA52-2409C716DFB2}" srcOrd="0" destOrd="0" presId="urn:microsoft.com/office/officeart/2005/8/layout/orgChart1"/>
    <dgm:cxn modelId="{222154A8-9A6A-024B-9CFD-2714CB68A09A}" type="presParOf" srcId="{48ADD0A6-C5C0-8345-9D5B-2926D555D4A4}" destId="{555E5703-2400-0D48-A006-4421343318EE}" srcOrd="1" destOrd="0" presId="urn:microsoft.com/office/officeart/2005/8/layout/orgChart1"/>
    <dgm:cxn modelId="{B1DE2336-7698-F840-AA79-B9E0C3FAE7CE}" type="presParOf" srcId="{923E5D64-E135-5946-BAEA-2B6B7AC2B0D9}" destId="{8DAE52B8-2425-E745-ADE1-A2F524697418}" srcOrd="1" destOrd="0" presId="urn:microsoft.com/office/officeart/2005/8/layout/orgChart1"/>
    <dgm:cxn modelId="{3D20E215-6417-D84A-AC37-B4A3D140EAD4}" type="presParOf" srcId="{923E5D64-E135-5946-BAEA-2B6B7AC2B0D9}" destId="{D53FD896-D770-6049-A013-6092D8BE6711}" srcOrd="2" destOrd="0" presId="urn:microsoft.com/office/officeart/2005/8/layout/orgChart1"/>
    <dgm:cxn modelId="{DC87417A-765C-EE4E-AEBD-D853F2F5EB76}" type="presParOf" srcId="{6A89974B-9490-F145-816E-075F13605248}" destId="{12ADF65A-CD7C-C842-B80C-54C4DD17DF6E}" srcOrd="2" destOrd="0" presId="urn:microsoft.com/office/officeart/2005/8/layout/orgChart1"/>
    <dgm:cxn modelId="{E08E3249-5FFF-5B48-8843-19C500560119}" type="presParOf" srcId="{12ADF65A-CD7C-C842-B80C-54C4DD17DF6E}" destId="{886BAEE5-5D04-5741-A05A-550F14BD6AAB}" srcOrd="0" destOrd="0" presId="urn:microsoft.com/office/officeart/2005/8/layout/orgChart1"/>
    <dgm:cxn modelId="{8DDE4830-5829-EF4B-9A89-7693EC553DEB}" type="presParOf" srcId="{12ADF65A-CD7C-C842-B80C-54C4DD17DF6E}" destId="{39522D0F-61D8-5D40-AB0D-FD2B8859711C}" srcOrd="1" destOrd="0" presId="urn:microsoft.com/office/officeart/2005/8/layout/orgChart1"/>
    <dgm:cxn modelId="{C377F8E4-1BD0-A54B-A41E-D9F02FB08FB1}" type="presParOf" srcId="{39522D0F-61D8-5D40-AB0D-FD2B8859711C}" destId="{2BF0166D-FB0C-334E-A632-0E436705BBA7}" srcOrd="0" destOrd="0" presId="urn:microsoft.com/office/officeart/2005/8/layout/orgChart1"/>
    <dgm:cxn modelId="{9972C389-36D3-BB48-8A33-F250759B9872}" type="presParOf" srcId="{2BF0166D-FB0C-334E-A632-0E436705BBA7}" destId="{D4E96B8F-86D6-FE4B-99DD-3F9E36F62847}" srcOrd="0" destOrd="0" presId="urn:microsoft.com/office/officeart/2005/8/layout/orgChart1"/>
    <dgm:cxn modelId="{87A69091-E05A-AA42-83FD-F31DB4050843}" type="presParOf" srcId="{2BF0166D-FB0C-334E-A632-0E436705BBA7}" destId="{427E2793-7992-B844-B592-7055323635F1}" srcOrd="1" destOrd="0" presId="urn:microsoft.com/office/officeart/2005/8/layout/orgChart1"/>
    <dgm:cxn modelId="{A976C270-BEF8-3D40-9696-AC6FC6C92E58}" type="presParOf" srcId="{39522D0F-61D8-5D40-AB0D-FD2B8859711C}" destId="{63274CA3-B262-7045-B963-E71CB2183DD9}" srcOrd="1" destOrd="0" presId="urn:microsoft.com/office/officeart/2005/8/layout/orgChart1"/>
    <dgm:cxn modelId="{5A689E4F-B034-404A-B610-ABC259FF3ABD}" type="presParOf" srcId="{39522D0F-61D8-5D40-AB0D-FD2B8859711C}" destId="{90BCB5D1-5E63-AE45-9B4E-345FAA9916B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3F1E792-B394-A84D-887A-C55E8B4E543D}" type="doc">
      <dgm:prSet loTypeId="urn:microsoft.com/office/officeart/2005/8/layout/hChevron3" loCatId="" qsTypeId="urn:microsoft.com/office/officeart/2005/8/quickstyle/simple1" qsCatId="simple" csTypeId="urn:microsoft.com/office/officeart/2005/8/colors/accent3_2" csCatId="accent3" phldr="1"/>
      <dgm:spPr/>
    </dgm:pt>
    <dgm:pt modelId="{E6883110-317A-5C49-A721-22ECD5CE45C6}">
      <dgm:prSet phldrT="[Texto]" custT="1"/>
      <dgm:spPr>
        <a:solidFill>
          <a:schemeClr val="accent3">
            <a:lumMod val="40000"/>
            <a:lumOff val="60000"/>
          </a:schemeClr>
        </a:solidFill>
      </dgm:spPr>
      <dgm:t>
        <a:bodyPr/>
        <a:lstStyle/>
        <a:p>
          <a:r>
            <a:rPr lang="es-ES" sz="1100" dirty="0">
              <a:solidFill>
                <a:schemeClr val="tx1"/>
              </a:solidFill>
              <a:latin typeface="Arial" panose="020B0604020202020204" pitchFamily="34" charset="0"/>
              <a:cs typeface="Arial" panose="020B0604020202020204" pitchFamily="34" charset="0"/>
            </a:rPr>
            <a:t>Junio </a:t>
          </a:r>
        </a:p>
        <a:p>
          <a:r>
            <a:rPr lang="es-ES" sz="1100" dirty="0">
              <a:solidFill>
                <a:schemeClr val="tx1"/>
              </a:solidFill>
              <a:latin typeface="Arial" panose="020B0604020202020204" pitchFamily="34" charset="0"/>
              <a:cs typeface="Arial" panose="020B0604020202020204" pitchFamily="34" charset="0"/>
            </a:rPr>
            <a:t>2019</a:t>
          </a:r>
        </a:p>
      </dgm:t>
    </dgm:pt>
    <dgm:pt modelId="{3E48FC0D-E824-AB4E-BAE1-E0E1DA511288}" type="parTrans" cxnId="{3AEF098C-2C75-CD46-A413-32A0AB99BAAC}">
      <dgm:prSet/>
      <dgm:spPr/>
      <dgm:t>
        <a:bodyPr/>
        <a:lstStyle/>
        <a:p>
          <a:endParaRPr lang="es-ES" sz="1100">
            <a:latin typeface="Arial" panose="020B0604020202020204" pitchFamily="34" charset="0"/>
            <a:cs typeface="Arial" panose="020B0604020202020204" pitchFamily="34" charset="0"/>
          </a:endParaRPr>
        </a:p>
      </dgm:t>
    </dgm:pt>
    <dgm:pt modelId="{14B4D0D5-C783-2B43-A7C6-42B3DF69BDDD}" type="sibTrans" cxnId="{3AEF098C-2C75-CD46-A413-32A0AB99BAAC}">
      <dgm:prSet/>
      <dgm:spPr/>
      <dgm:t>
        <a:bodyPr/>
        <a:lstStyle/>
        <a:p>
          <a:endParaRPr lang="es-ES" sz="1100">
            <a:latin typeface="Arial" panose="020B0604020202020204" pitchFamily="34" charset="0"/>
            <a:cs typeface="Arial" panose="020B0604020202020204" pitchFamily="34" charset="0"/>
          </a:endParaRPr>
        </a:p>
      </dgm:t>
    </dgm:pt>
    <dgm:pt modelId="{458295F9-939C-9748-91F5-F4874167790D}">
      <dgm:prSet phldrT="[Texto]" custT="1"/>
      <dgm:spPr>
        <a:solidFill>
          <a:schemeClr val="accent3">
            <a:lumMod val="40000"/>
            <a:lumOff val="60000"/>
          </a:schemeClr>
        </a:solidFill>
      </dgm:spPr>
      <dgm:t>
        <a:bodyPr/>
        <a:lstStyle/>
        <a:p>
          <a:r>
            <a:rPr lang="es-ES" sz="1100" dirty="0">
              <a:solidFill>
                <a:schemeClr val="tx1"/>
              </a:solidFill>
              <a:latin typeface="Arial" panose="020B0604020202020204" pitchFamily="34" charset="0"/>
              <a:cs typeface="Arial" panose="020B0604020202020204" pitchFamily="34" charset="0"/>
            </a:rPr>
            <a:t>Noviembre 2022</a:t>
          </a:r>
        </a:p>
      </dgm:t>
    </dgm:pt>
    <dgm:pt modelId="{FA929A5A-4239-DA46-9C39-7C1CC96A5FC0}" type="parTrans" cxnId="{70DED6B7-673B-5040-AE07-593644DFE5C5}">
      <dgm:prSet/>
      <dgm:spPr/>
      <dgm:t>
        <a:bodyPr/>
        <a:lstStyle/>
        <a:p>
          <a:endParaRPr lang="es-ES" sz="1100">
            <a:latin typeface="Arial" panose="020B0604020202020204" pitchFamily="34" charset="0"/>
            <a:cs typeface="Arial" panose="020B0604020202020204" pitchFamily="34" charset="0"/>
          </a:endParaRPr>
        </a:p>
      </dgm:t>
    </dgm:pt>
    <dgm:pt modelId="{D8565C06-1DD5-B04C-8E26-FCE8CCE34D38}" type="sibTrans" cxnId="{70DED6B7-673B-5040-AE07-593644DFE5C5}">
      <dgm:prSet/>
      <dgm:spPr/>
      <dgm:t>
        <a:bodyPr/>
        <a:lstStyle/>
        <a:p>
          <a:endParaRPr lang="es-ES" sz="1100">
            <a:latin typeface="Arial" panose="020B0604020202020204" pitchFamily="34" charset="0"/>
            <a:cs typeface="Arial" panose="020B0604020202020204" pitchFamily="34" charset="0"/>
          </a:endParaRPr>
        </a:p>
      </dgm:t>
    </dgm:pt>
    <dgm:pt modelId="{5DCA1203-752B-744D-AC1F-405DAAA219F0}" type="pres">
      <dgm:prSet presAssocID="{03F1E792-B394-A84D-887A-C55E8B4E543D}" presName="Name0" presStyleCnt="0">
        <dgm:presLayoutVars>
          <dgm:dir/>
          <dgm:resizeHandles val="exact"/>
        </dgm:presLayoutVars>
      </dgm:prSet>
      <dgm:spPr/>
    </dgm:pt>
    <dgm:pt modelId="{DA9B91EA-CD17-7442-A43D-9B9ECC2DB7B6}" type="pres">
      <dgm:prSet presAssocID="{E6883110-317A-5C49-A721-22ECD5CE45C6}" presName="parTxOnly" presStyleLbl="node1" presStyleIdx="0" presStyleCnt="2">
        <dgm:presLayoutVars>
          <dgm:bulletEnabled val="1"/>
        </dgm:presLayoutVars>
      </dgm:prSet>
      <dgm:spPr/>
    </dgm:pt>
    <dgm:pt modelId="{054CF7B8-7C5A-7B47-B4D7-4AE73D754918}" type="pres">
      <dgm:prSet presAssocID="{14B4D0D5-C783-2B43-A7C6-42B3DF69BDDD}" presName="parSpace" presStyleCnt="0"/>
      <dgm:spPr/>
    </dgm:pt>
    <dgm:pt modelId="{400A9C9E-C707-AE42-A8E6-78C87F6C2741}" type="pres">
      <dgm:prSet presAssocID="{458295F9-939C-9748-91F5-F4874167790D}" presName="parTxOnly" presStyleLbl="node1" presStyleIdx="1" presStyleCnt="2" custLinFactNeighborX="77039" custLinFactNeighborY="-52013">
        <dgm:presLayoutVars>
          <dgm:bulletEnabled val="1"/>
        </dgm:presLayoutVars>
      </dgm:prSet>
      <dgm:spPr/>
    </dgm:pt>
  </dgm:ptLst>
  <dgm:cxnLst>
    <dgm:cxn modelId="{3AEF098C-2C75-CD46-A413-32A0AB99BAAC}" srcId="{03F1E792-B394-A84D-887A-C55E8B4E543D}" destId="{E6883110-317A-5C49-A721-22ECD5CE45C6}" srcOrd="0" destOrd="0" parTransId="{3E48FC0D-E824-AB4E-BAE1-E0E1DA511288}" sibTransId="{14B4D0D5-C783-2B43-A7C6-42B3DF69BDDD}"/>
    <dgm:cxn modelId="{44DC7EA1-4B2A-D54D-AE06-87D0034429C1}" type="presOf" srcId="{03F1E792-B394-A84D-887A-C55E8B4E543D}" destId="{5DCA1203-752B-744D-AC1F-405DAAA219F0}" srcOrd="0" destOrd="0" presId="urn:microsoft.com/office/officeart/2005/8/layout/hChevron3"/>
    <dgm:cxn modelId="{408588A3-8A50-8C49-9635-296BAF4C58DB}" type="presOf" srcId="{E6883110-317A-5C49-A721-22ECD5CE45C6}" destId="{DA9B91EA-CD17-7442-A43D-9B9ECC2DB7B6}" srcOrd="0" destOrd="0" presId="urn:microsoft.com/office/officeart/2005/8/layout/hChevron3"/>
    <dgm:cxn modelId="{70DED6B7-673B-5040-AE07-593644DFE5C5}" srcId="{03F1E792-B394-A84D-887A-C55E8B4E543D}" destId="{458295F9-939C-9748-91F5-F4874167790D}" srcOrd="1" destOrd="0" parTransId="{FA929A5A-4239-DA46-9C39-7C1CC96A5FC0}" sibTransId="{D8565C06-1DD5-B04C-8E26-FCE8CCE34D38}"/>
    <dgm:cxn modelId="{7383C1EA-1479-6248-B884-9D6D6CE69D15}" type="presOf" srcId="{458295F9-939C-9748-91F5-F4874167790D}" destId="{400A9C9E-C707-AE42-A8E6-78C87F6C2741}" srcOrd="0" destOrd="0" presId="urn:microsoft.com/office/officeart/2005/8/layout/hChevron3"/>
    <dgm:cxn modelId="{D4794849-745F-9B4E-9874-416D5980CB2D}" type="presParOf" srcId="{5DCA1203-752B-744D-AC1F-405DAAA219F0}" destId="{DA9B91EA-CD17-7442-A43D-9B9ECC2DB7B6}" srcOrd="0" destOrd="0" presId="urn:microsoft.com/office/officeart/2005/8/layout/hChevron3"/>
    <dgm:cxn modelId="{B2EF7031-B1E4-8349-91C3-F3D76CBE78F6}" type="presParOf" srcId="{5DCA1203-752B-744D-AC1F-405DAAA219F0}" destId="{054CF7B8-7C5A-7B47-B4D7-4AE73D754918}" srcOrd="1" destOrd="0" presId="urn:microsoft.com/office/officeart/2005/8/layout/hChevron3"/>
    <dgm:cxn modelId="{E7468FBD-7A54-EE42-920E-1C9027BCC0CD}" type="presParOf" srcId="{5DCA1203-752B-744D-AC1F-405DAAA219F0}" destId="{400A9C9E-C707-AE42-A8E6-78C87F6C2741}" srcOrd="2" destOrd="0" presId="urn:microsoft.com/office/officeart/2005/8/layout/hChevron3"/>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1A0C46-DD4B-0341-976E-9066161A4B19}">
      <dsp:nvSpPr>
        <dsp:cNvPr id="0" name=""/>
        <dsp:cNvSpPr/>
      </dsp:nvSpPr>
      <dsp:spPr>
        <a:xfrm>
          <a:off x="0" y="256200"/>
          <a:ext cx="3084006" cy="3024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793FD9-24E8-834D-94F7-1442CDC71F0F}">
      <dsp:nvSpPr>
        <dsp:cNvPr id="0" name=""/>
        <dsp:cNvSpPr/>
      </dsp:nvSpPr>
      <dsp:spPr>
        <a:xfrm>
          <a:off x="154200" y="79080"/>
          <a:ext cx="2158804" cy="35424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598" tIns="0" rIns="81598" bIns="0" numCol="1" spcCol="1270" anchor="ctr" anchorCtr="0">
          <a:noAutofit/>
        </a:bodyPr>
        <a:lstStyle/>
        <a:p>
          <a:pPr marL="0" lvl="0" indent="0" algn="l" defTabSz="533400">
            <a:lnSpc>
              <a:spcPct val="90000"/>
            </a:lnSpc>
            <a:spcBef>
              <a:spcPct val="0"/>
            </a:spcBef>
            <a:spcAft>
              <a:spcPct val="35000"/>
            </a:spcAft>
            <a:buNone/>
          </a:pPr>
          <a:r>
            <a:rPr lang="es-ES" sz="1200" kern="1200" dirty="0"/>
            <a:t>Características demográficas</a:t>
          </a:r>
        </a:p>
      </dsp:txBody>
      <dsp:txXfrm>
        <a:off x="171493" y="96373"/>
        <a:ext cx="2124218" cy="319654"/>
      </dsp:txXfrm>
    </dsp:sp>
    <dsp:sp modelId="{AD873C59-0907-5F4F-BAA2-1BE4DDF2A5A6}">
      <dsp:nvSpPr>
        <dsp:cNvPr id="0" name=""/>
        <dsp:cNvSpPr/>
      </dsp:nvSpPr>
      <dsp:spPr>
        <a:xfrm>
          <a:off x="0" y="800520"/>
          <a:ext cx="3084006" cy="3024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D53D9E-18D4-B640-BFEB-ED8C50A14A70}">
      <dsp:nvSpPr>
        <dsp:cNvPr id="0" name=""/>
        <dsp:cNvSpPr/>
      </dsp:nvSpPr>
      <dsp:spPr>
        <a:xfrm>
          <a:off x="154200" y="623400"/>
          <a:ext cx="2158804" cy="35424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598" tIns="0" rIns="81598" bIns="0" numCol="1" spcCol="1270" anchor="ctr" anchorCtr="0">
          <a:noAutofit/>
        </a:bodyPr>
        <a:lstStyle/>
        <a:p>
          <a:pPr marL="0" lvl="0" indent="0" algn="l" defTabSz="533400">
            <a:lnSpc>
              <a:spcPct val="90000"/>
            </a:lnSpc>
            <a:spcBef>
              <a:spcPct val="0"/>
            </a:spcBef>
            <a:spcAft>
              <a:spcPct val="35000"/>
            </a:spcAft>
            <a:buNone/>
          </a:pPr>
          <a:r>
            <a:rPr lang="es-ES" sz="1200" kern="1200" dirty="0"/>
            <a:t>Datos funcionales respiratorios</a:t>
          </a:r>
        </a:p>
      </dsp:txBody>
      <dsp:txXfrm>
        <a:off x="171493" y="640693"/>
        <a:ext cx="2124218" cy="319654"/>
      </dsp:txXfrm>
    </dsp:sp>
    <dsp:sp modelId="{446042E8-2B61-F44D-A0D0-D2DB911C0E8A}">
      <dsp:nvSpPr>
        <dsp:cNvPr id="0" name=""/>
        <dsp:cNvSpPr/>
      </dsp:nvSpPr>
      <dsp:spPr>
        <a:xfrm>
          <a:off x="0" y="1344840"/>
          <a:ext cx="3084006" cy="3024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2A9CCD-68BF-5B45-AD13-65A8FB05A72F}">
      <dsp:nvSpPr>
        <dsp:cNvPr id="0" name=""/>
        <dsp:cNvSpPr/>
      </dsp:nvSpPr>
      <dsp:spPr>
        <a:xfrm>
          <a:off x="154200" y="1167720"/>
          <a:ext cx="2158804" cy="35424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598" tIns="0" rIns="81598" bIns="0" numCol="1" spcCol="1270" anchor="ctr" anchorCtr="0">
          <a:noAutofit/>
        </a:bodyPr>
        <a:lstStyle/>
        <a:p>
          <a:pPr marL="0" lvl="0" indent="0" algn="l" defTabSz="533400">
            <a:lnSpc>
              <a:spcPct val="90000"/>
            </a:lnSpc>
            <a:spcBef>
              <a:spcPct val="0"/>
            </a:spcBef>
            <a:spcAft>
              <a:spcPct val="35000"/>
            </a:spcAft>
            <a:buNone/>
          </a:pPr>
          <a:r>
            <a:rPr lang="es-ES" sz="1200" kern="1200" dirty="0"/>
            <a:t>Hallazgos de la TAC</a:t>
          </a:r>
        </a:p>
      </dsp:txBody>
      <dsp:txXfrm>
        <a:off x="171493" y="1185013"/>
        <a:ext cx="2124218" cy="319654"/>
      </dsp:txXfrm>
    </dsp:sp>
    <dsp:sp modelId="{92A5E57F-C6FC-DC40-830D-86AFE22930D9}">
      <dsp:nvSpPr>
        <dsp:cNvPr id="0" name=""/>
        <dsp:cNvSpPr/>
      </dsp:nvSpPr>
      <dsp:spPr>
        <a:xfrm>
          <a:off x="0" y="1889160"/>
          <a:ext cx="3084006" cy="3024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2020A-AA04-BB40-95AF-3EC8C4844FE7}">
      <dsp:nvSpPr>
        <dsp:cNvPr id="0" name=""/>
        <dsp:cNvSpPr/>
      </dsp:nvSpPr>
      <dsp:spPr>
        <a:xfrm>
          <a:off x="154200" y="1712040"/>
          <a:ext cx="2158804" cy="35424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598" tIns="0" rIns="81598" bIns="0" numCol="1" spcCol="1270" anchor="ctr" anchorCtr="0">
          <a:noAutofit/>
        </a:bodyPr>
        <a:lstStyle/>
        <a:p>
          <a:pPr marL="0" lvl="0" indent="0" algn="l" defTabSz="533400">
            <a:lnSpc>
              <a:spcPct val="90000"/>
            </a:lnSpc>
            <a:spcBef>
              <a:spcPct val="0"/>
            </a:spcBef>
            <a:spcAft>
              <a:spcPct val="35000"/>
            </a:spcAft>
            <a:buNone/>
          </a:pPr>
          <a:r>
            <a:rPr lang="es-ES" sz="1200" kern="1200" dirty="0"/>
            <a:t>Cuestionario de calidad de vida</a:t>
          </a:r>
        </a:p>
      </dsp:txBody>
      <dsp:txXfrm>
        <a:off x="171493" y="1729333"/>
        <a:ext cx="2124218" cy="319654"/>
      </dsp:txXfrm>
    </dsp:sp>
    <dsp:sp modelId="{DD7A098A-0313-C54F-9C10-B839B48A9DC2}">
      <dsp:nvSpPr>
        <dsp:cNvPr id="0" name=""/>
        <dsp:cNvSpPr/>
      </dsp:nvSpPr>
      <dsp:spPr>
        <a:xfrm>
          <a:off x="0" y="2433480"/>
          <a:ext cx="3084006" cy="302400"/>
        </a:xfrm>
        <a:prstGeom prst="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A3E1B6-7959-6B4E-8FBA-4350CA110B59}">
      <dsp:nvSpPr>
        <dsp:cNvPr id="0" name=""/>
        <dsp:cNvSpPr/>
      </dsp:nvSpPr>
      <dsp:spPr>
        <a:xfrm>
          <a:off x="154200" y="2256360"/>
          <a:ext cx="2158804" cy="354240"/>
        </a:xfrm>
        <a:prstGeom prst="round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598" tIns="0" rIns="81598" bIns="0" numCol="1" spcCol="1270" anchor="ctr" anchorCtr="0">
          <a:noAutofit/>
        </a:bodyPr>
        <a:lstStyle/>
        <a:p>
          <a:pPr marL="0" lvl="0" indent="0" algn="l" defTabSz="533400">
            <a:lnSpc>
              <a:spcPct val="90000"/>
            </a:lnSpc>
            <a:spcBef>
              <a:spcPct val="0"/>
            </a:spcBef>
            <a:spcAft>
              <a:spcPct val="35000"/>
            </a:spcAft>
            <a:buNone/>
          </a:pPr>
          <a:r>
            <a:rPr lang="es-ES" sz="1200" kern="1200" dirty="0"/>
            <a:t>Datos de PECP</a:t>
          </a:r>
        </a:p>
      </dsp:txBody>
      <dsp:txXfrm>
        <a:off x="171493" y="2273653"/>
        <a:ext cx="2124218"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9B91EA-CD17-7442-A43D-9B9ECC2DB7B6}">
      <dsp:nvSpPr>
        <dsp:cNvPr id="0" name=""/>
        <dsp:cNvSpPr/>
      </dsp:nvSpPr>
      <dsp:spPr>
        <a:xfrm>
          <a:off x="1698" y="0"/>
          <a:ext cx="1205802" cy="421957"/>
        </a:xfrm>
        <a:prstGeom prst="homePlat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s-ES" sz="1100" kern="1200" dirty="0">
              <a:latin typeface="Arial" panose="020B0604020202020204" pitchFamily="34" charset="0"/>
              <a:cs typeface="Arial" panose="020B0604020202020204" pitchFamily="34" charset="0"/>
            </a:rPr>
            <a:t>Junio </a:t>
          </a:r>
        </a:p>
        <a:p>
          <a:pPr marL="0" lvl="0" indent="0" algn="ctr" defTabSz="488950">
            <a:lnSpc>
              <a:spcPct val="90000"/>
            </a:lnSpc>
            <a:spcBef>
              <a:spcPct val="0"/>
            </a:spcBef>
            <a:spcAft>
              <a:spcPct val="35000"/>
            </a:spcAft>
            <a:buNone/>
          </a:pPr>
          <a:r>
            <a:rPr lang="es-ES" sz="1100" kern="1200" dirty="0">
              <a:latin typeface="Arial" panose="020B0604020202020204" pitchFamily="34" charset="0"/>
              <a:cs typeface="Arial" panose="020B0604020202020204" pitchFamily="34" charset="0"/>
            </a:rPr>
            <a:t>2019</a:t>
          </a:r>
        </a:p>
      </dsp:txBody>
      <dsp:txXfrm>
        <a:off x="1698" y="0"/>
        <a:ext cx="1100313" cy="421957"/>
      </dsp:txXfrm>
    </dsp:sp>
    <dsp:sp modelId="{400A9C9E-C707-AE42-A8E6-78C87F6C2741}">
      <dsp:nvSpPr>
        <dsp:cNvPr id="0" name=""/>
        <dsp:cNvSpPr/>
      </dsp:nvSpPr>
      <dsp:spPr>
        <a:xfrm>
          <a:off x="968039" y="0"/>
          <a:ext cx="1205802" cy="421957"/>
        </a:xfrm>
        <a:prstGeom prst="chevron">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s-ES" sz="1100" kern="1200" dirty="0">
              <a:latin typeface="Arial" panose="020B0604020202020204" pitchFamily="34" charset="0"/>
              <a:cs typeface="Arial" panose="020B0604020202020204" pitchFamily="34" charset="0"/>
            </a:rPr>
            <a:t>Noviembre 2022</a:t>
          </a:r>
        </a:p>
      </dsp:txBody>
      <dsp:txXfrm>
        <a:off x="1179018" y="0"/>
        <a:ext cx="783845" cy="4219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24827-E029-0842-8E80-81DCE77171E6}">
      <dsp:nvSpPr>
        <dsp:cNvPr id="0" name=""/>
        <dsp:cNvSpPr/>
      </dsp:nvSpPr>
      <dsp:spPr>
        <a:xfrm>
          <a:off x="1370524" y="427013"/>
          <a:ext cx="2000485" cy="57932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1856" tIns="72390" rIns="72390" bIns="72390" numCol="1" spcCol="1270" anchor="ctr" anchorCtr="0">
          <a:noAutofit/>
        </a:bodyPr>
        <a:lstStyle/>
        <a:p>
          <a:pPr marL="0" lvl="0" indent="0" algn="l" defTabSz="844550">
            <a:lnSpc>
              <a:spcPct val="90000"/>
            </a:lnSpc>
            <a:spcBef>
              <a:spcPct val="0"/>
            </a:spcBef>
            <a:spcAft>
              <a:spcPct val="35000"/>
            </a:spcAft>
            <a:buNone/>
          </a:pPr>
          <a:r>
            <a:rPr lang="es-ES" sz="1900" kern="1200" dirty="0"/>
            <a:t>Panacinar</a:t>
          </a:r>
        </a:p>
      </dsp:txBody>
      <dsp:txXfrm>
        <a:off x="1370524" y="427013"/>
        <a:ext cx="2000485" cy="579328"/>
      </dsp:txXfrm>
    </dsp:sp>
    <dsp:sp modelId="{DEAC575E-12FB-2448-8E8A-2D2AFC1FBAD2}">
      <dsp:nvSpPr>
        <dsp:cNvPr id="0" name=""/>
        <dsp:cNvSpPr/>
      </dsp:nvSpPr>
      <dsp:spPr>
        <a:xfrm>
          <a:off x="373406" y="156571"/>
          <a:ext cx="1536351" cy="90794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64000" b="-6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5EE88B-41AE-2749-9C63-A8F7756EB4BE}">
      <dsp:nvSpPr>
        <dsp:cNvPr id="0" name=""/>
        <dsp:cNvSpPr/>
      </dsp:nvSpPr>
      <dsp:spPr>
        <a:xfrm>
          <a:off x="1370524" y="1436650"/>
          <a:ext cx="2000485" cy="57932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1856" tIns="72390" rIns="72390" bIns="72390" numCol="1" spcCol="1270" anchor="ctr" anchorCtr="0">
          <a:noAutofit/>
        </a:bodyPr>
        <a:lstStyle/>
        <a:p>
          <a:pPr marL="0" lvl="0" indent="0" algn="l" defTabSz="844550">
            <a:lnSpc>
              <a:spcPct val="90000"/>
            </a:lnSpc>
            <a:spcBef>
              <a:spcPct val="0"/>
            </a:spcBef>
            <a:spcAft>
              <a:spcPct val="35000"/>
            </a:spcAft>
            <a:buNone/>
          </a:pPr>
          <a:r>
            <a:rPr lang="es-ES" sz="1900" kern="1200" dirty="0"/>
            <a:t>Paraseptal</a:t>
          </a:r>
        </a:p>
      </dsp:txBody>
      <dsp:txXfrm>
        <a:off x="1370524" y="1436650"/>
        <a:ext cx="2000485" cy="579328"/>
      </dsp:txXfrm>
    </dsp:sp>
    <dsp:sp modelId="{F233A742-1BB0-AE41-9B25-10A8BEF9FBB2}">
      <dsp:nvSpPr>
        <dsp:cNvPr id="0" name=""/>
        <dsp:cNvSpPr/>
      </dsp:nvSpPr>
      <dsp:spPr>
        <a:xfrm>
          <a:off x="373406" y="1166207"/>
          <a:ext cx="1536351" cy="907944"/>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45B8B0-430C-7F49-9BFD-C544B22981D3}">
      <dsp:nvSpPr>
        <dsp:cNvPr id="0" name=""/>
        <dsp:cNvSpPr/>
      </dsp:nvSpPr>
      <dsp:spPr>
        <a:xfrm>
          <a:off x="1370524" y="2446286"/>
          <a:ext cx="2000485" cy="57932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1856" tIns="72390" rIns="72390" bIns="72390" numCol="1" spcCol="1270" anchor="ctr" anchorCtr="0">
          <a:noAutofit/>
        </a:bodyPr>
        <a:lstStyle/>
        <a:p>
          <a:pPr marL="0" lvl="0" indent="0" algn="l" defTabSz="844550">
            <a:lnSpc>
              <a:spcPct val="90000"/>
            </a:lnSpc>
            <a:spcBef>
              <a:spcPct val="0"/>
            </a:spcBef>
            <a:spcAft>
              <a:spcPct val="35000"/>
            </a:spcAft>
            <a:buNone/>
          </a:pPr>
          <a:r>
            <a:rPr lang="es-ES" sz="1900" kern="1200" dirty="0" err="1"/>
            <a:t>Centroacinar</a:t>
          </a:r>
          <a:endParaRPr lang="es-ES" sz="1900" kern="1200" dirty="0"/>
        </a:p>
      </dsp:txBody>
      <dsp:txXfrm>
        <a:off x="1370524" y="2446286"/>
        <a:ext cx="2000485" cy="579328"/>
      </dsp:txXfrm>
    </dsp:sp>
    <dsp:sp modelId="{0433E989-7D18-E94D-B009-1DF02E25082C}">
      <dsp:nvSpPr>
        <dsp:cNvPr id="0" name=""/>
        <dsp:cNvSpPr/>
      </dsp:nvSpPr>
      <dsp:spPr>
        <a:xfrm>
          <a:off x="373406" y="2175844"/>
          <a:ext cx="1536351" cy="907944"/>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6000" b="-2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36256-8BB6-094C-9566-5FD36A0AEA7F}">
      <dsp:nvSpPr>
        <dsp:cNvPr id="0" name=""/>
        <dsp:cNvSpPr/>
      </dsp:nvSpPr>
      <dsp:spPr>
        <a:xfrm>
          <a:off x="0" y="0"/>
          <a:ext cx="2111896"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0544FE-098B-FC42-9982-13C23887E3A9}">
      <dsp:nvSpPr>
        <dsp:cNvPr id="0" name=""/>
        <dsp:cNvSpPr/>
      </dsp:nvSpPr>
      <dsp:spPr>
        <a:xfrm>
          <a:off x="0" y="0"/>
          <a:ext cx="422379" cy="1815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ES" sz="1500" kern="1200" dirty="0"/>
            <a:t>PFR</a:t>
          </a:r>
        </a:p>
      </dsp:txBody>
      <dsp:txXfrm>
        <a:off x="0" y="0"/>
        <a:ext cx="422379" cy="1815976"/>
      </dsp:txXfrm>
    </dsp:sp>
    <dsp:sp modelId="{A9511967-1A6F-9140-9BD6-32C39FB80714}">
      <dsp:nvSpPr>
        <dsp:cNvPr id="0" name=""/>
        <dsp:cNvSpPr/>
      </dsp:nvSpPr>
      <dsp:spPr>
        <a:xfrm>
          <a:off x="454057" y="28374"/>
          <a:ext cx="1657838" cy="567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t>Espirometría</a:t>
          </a:r>
        </a:p>
      </dsp:txBody>
      <dsp:txXfrm>
        <a:off x="454057" y="28374"/>
        <a:ext cx="1657838" cy="567492"/>
      </dsp:txXfrm>
    </dsp:sp>
    <dsp:sp modelId="{4F5CED12-494C-7C4B-84D4-C159D565D688}">
      <dsp:nvSpPr>
        <dsp:cNvPr id="0" name=""/>
        <dsp:cNvSpPr/>
      </dsp:nvSpPr>
      <dsp:spPr>
        <a:xfrm>
          <a:off x="422379" y="595867"/>
          <a:ext cx="168951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6BFFE3-B562-CB49-B411-56955993C4E9}">
      <dsp:nvSpPr>
        <dsp:cNvPr id="0" name=""/>
        <dsp:cNvSpPr/>
      </dsp:nvSpPr>
      <dsp:spPr>
        <a:xfrm>
          <a:off x="454057" y="624241"/>
          <a:ext cx="1657838" cy="567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t>Difusión</a:t>
          </a:r>
        </a:p>
      </dsp:txBody>
      <dsp:txXfrm>
        <a:off x="454057" y="624241"/>
        <a:ext cx="1657838" cy="567492"/>
      </dsp:txXfrm>
    </dsp:sp>
    <dsp:sp modelId="{7600302D-FFF1-334F-AFF1-18BB6F9B8D0F}">
      <dsp:nvSpPr>
        <dsp:cNvPr id="0" name=""/>
        <dsp:cNvSpPr/>
      </dsp:nvSpPr>
      <dsp:spPr>
        <a:xfrm>
          <a:off x="422379" y="1191734"/>
          <a:ext cx="168951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62A050-F075-A946-93D9-CBF5C747DECA}">
      <dsp:nvSpPr>
        <dsp:cNvPr id="0" name=""/>
        <dsp:cNvSpPr/>
      </dsp:nvSpPr>
      <dsp:spPr>
        <a:xfrm>
          <a:off x="454057" y="1220108"/>
          <a:ext cx="1657838" cy="567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t>Volúmenes</a:t>
          </a:r>
        </a:p>
      </dsp:txBody>
      <dsp:txXfrm>
        <a:off x="454057" y="1220108"/>
        <a:ext cx="1657838" cy="567492"/>
      </dsp:txXfrm>
    </dsp:sp>
    <dsp:sp modelId="{84546968-6BEA-6844-A8CD-1366D4640798}">
      <dsp:nvSpPr>
        <dsp:cNvPr id="0" name=""/>
        <dsp:cNvSpPr/>
      </dsp:nvSpPr>
      <dsp:spPr>
        <a:xfrm>
          <a:off x="422379" y="1787601"/>
          <a:ext cx="1689516"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247B46-2DD2-BE41-B22A-712226317CE5}">
      <dsp:nvSpPr>
        <dsp:cNvPr id="0" name=""/>
        <dsp:cNvSpPr/>
      </dsp:nvSpPr>
      <dsp:spPr>
        <a:xfrm>
          <a:off x="0" y="0"/>
          <a:ext cx="248467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E3600B-3024-E447-9197-923E78EA991D}">
      <dsp:nvSpPr>
        <dsp:cNvPr id="0" name=""/>
        <dsp:cNvSpPr/>
      </dsp:nvSpPr>
      <dsp:spPr>
        <a:xfrm>
          <a:off x="0" y="0"/>
          <a:ext cx="660820" cy="2035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s-ES" sz="1500" kern="1200" dirty="0"/>
            <a:t>PECP</a:t>
          </a:r>
        </a:p>
      </dsp:txBody>
      <dsp:txXfrm>
        <a:off x="0" y="0"/>
        <a:ext cx="660820" cy="2035903"/>
      </dsp:txXfrm>
    </dsp:sp>
    <dsp:sp modelId="{43567865-B72B-6844-83AF-103391B0EC9C}">
      <dsp:nvSpPr>
        <dsp:cNvPr id="0" name=""/>
        <dsp:cNvSpPr/>
      </dsp:nvSpPr>
      <dsp:spPr>
        <a:xfrm>
          <a:off x="470011" y="74452"/>
          <a:ext cx="1793868" cy="1609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ES" sz="2000" kern="1200" dirty="0"/>
            <a:t>Protocolo incrementado en rampa limitado por síntomas</a:t>
          </a:r>
        </a:p>
      </dsp:txBody>
      <dsp:txXfrm>
        <a:off x="470011" y="74452"/>
        <a:ext cx="1793868" cy="1609584"/>
      </dsp:txXfrm>
    </dsp:sp>
    <dsp:sp modelId="{732B8F18-3FD7-554E-A939-F3149318B14D}">
      <dsp:nvSpPr>
        <dsp:cNvPr id="0" name=""/>
        <dsp:cNvSpPr/>
      </dsp:nvSpPr>
      <dsp:spPr>
        <a:xfrm>
          <a:off x="660820" y="1711380"/>
          <a:ext cx="1506333"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BAEE5-5D04-5741-A05A-550F14BD6AAB}">
      <dsp:nvSpPr>
        <dsp:cNvPr id="0" name=""/>
        <dsp:cNvSpPr/>
      </dsp:nvSpPr>
      <dsp:spPr>
        <a:xfrm>
          <a:off x="4296663" y="1454072"/>
          <a:ext cx="131828" cy="577536"/>
        </a:xfrm>
        <a:custGeom>
          <a:avLst/>
          <a:gdLst/>
          <a:ahLst/>
          <a:cxnLst/>
          <a:rect l="0" t="0" r="0" b="0"/>
          <a:pathLst>
            <a:path>
              <a:moveTo>
                <a:pt x="131828" y="0"/>
              </a:moveTo>
              <a:lnTo>
                <a:pt x="131828" y="577536"/>
              </a:lnTo>
              <a:lnTo>
                <a:pt x="0" y="57753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91C17E-1E8F-B749-A521-F436ADDBA8A6}">
      <dsp:nvSpPr>
        <dsp:cNvPr id="0" name=""/>
        <dsp:cNvSpPr/>
      </dsp:nvSpPr>
      <dsp:spPr>
        <a:xfrm>
          <a:off x="4428492" y="1454072"/>
          <a:ext cx="3797930" cy="1155073"/>
        </a:xfrm>
        <a:custGeom>
          <a:avLst/>
          <a:gdLst/>
          <a:ahLst/>
          <a:cxnLst/>
          <a:rect l="0" t="0" r="0" b="0"/>
          <a:pathLst>
            <a:path>
              <a:moveTo>
                <a:pt x="0" y="0"/>
              </a:moveTo>
              <a:lnTo>
                <a:pt x="0" y="1023244"/>
              </a:lnTo>
              <a:lnTo>
                <a:pt x="3797930" y="1023244"/>
              </a:lnTo>
              <a:lnTo>
                <a:pt x="3797930" y="11550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B04F12-451F-814B-8D79-1568F4C93CF9}">
      <dsp:nvSpPr>
        <dsp:cNvPr id="0" name=""/>
        <dsp:cNvSpPr/>
      </dsp:nvSpPr>
      <dsp:spPr>
        <a:xfrm>
          <a:off x="4428492" y="1454072"/>
          <a:ext cx="2278758" cy="1155073"/>
        </a:xfrm>
        <a:custGeom>
          <a:avLst/>
          <a:gdLst/>
          <a:ahLst/>
          <a:cxnLst/>
          <a:rect l="0" t="0" r="0" b="0"/>
          <a:pathLst>
            <a:path>
              <a:moveTo>
                <a:pt x="0" y="0"/>
              </a:moveTo>
              <a:lnTo>
                <a:pt x="0" y="1023244"/>
              </a:lnTo>
              <a:lnTo>
                <a:pt x="2278758" y="1023244"/>
              </a:lnTo>
              <a:lnTo>
                <a:pt x="2278758" y="11550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CE042E-65B9-B647-A4E2-5BDDFE8E7CA6}">
      <dsp:nvSpPr>
        <dsp:cNvPr id="0" name=""/>
        <dsp:cNvSpPr/>
      </dsp:nvSpPr>
      <dsp:spPr>
        <a:xfrm>
          <a:off x="4428492" y="1454072"/>
          <a:ext cx="759586" cy="1155073"/>
        </a:xfrm>
        <a:custGeom>
          <a:avLst/>
          <a:gdLst/>
          <a:ahLst/>
          <a:cxnLst/>
          <a:rect l="0" t="0" r="0" b="0"/>
          <a:pathLst>
            <a:path>
              <a:moveTo>
                <a:pt x="0" y="0"/>
              </a:moveTo>
              <a:lnTo>
                <a:pt x="0" y="1023244"/>
              </a:lnTo>
              <a:lnTo>
                <a:pt x="759586" y="1023244"/>
              </a:lnTo>
              <a:lnTo>
                <a:pt x="759586" y="11550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004431-3908-2C41-9D57-A12DD7ABF87E}">
      <dsp:nvSpPr>
        <dsp:cNvPr id="0" name=""/>
        <dsp:cNvSpPr/>
      </dsp:nvSpPr>
      <dsp:spPr>
        <a:xfrm>
          <a:off x="3668905" y="1454072"/>
          <a:ext cx="759586" cy="1155073"/>
        </a:xfrm>
        <a:custGeom>
          <a:avLst/>
          <a:gdLst/>
          <a:ahLst/>
          <a:cxnLst/>
          <a:rect l="0" t="0" r="0" b="0"/>
          <a:pathLst>
            <a:path>
              <a:moveTo>
                <a:pt x="759586" y="0"/>
              </a:moveTo>
              <a:lnTo>
                <a:pt x="759586" y="1023244"/>
              </a:lnTo>
              <a:lnTo>
                <a:pt x="0" y="1023244"/>
              </a:lnTo>
              <a:lnTo>
                <a:pt x="0" y="11550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8E9B2F-FB6D-9A4C-A9BE-B4FD34244BF1}">
      <dsp:nvSpPr>
        <dsp:cNvPr id="0" name=""/>
        <dsp:cNvSpPr/>
      </dsp:nvSpPr>
      <dsp:spPr>
        <a:xfrm>
          <a:off x="2149733" y="1454072"/>
          <a:ext cx="2278758" cy="1155073"/>
        </a:xfrm>
        <a:custGeom>
          <a:avLst/>
          <a:gdLst/>
          <a:ahLst/>
          <a:cxnLst/>
          <a:rect l="0" t="0" r="0" b="0"/>
          <a:pathLst>
            <a:path>
              <a:moveTo>
                <a:pt x="2278758" y="0"/>
              </a:moveTo>
              <a:lnTo>
                <a:pt x="2278758" y="1023244"/>
              </a:lnTo>
              <a:lnTo>
                <a:pt x="0" y="1023244"/>
              </a:lnTo>
              <a:lnTo>
                <a:pt x="0" y="11550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D8E017-7A03-9D40-AC9F-1087F790D16C}">
      <dsp:nvSpPr>
        <dsp:cNvPr id="0" name=""/>
        <dsp:cNvSpPr/>
      </dsp:nvSpPr>
      <dsp:spPr>
        <a:xfrm>
          <a:off x="630561" y="1454072"/>
          <a:ext cx="3797930" cy="1155073"/>
        </a:xfrm>
        <a:custGeom>
          <a:avLst/>
          <a:gdLst/>
          <a:ahLst/>
          <a:cxnLst/>
          <a:rect l="0" t="0" r="0" b="0"/>
          <a:pathLst>
            <a:path>
              <a:moveTo>
                <a:pt x="3797930" y="0"/>
              </a:moveTo>
              <a:lnTo>
                <a:pt x="3797930" y="1023244"/>
              </a:lnTo>
              <a:lnTo>
                <a:pt x="0" y="1023244"/>
              </a:lnTo>
              <a:lnTo>
                <a:pt x="0" y="11550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B81DB5-FCC8-3D4E-8820-DD5CFA463937}">
      <dsp:nvSpPr>
        <dsp:cNvPr id="0" name=""/>
        <dsp:cNvSpPr/>
      </dsp:nvSpPr>
      <dsp:spPr>
        <a:xfrm>
          <a:off x="2281562" y="826315"/>
          <a:ext cx="1255514" cy="627757"/>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13 PACIENTES</a:t>
          </a:r>
        </a:p>
        <a:p>
          <a:pPr marL="0" lvl="0" indent="0" algn="ctr" defTabSz="622300">
            <a:lnSpc>
              <a:spcPct val="90000"/>
            </a:lnSpc>
            <a:spcBef>
              <a:spcPct val="0"/>
            </a:spcBef>
            <a:spcAft>
              <a:spcPct val="35000"/>
            </a:spcAft>
            <a:buNone/>
          </a:pPr>
          <a:r>
            <a:rPr lang="es-ES" sz="1400" kern="1200" dirty="0"/>
            <a:t>ANALIZADOS</a:t>
          </a:r>
        </a:p>
      </dsp:txBody>
      <dsp:txXfrm>
        <a:off x="2281562" y="826315"/>
        <a:ext cx="1255514" cy="627757"/>
      </dsp:txXfrm>
    </dsp:sp>
    <dsp:sp modelId="{8252BD8A-A0C4-1749-8217-EF1209365C01}">
      <dsp:nvSpPr>
        <dsp:cNvPr id="0" name=""/>
        <dsp:cNvSpPr/>
      </dsp:nvSpPr>
      <dsp:spPr>
        <a:xfrm>
          <a:off x="3800734" y="826315"/>
          <a:ext cx="1255514" cy="6277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26 PACIENTES RECLUTADOS</a:t>
          </a:r>
        </a:p>
      </dsp:txBody>
      <dsp:txXfrm>
        <a:off x="3800734" y="826315"/>
        <a:ext cx="1255514" cy="627757"/>
      </dsp:txXfrm>
    </dsp:sp>
    <dsp:sp modelId="{52C52FB5-FAF4-7D4B-BC9D-495B7C458DB0}">
      <dsp:nvSpPr>
        <dsp:cNvPr id="0" name=""/>
        <dsp:cNvSpPr/>
      </dsp:nvSpPr>
      <dsp:spPr>
        <a:xfrm>
          <a:off x="2804" y="2609146"/>
          <a:ext cx="1255514" cy="62775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3 EPOC</a:t>
          </a:r>
        </a:p>
      </dsp:txBody>
      <dsp:txXfrm>
        <a:off x="2804" y="2609146"/>
        <a:ext cx="1255514" cy="627757"/>
      </dsp:txXfrm>
    </dsp:sp>
    <dsp:sp modelId="{40DAEA5E-234A-7044-A65C-54A0BE5415B2}">
      <dsp:nvSpPr>
        <dsp:cNvPr id="0" name=""/>
        <dsp:cNvSpPr/>
      </dsp:nvSpPr>
      <dsp:spPr>
        <a:xfrm>
          <a:off x="1521976" y="2609146"/>
          <a:ext cx="1255514" cy="62775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3 ASMÁTICOS</a:t>
          </a:r>
        </a:p>
      </dsp:txBody>
      <dsp:txXfrm>
        <a:off x="1521976" y="2609146"/>
        <a:ext cx="1255514" cy="627757"/>
      </dsp:txXfrm>
    </dsp:sp>
    <dsp:sp modelId="{A51FF081-112E-4347-BD47-24D1341E7251}">
      <dsp:nvSpPr>
        <dsp:cNvPr id="0" name=""/>
        <dsp:cNvSpPr/>
      </dsp:nvSpPr>
      <dsp:spPr>
        <a:xfrm>
          <a:off x="3041148" y="2609146"/>
          <a:ext cx="1255514" cy="62775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1 EPID</a:t>
          </a:r>
        </a:p>
      </dsp:txBody>
      <dsp:txXfrm>
        <a:off x="3041148" y="2609146"/>
        <a:ext cx="1255514" cy="627757"/>
      </dsp:txXfrm>
    </dsp:sp>
    <dsp:sp modelId="{6A191AF4-555A-4246-85D2-BC34BF66402D}">
      <dsp:nvSpPr>
        <dsp:cNvPr id="0" name=""/>
        <dsp:cNvSpPr/>
      </dsp:nvSpPr>
      <dsp:spPr>
        <a:xfrm>
          <a:off x="4560320" y="2609146"/>
          <a:ext cx="1255514" cy="62775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dirty="0"/>
            <a:t>1 SD BRONQUIECTÁSICO</a:t>
          </a:r>
        </a:p>
      </dsp:txBody>
      <dsp:txXfrm>
        <a:off x="4560320" y="2609146"/>
        <a:ext cx="1255514" cy="627757"/>
      </dsp:txXfrm>
    </dsp:sp>
    <dsp:sp modelId="{EC5D3C6C-F55E-7140-92B3-B34BF11D5DE8}">
      <dsp:nvSpPr>
        <dsp:cNvPr id="0" name=""/>
        <dsp:cNvSpPr/>
      </dsp:nvSpPr>
      <dsp:spPr>
        <a:xfrm>
          <a:off x="6079493" y="2609146"/>
          <a:ext cx="1255514" cy="62775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2 ÉXITUS</a:t>
          </a:r>
        </a:p>
      </dsp:txBody>
      <dsp:txXfrm>
        <a:off x="6079493" y="2609146"/>
        <a:ext cx="1255514" cy="627757"/>
      </dsp:txXfrm>
    </dsp:sp>
    <dsp:sp modelId="{2C215FB9-224B-1E44-AA52-2409C716DFB2}">
      <dsp:nvSpPr>
        <dsp:cNvPr id="0" name=""/>
        <dsp:cNvSpPr/>
      </dsp:nvSpPr>
      <dsp:spPr>
        <a:xfrm>
          <a:off x="7598665" y="2609146"/>
          <a:ext cx="1255514" cy="627757"/>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3 RECHAZO</a:t>
          </a:r>
        </a:p>
      </dsp:txBody>
      <dsp:txXfrm>
        <a:off x="7598665" y="2609146"/>
        <a:ext cx="1255514" cy="627757"/>
      </dsp:txXfrm>
    </dsp:sp>
    <dsp:sp modelId="{D4E96B8F-86D6-FE4B-99DD-3F9E36F62847}">
      <dsp:nvSpPr>
        <dsp:cNvPr id="0" name=""/>
        <dsp:cNvSpPr/>
      </dsp:nvSpPr>
      <dsp:spPr>
        <a:xfrm>
          <a:off x="3041148" y="1717730"/>
          <a:ext cx="1255514" cy="62775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t>13 EXCLUIDOS</a:t>
          </a:r>
        </a:p>
      </dsp:txBody>
      <dsp:txXfrm>
        <a:off x="3041148" y="1717730"/>
        <a:ext cx="1255514" cy="6277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9B91EA-CD17-7442-A43D-9B9ECC2DB7B6}">
      <dsp:nvSpPr>
        <dsp:cNvPr id="0" name=""/>
        <dsp:cNvSpPr/>
      </dsp:nvSpPr>
      <dsp:spPr>
        <a:xfrm>
          <a:off x="1698" y="0"/>
          <a:ext cx="1205802" cy="421957"/>
        </a:xfrm>
        <a:prstGeom prst="homePlate">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tx1"/>
              </a:solidFill>
              <a:latin typeface="Arial" panose="020B0604020202020204" pitchFamily="34" charset="0"/>
              <a:cs typeface="Arial" panose="020B0604020202020204" pitchFamily="34" charset="0"/>
            </a:rPr>
            <a:t>Junio </a:t>
          </a:r>
        </a:p>
        <a:p>
          <a:pPr marL="0" lvl="0" indent="0" algn="ctr" defTabSz="488950">
            <a:lnSpc>
              <a:spcPct val="90000"/>
            </a:lnSpc>
            <a:spcBef>
              <a:spcPct val="0"/>
            </a:spcBef>
            <a:spcAft>
              <a:spcPct val="35000"/>
            </a:spcAft>
            <a:buNone/>
          </a:pPr>
          <a:r>
            <a:rPr lang="es-ES" sz="1100" kern="1200" dirty="0">
              <a:solidFill>
                <a:schemeClr val="tx1"/>
              </a:solidFill>
              <a:latin typeface="Arial" panose="020B0604020202020204" pitchFamily="34" charset="0"/>
              <a:cs typeface="Arial" panose="020B0604020202020204" pitchFamily="34" charset="0"/>
            </a:rPr>
            <a:t>2019</a:t>
          </a:r>
        </a:p>
      </dsp:txBody>
      <dsp:txXfrm>
        <a:off x="1698" y="0"/>
        <a:ext cx="1100313" cy="421957"/>
      </dsp:txXfrm>
    </dsp:sp>
    <dsp:sp modelId="{400A9C9E-C707-AE42-A8E6-78C87F6C2741}">
      <dsp:nvSpPr>
        <dsp:cNvPr id="0" name=""/>
        <dsp:cNvSpPr/>
      </dsp:nvSpPr>
      <dsp:spPr>
        <a:xfrm>
          <a:off x="968039" y="0"/>
          <a:ext cx="1205802" cy="421957"/>
        </a:xfrm>
        <a:prstGeom prst="chevron">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tx1"/>
              </a:solidFill>
              <a:latin typeface="Arial" panose="020B0604020202020204" pitchFamily="34" charset="0"/>
              <a:cs typeface="Arial" panose="020B0604020202020204" pitchFamily="34" charset="0"/>
            </a:rPr>
            <a:t>Noviembre 2022</a:t>
          </a:r>
        </a:p>
      </dsp:txBody>
      <dsp:txXfrm>
        <a:off x="1179018" y="0"/>
        <a:ext cx="783845" cy="42195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A71D82-1935-E94F-A1E4-9E7027985971}" type="datetimeFigureOut">
              <a:rPr lang="es-ES" smtClean="0"/>
              <a:t>20/2/23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407F48-24ED-E14B-9A2F-0CDAF143AF91}" type="slidenum">
              <a:rPr lang="es-ES" smtClean="0"/>
              <a:t>‹Nº›</a:t>
            </a:fld>
            <a:endParaRPr lang="es-ES"/>
          </a:p>
        </p:txBody>
      </p:sp>
    </p:spTree>
    <p:extLst>
      <p:ext uri="{BB962C8B-B14F-4D97-AF65-F5344CB8AC3E}">
        <p14:creationId xmlns:p14="http://schemas.microsoft.com/office/powerpoint/2010/main" val="1630972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catestonline.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Agradecer a </a:t>
            </a:r>
            <a:r>
              <a:rPr lang="es-ES" dirty="0" err="1"/>
              <a:t>neumosur</a:t>
            </a:r>
            <a:r>
              <a:rPr lang="es-ES" dirty="0"/>
              <a:t> dado que este proyecto fue becado en 2020 por nuestra asociación dentro de los proyectos de investigación </a:t>
            </a:r>
          </a:p>
          <a:p>
            <a:endParaRPr lang="es-ES" dirty="0"/>
          </a:p>
        </p:txBody>
      </p:sp>
      <p:sp>
        <p:nvSpPr>
          <p:cNvPr id="4" name="Marcador de número de diapositiva 3"/>
          <p:cNvSpPr>
            <a:spLocks noGrp="1"/>
          </p:cNvSpPr>
          <p:nvPr>
            <p:ph type="sldNum" sz="quarter" idx="5"/>
          </p:nvPr>
        </p:nvSpPr>
        <p:spPr/>
        <p:txBody>
          <a:bodyPr/>
          <a:lstStyle/>
          <a:p>
            <a:fld id="{3F407F48-24ED-E14B-9A2F-0CDAF143AF91}" type="slidenum">
              <a:rPr lang="es-ES" smtClean="0"/>
              <a:t>1</a:t>
            </a:fld>
            <a:endParaRPr lang="es-ES"/>
          </a:p>
        </p:txBody>
      </p:sp>
    </p:spTree>
    <p:extLst>
      <p:ext uri="{BB962C8B-B14F-4D97-AF65-F5344CB8AC3E}">
        <p14:creationId xmlns:p14="http://schemas.microsoft.com/office/powerpoint/2010/main" val="3264853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Las PFR son claves a la hora de realizar tanto el diagnostico como el seguimiento de las ENF </a:t>
            </a:r>
            <a:r>
              <a:rPr lang="es-ES" dirty="0" err="1"/>
              <a:t>respirtorias</a:t>
            </a:r>
            <a:r>
              <a:rPr lang="es-ES" dirty="0"/>
              <a:t>. Sin embargo en determinadas ocasiones en la practica clínica diaria nos encontramos un TAC solicitado por otro motivo a un paciente, con hallazgo de enfisema pulmonar y al realizarle las PFR no evidenciamos una alteración espirométrica, asociando o no síntomas y desconociendo su implicación en el desarrollo futuro de patología pulmonar. </a:t>
            </a:r>
          </a:p>
        </p:txBody>
      </p:sp>
      <p:sp>
        <p:nvSpPr>
          <p:cNvPr id="4" name="Marcador de número de diapositiva 3"/>
          <p:cNvSpPr>
            <a:spLocks noGrp="1"/>
          </p:cNvSpPr>
          <p:nvPr>
            <p:ph type="sldNum" sz="quarter" idx="5"/>
          </p:nvPr>
        </p:nvSpPr>
        <p:spPr/>
        <p:txBody>
          <a:bodyPr/>
          <a:lstStyle/>
          <a:p>
            <a:fld id="{3F407F48-24ED-E14B-9A2F-0CDAF143AF91}" type="slidenum">
              <a:rPr lang="es-ES" smtClean="0"/>
              <a:t>2</a:t>
            </a:fld>
            <a:endParaRPr lang="es-ES"/>
          </a:p>
        </p:txBody>
      </p:sp>
    </p:spTree>
    <p:extLst>
      <p:ext uri="{BB962C8B-B14F-4D97-AF65-F5344CB8AC3E}">
        <p14:creationId xmlns:p14="http://schemas.microsoft.com/office/powerpoint/2010/main" val="2308590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a:p>
            <a:r>
              <a:rPr lang="es-ES" dirty="0"/>
              <a:t>Con vistas a dar respuesta a esta situación proponemos nuestro estudio que consiste en detectar afectación de la calidad de vida mediante cuestionarios, </a:t>
            </a:r>
            <a:r>
              <a:rPr lang="es-ES" dirty="0" err="1"/>
              <a:t>asi</a:t>
            </a:r>
            <a:r>
              <a:rPr lang="es-ES" dirty="0"/>
              <a:t> como posibles alteraciones precoces en la prueba de esfuerzo cardiopulmonar en pacientes con enfisema y función pulmonar normal. </a:t>
            </a:r>
          </a:p>
        </p:txBody>
      </p:sp>
      <p:sp>
        <p:nvSpPr>
          <p:cNvPr id="4" name="Marcador de número de diapositiva 3"/>
          <p:cNvSpPr>
            <a:spLocks noGrp="1"/>
          </p:cNvSpPr>
          <p:nvPr>
            <p:ph type="sldNum" sz="quarter" idx="5"/>
          </p:nvPr>
        </p:nvSpPr>
        <p:spPr/>
        <p:txBody>
          <a:bodyPr/>
          <a:lstStyle/>
          <a:p>
            <a:fld id="{3F407F48-24ED-E14B-9A2F-0CDAF143AF91}" type="slidenum">
              <a:rPr lang="es-ES" smtClean="0"/>
              <a:t>3</a:t>
            </a:fld>
            <a:endParaRPr lang="es-ES"/>
          </a:p>
        </p:txBody>
      </p:sp>
    </p:spTree>
    <p:extLst>
      <p:ext uri="{BB962C8B-B14F-4D97-AF65-F5344CB8AC3E}">
        <p14:creationId xmlns:p14="http://schemas.microsoft.com/office/powerpoint/2010/main" val="3283080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Para ello llevamos a cabo un estudio observacional prospectivo de serie de casos diagnosticados de enfisema pulmonar con espirometría normal en  consultas de </a:t>
            </a:r>
            <a:r>
              <a:rPr lang="es-ES" dirty="0" err="1"/>
              <a:t>neumologia</a:t>
            </a:r>
            <a:r>
              <a:rPr lang="es-ES" dirty="0"/>
              <a:t>, bien de nuestro hospital HUVM o del hospital san juan de dios de Bormujos, reclutados de Junio 2019 a noviembre 2022 y recogimos características demográficas, datos de pruebas funcionales, hallazgos de la TAC, cuestionarios de calidad de vida y datos de la PECP</a:t>
            </a:r>
          </a:p>
        </p:txBody>
      </p:sp>
      <p:sp>
        <p:nvSpPr>
          <p:cNvPr id="4" name="Marcador de número de diapositiva 3"/>
          <p:cNvSpPr>
            <a:spLocks noGrp="1"/>
          </p:cNvSpPr>
          <p:nvPr>
            <p:ph type="sldNum" sz="quarter" idx="5"/>
          </p:nvPr>
        </p:nvSpPr>
        <p:spPr/>
        <p:txBody>
          <a:bodyPr/>
          <a:lstStyle/>
          <a:p>
            <a:fld id="{3F407F48-24ED-E14B-9A2F-0CDAF143AF91}" type="slidenum">
              <a:rPr lang="es-ES" smtClean="0"/>
              <a:t>4</a:t>
            </a:fld>
            <a:endParaRPr lang="es-ES"/>
          </a:p>
        </p:txBody>
      </p:sp>
    </p:spTree>
    <p:extLst>
      <p:ext uri="{BB962C8B-B14F-4D97-AF65-F5344CB8AC3E}">
        <p14:creationId xmlns:p14="http://schemas.microsoft.com/office/powerpoint/2010/main" val="103762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 respecto a la TAC registramos el tipo de enfisema y su localización predominante, datos de espirometría, </a:t>
            </a:r>
            <a:r>
              <a:rPr lang="es-ES" dirty="0" err="1"/>
              <a:t>difudion</a:t>
            </a:r>
            <a:r>
              <a:rPr lang="es-ES" dirty="0"/>
              <a:t> y volúmenes y …………………………..</a:t>
            </a:r>
          </a:p>
        </p:txBody>
      </p:sp>
      <p:sp>
        <p:nvSpPr>
          <p:cNvPr id="4" name="Marcador de número de diapositiva 3"/>
          <p:cNvSpPr>
            <a:spLocks noGrp="1"/>
          </p:cNvSpPr>
          <p:nvPr>
            <p:ph type="sldNum" sz="quarter" idx="5"/>
          </p:nvPr>
        </p:nvSpPr>
        <p:spPr/>
        <p:txBody>
          <a:bodyPr/>
          <a:lstStyle/>
          <a:p>
            <a:fld id="{3F407F48-24ED-E14B-9A2F-0CDAF143AF91}" type="slidenum">
              <a:rPr lang="es-ES" smtClean="0"/>
              <a:t>5</a:t>
            </a:fld>
            <a:endParaRPr lang="es-ES"/>
          </a:p>
        </p:txBody>
      </p:sp>
    </p:spTree>
    <p:extLst>
      <p:ext uri="{BB962C8B-B14F-4D97-AF65-F5344CB8AC3E}">
        <p14:creationId xmlns:p14="http://schemas.microsoft.com/office/powerpoint/2010/main" val="738844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 respecto a la valoración de la </a:t>
            </a:r>
            <a:r>
              <a:rPr lang="es-ES" dirty="0" err="1"/>
              <a:t>cv</a:t>
            </a:r>
            <a:r>
              <a:rPr lang="es-ES" dirty="0"/>
              <a:t> de los pacientes, pasamos dos cuestionarios. </a:t>
            </a:r>
          </a:p>
          <a:p>
            <a:r>
              <a:rPr lang="es-ES" dirty="0"/>
              <a:t>El CAT , cuestionario usado en los pacientes con EPOC donde la menor puntuación supone mejor percepción de calidad de vida y t</a:t>
            </a:r>
            <a:r>
              <a:rPr lang="es-ES" b="0" i="0" dirty="0">
                <a:solidFill>
                  <a:srgbClr val="505050"/>
                </a:solidFill>
                <a:effectLst/>
                <a:latin typeface="Roboto" panose="020F0502020204030204" pitchFamily="34" charset="0"/>
              </a:rPr>
              <a:t>iene la ventaja de proporcionar una valoración multidimensional del impacto de la EPOC sobre el bienestar del enfermo. V</a:t>
            </a:r>
            <a:r>
              <a:rPr lang="es-ES" b="0" i="0" dirty="0">
                <a:solidFill>
                  <a:srgbClr val="505050"/>
                </a:solidFill>
                <a:effectLst/>
                <a:latin typeface="Roboto" panose="02000000000000000000" pitchFamily="2" charset="0"/>
              </a:rPr>
              <a:t>aloran síntomas relativos a la disnea, la tos y la expectoración, y el resto se refieren a limitaciones para las actividades de la vida diaria y sobre el sueño.</a:t>
            </a:r>
            <a:endParaRPr lang="es-ES" b="0" i="0" dirty="0">
              <a:solidFill>
                <a:srgbClr val="505050"/>
              </a:solidFill>
              <a:effectLst/>
              <a:latin typeface="Roboto" panose="020F0502020204030204" pitchFamily="34" charset="0"/>
            </a:endParaRPr>
          </a:p>
          <a:p>
            <a:r>
              <a:rPr lang="es-ES" b="0" i="0" dirty="0">
                <a:solidFill>
                  <a:srgbClr val="505050"/>
                </a:solidFill>
                <a:effectLst/>
                <a:latin typeface="Roboto" panose="020F0502020204030204" pitchFamily="34" charset="0"/>
              </a:rPr>
              <a:t>Y el cuestionario de </a:t>
            </a:r>
            <a:r>
              <a:rPr lang="es-ES" b="0" i="0" dirty="0" err="1">
                <a:solidFill>
                  <a:srgbClr val="505050"/>
                </a:solidFill>
                <a:effectLst/>
                <a:latin typeface="Roboto" panose="020F0502020204030204" pitchFamily="34" charset="0"/>
              </a:rPr>
              <a:t>sant</a:t>
            </a:r>
            <a:r>
              <a:rPr lang="es-ES" b="0" i="0" dirty="0">
                <a:solidFill>
                  <a:srgbClr val="505050"/>
                </a:solidFill>
                <a:effectLst/>
                <a:latin typeface="Roboto" panose="020F0502020204030204" pitchFamily="34" charset="0"/>
              </a:rPr>
              <a:t> George </a:t>
            </a:r>
            <a:r>
              <a:rPr lang="es-ES" dirty="0"/>
              <a:t>Es un cuestionario diseñado para cuantificar el impacto de la enfermedad de las vías aéreas en el estado de salud y el bienestar, percibido por los pacientes respiratorios (EPOC y asma). Consta de 50 ítems divididos en tres escalas: síntomas, actividad e impacto. La puntuación se calcula para cada una de las escalas del cuestionario y también una puntuación global. El recorrido de todas ellas es desde 0 (no alteración de la calidad de vida) hasta 100 (máxima alteración de la calidad de vida). las puntuaciones más altas indican una peor calidad de vida.</a:t>
            </a:r>
            <a:endParaRPr lang="es-ES" b="0" i="0" dirty="0">
              <a:solidFill>
                <a:srgbClr val="505050"/>
              </a:solidFill>
              <a:effectLst/>
              <a:latin typeface="Roboto" panose="020F0502020204030204" pitchFamily="34" charset="0"/>
            </a:endParaRPr>
          </a:p>
          <a:p>
            <a:endParaRPr lang="es-ES" b="0" i="0" dirty="0">
              <a:solidFill>
                <a:srgbClr val="505050"/>
              </a:solidFill>
              <a:effectLst/>
              <a:latin typeface="Roboto" panose="020F0502020204030204" pitchFamily="34" charset="0"/>
            </a:endParaRPr>
          </a:p>
          <a:p>
            <a:r>
              <a:rPr lang="es-ES" b="0" i="0" dirty="0">
                <a:solidFill>
                  <a:srgbClr val="505050"/>
                </a:solidFill>
                <a:effectLst/>
                <a:latin typeface="Roboto" panose="020F0502020204030204" pitchFamily="34" charset="0"/>
              </a:rPr>
              <a:t>PARA MI </a:t>
            </a:r>
          </a:p>
          <a:p>
            <a:pPr algn="just"/>
            <a:r>
              <a:rPr lang="es-ES" b="0" i="0" dirty="0">
                <a:solidFill>
                  <a:srgbClr val="505050"/>
                </a:solidFill>
                <a:effectLst/>
                <a:latin typeface="Roboto" panose="02000000000000000000" pitchFamily="2" charset="0"/>
              </a:rPr>
              <a:t>Test de impacto de la EPOC y calidad de vida</a:t>
            </a:r>
          </a:p>
          <a:p>
            <a:pPr algn="just"/>
            <a:r>
              <a:rPr lang="es-ES" b="0" i="0" dirty="0">
                <a:solidFill>
                  <a:srgbClr val="505050"/>
                </a:solidFill>
                <a:effectLst/>
                <a:latin typeface="Roboto" panose="02000000000000000000" pitchFamily="2" charset="0"/>
              </a:rPr>
              <a:t>El </a:t>
            </a:r>
            <a:r>
              <a:rPr lang="es-ES" b="1" i="0" dirty="0">
                <a:solidFill>
                  <a:srgbClr val="505050"/>
                </a:solidFill>
                <a:effectLst/>
                <a:latin typeface="Roboto" panose="02000000000000000000" pitchFamily="2" charset="0"/>
              </a:rPr>
              <a:t>COPD </a:t>
            </a:r>
            <a:r>
              <a:rPr lang="es-ES" b="1" i="0" dirty="0" err="1">
                <a:solidFill>
                  <a:srgbClr val="505050"/>
                </a:solidFill>
                <a:effectLst/>
                <a:latin typeface="Roboto" panose="02000000000000000000" pitchFamily="2" charset="0"/>
              </a:rPr>
              <a:t>Assessment</a:t>
            </a:r>
            <a:r>
              <a:rPr lang="es-ES" b="1" i="0" dirty="0">
                <a:solidFill>
                  <a:srgbClr val="505050"/>
                </a:solidFill>
                <a:effectLst/>
                <a:latin typeface="Roboto" panose="02000000000000000000" pitchFamily="2" charset="0"/>
              </a:rPr>
              <a:t> Test (CAT)</a:t>
            </a:r>
            <a:r>
              <a:rPr lang="es-ES" b="0" i="0" dirty="0">
                <a:solidFill>
                  <a:srgbClr val="505050"/>
                </a:solidFill>
                <a:effectLst/>
                <a:latin typeface="Roboto" panose="02000000000000000000" pitchFamily="2" charset="0"/>
              </a:rPr>
              <a:t> mide el impacto que la EPOC está teniendo en su bienestar y su vida diaria. Sus respuestas y la puntuación de la prueba pueden ser utilizadas para ayudar a mejorar el manejo de la EPOC y obtener el máximo beneficio del tratamiento. Tiene la ventaja de proporcionar una valoración multidimensional del impacto de la EPOC sobre el bienestar del enfermo.</a:t>
            </a:r>
          </a:p>
          <a:p>
            <a:pPr algn="just"/>
            <a:r>
              <a:rPr lang="es-ES" b="0" i="0" dirty="0">
                <a:solidFill>
                  <a:srgbClr val="505050"/>
                </a:solidFill>
                <a:effectLst/>
                <a:latin typeface="Roboto" panose="02000000000000000000" pitchFamily="2" charset="0"/>
              </a:rPr>
              <a:t>El CAT fue desarrollado por PW Jones </a:t>
            </a:r>
            <a:r>
              <a:rPr lang="es-ES" b="0" i="1" dirty="0">
                <a:solidFill>
                  <a:srgbClr val="505050"/>
                </a:solidFill>
                <a:effectLst/>
                <a:latin typeface="Roboto" panose="02000000000000000000" pitchFamily="2" charset="0"/>
              </a:rPr>
              <a:t>et al.</a:t>
            </a:r>
            <a:r>
              <a:rPr lang="es-ES" b="0" i="0" dirty="0">
                <a:solidFill>
                  <a:srgbClr val="505050"/>
                </a:solidFill>
                <a:effectLst/>
                <a:latin typeface="Roboto" panose="02000000000000000000" pitchFamily="2" charset="0"/>
              </a:rPr>
              <a:t> en 2009 patrocinado por la empresa GSK, es de acceso libre y está disponible en diferentes idiomas (</a:t>
            </a:r>
            <a:r>
              <a:rPr lang="es-ES" b="0" i="0" u="none" strike="noStrike" dirty="0">
                <a:solidFill>
                  <a:srgbClr val="D66205"/>
                </a:solidFill>
                <a:effectLst/>
                <a:latin typeface="Roboto" panose="02000000000000000000" pitchFamily="2" charset="0"/>
                <a:hlinkClick r:id="rId3"/>
              </a:rPr>
              <a:t>http://www.catestonline.org/</a:t>
            </a:r>
            <a:r>
              <a:rPr lang="es-ES" b="0" i="0" dirty="0">
                <a:solidFill>
                  <a:srgbClr val="505050"/>
                </a:solidFill>
                <a:effectLst/>
                <a:latin typeface="Roboto" panose="02000000000000000000" pitchFamily="2" charset="0"/>
              </a:rPr>
              <a:t>). Ha sido validado en diferentes países, incluido España, y los estudios realizados han mostrado que es un test fiable (intra e </a:t>
            </a:r>
            <a:r>
              <a:rPr lang="es-ES" b="0" i="0" dirty="0" err="1">
                <a:solidFill>
                  <a:srgbClr val="505050"/>
                </a:solidFill>
                <a:effectLst/>
                <a:latin typeface="Roboto" panose="02000000000000000000" pitchFamily="2" charset="0"/>
              </a:rPr>
              <a:t>interobservador</a:t>
            </a:r>
            <a:r>
              <a:rPr lang="es-ES" b="0" i="0" dirty="0">
                <a:solidFill>
                  <a:srgbClr val="505050"/>
                </a:solidFill>
                <a:effectLst/>
                <a:latin typeface="Roboto" panose="02000000000000000000" pitchFamily="2" charset="0"/>
              </a:rPr>
              <a:t>) y reproducible, además de mostrar una buena correlación con otros test de referencia en la medición de la calidad de vida de pacientes con EPOC, como el SGRQ o el </a:t>
            </a:r>
            <a:r>
              <a:rPr lang="es-ES" b="0" i="0" dirty="0" err="1">
                <a:solidFill>
                  <a:srgbClr val="505050"/>
                </a:solidFill>
                <a:effectLst/>
                <a:latin typeface="Roboto" panose="02000000000000000000" pitchFamily="2" charset="0"/>
              </a:rPr>
              <a:t>mMRC</a:t>
            </a:r>
            <a:r>
              <a:rPr lang="es-ES" b="0" i="0" dirty="0">
                <a:solidFill>
                  <a:srgbClr val="505050"/>
                </a:solidFill>
                <a:effectLst/>
                <a:latin typeface="Roboto" panose="02000000000000000000" pitchFamily="2" charset="0"/>
              </a:rPr>
              <a:t>. El CAT ha demostrado que es capaz de detectar cambios en el estado subjetivo de salud de los pacientes en relación con las exacerbaciones y su recuperación o durante la aplicación de tratamientos rehabilitadores respiratorios.</a:t>
            </a:r>
          </a:p>
          <a:p>
            <a:pPr algn="l"/>
            <a:r>
              <a:rPr lang="es-ES" b="0" i="0" dirty="0">
                <a:solidFill>
                  <a:srgbClr val="505050"/>
                </a:solidFill>
                <a:effectLst/>
                <a:latin typeface="Roboto" panose="02000000000000000000" pitchFamily="2" charset="0"/>
              </a:rPr>
              <a:t>Las dimensiones que valora el CAT se muestran en la Tabla adjunta. De los 8 ítems, 4 valoran síntomas relativos a la disnea, la tos y la expectoración, y el resto se refieren a limitaciones para las actividades de la vida diaria y sobre el sueño.</a:t>
            </a:r>
          </a:p>
          <a:p>
            <a:pPr algn="l"/>
            <a:r>
              <a:rPr lang="es-ES" b="0" i="0" dirty="0">
                <a:solidFill>
                  <a:srgbClr val="505050"/>
                </a:solidFill>
                <a:effectLst/>
                <a:latin typeface="Roboto" panose="02000000000000000000" pitchFamily="2" charset="0"/>
              </a:rPr>
              <a:t>Las puntuaciones de cada apartado se gradúan entre 0 (nunca toso) y 5 puntos (siempre estoy tosiendo). La suma obtiene una puntuación total que puede ir desde 0 (mejor percepción de la calidad de vida) hasta 40 puntos (peor percepción de la calidad de vida). Se han sugerido una serie de escenarios de impacto de la EPOC sobre la calidad de vida de los enfermos atendiendo a la puntuación total obtenida en el CAT:</a:t>
            </a:r>
          </a:p>
          <a:p>
            <a:pPr algn="l">
              <a:buFont typeface="Arial" panose="020B0604020202020204" pitchFamily="34" charset="0"/>
              <a:buChar char="•"/>
            </a:pPr>
            <a:r>
              <a:rPr lang="es-ES" b="0" i="0" dirty="0">
                <a:solidFill>
                  <a:srgbClr val="505050"/>
                </a:solidFill>
                <a:effectLst/>
                <a:latin typeface="Roboto" panose="02000000000000000000" pitchFamily="2" charset="0"/>
              </a:rPr>
              <a:t>Bajo impacto (1-10 puntos): la mayoría de los días son «días buenos», pero la EPOC es la causa de alguna de sus limitaciones.</a:t>
            </a:r>
          </a:p>
          <a:p>
            <a:pPr algn="l">
              <a:buFont typeface="Arial" panose="020B0604020202020204" pitchFamily="34" charset="0"/>
              <a:buChar char="•"/>
            </a:pPr>
            <a:r>
              <a:rPr lang="es-ES" b="0" i="0" dirty="0">
                <a:solidFill>
                  <a:srgbClr val="505050"/>
                </a:solidFill>
                <a:effectLst/>
                <a:latin typeface="Roboto" panose="02000000000000000000" pitchFamily="2" charset="0"/>
              </a:rPr>
              <a:t>Impacto medio (11-20 puntos): existen pocos «días buenos» en una semana y la EPOC es uno de los principales problemas del paciente.</a:t>
            </a:r>
          </a:p>
          <a:p>
            <a:pPr algn="l">
              <a:buFont typeface="Arial" panose="020B0604020202020204" pitchFamily="34" charset="0"/>
              <a:buChar char="•"/>
            </a:pPr>
            <a:r>
              <a:rPr lang="es-ES" b="0" i="0" dirty="0">
                <a:solidFill>
                  <a:srgbClr val="505050"/>
                </a:solidFill>
                <a:effectLst/>
                <a:latin typeface="Roboto" panose="02000000000000000000" pitchFamily="2" charset="0"/>
              </a:rPr>
              <a:t>Impacto alto (21-30 puntos): no hay «días buenos» en una semana media normal y la EPOC es el problema más importante.</a:t>
            </a:r>
          </a:p>
          <a:p>
            <a:pPr algn="l">
              <a:buFont typeface="Arial" panose="020B0604020202020204" pitchFamily="34" charset="0"/>
              <a:buChar char="•"/>
            </a:pPr>
            <a:r>
              <a:rPr lang="es-ES" b="0" i="0" dirty="0">
                <a:solidFill>
                  <a:srgbClr val="505050"/>
                </a:solidFill>
                <a:effectLst/>
                <a:latin typeface="Roboto" panose="02000000000000000000" pitchFamily="2" charset="0"/>
              </a:rPr>
              <a:t>Impacto muy alto (31-40 puntos): la limitación que produce la enfermedad es máxima.</a:t>
            </a:r>
          </a:p>
          <a:p>
            <a:pPr algn="l"/>
            <a:r>
              <a:rPr lang="es-ES" b="0" i="0" dirty="0">
                <a:solidFill>
                  <a:srgbClr val="505050"/>
                </a:solidFill>
                <a:effectLst/>
                <a:latin typeface="Roboto" panose="02000000000000000000" pitchFamily="2" charset="0"/>
              </a:rPr>
              <a:t>El CAT puede usarse también como una herramienta para monitorizar la evolución de la enfermedad.</a:t>
            </a:r>
          </a:p>
          <a:p>
            <a:pPr algn="l"/>
            <a:endParaRPr lang="es-ES" b="0" i="0" dirty="0">
              <a:solidFill>
                <a:srgbClr val="505050"/>
              </a:solidFill>
              <a:effectLst/>
              <a:latin typeface="Roboto" panose="02000000000000000000" pitchFamily="2" charset="0"/>
            </a:endParaRPr>
          </a:p>
          <a:p>
            <a:pPr algn="l"/>
            <a:r>
              <a:rPr lang="es-ES" dirty="0"/>
              <a:t>(SGRQ)(10) Es un cuestionario diseñado para cuantificar el impacto de la enfermedad de las vías aéreas en el estado de salud y el bienestar, percibido por los pacientes respiratorios (EPOC y asma). Al ser además un cuestionario sensible, refleja también los cambios en la actividad de la enfermedad. Consta de 50 ítems divididos en tres escalas: síntomas, actividad e impacto. Los ítems están formulados de dos formas diferentes: en forma de pregunta con 5 opciones de respuesta, de las que solo se puede elegir una; y en forma de frase con dos opciones sí/no. El cuestionario es preferentemente autoadministrado, aunque es aceptable también mediante entrevista personal. El tiempo promedio de realización es de 10 minutos. La puntuación se calcula para cada una de las escalas del cuestionario y también una puntuación global. El recorrido de todas ellas es desde 0 (no alteración de la calidad de vida) hasta 100 (máxima alteración de la calidad de vida). En el cálculo de la puntuación hay que tener en cuenta que se aplican pesos a las respuestas, por lo que el procedimiento es bastante complejo y se necesita la ayuda del ordenador. En este cuestionario, las puntuaciones más altas indican una peor calidad de vida.</a:t>
            </a:r>
            <a:endParaRPr lang="es-ES" b="0" i="0" dirty="0">
              <a:solidFill>
                <a:srgbClr val="505050"/>
              </a:solidFill>
              <a:effectLst/>
              <a:latin typeface="Roboto" panose="02000000000000000000" pitchFamily="2" charset="0"/>
            </a:endParaRPr>
          </a:p>
          <a:p>
            <a:endParaRPr lang="es-ES" b="0" i="0" dirty="0">
              <a:solidFill>
                <a:srgbClr val="505050"/>
              </a:solidFill>
              <a:effectLst/>
              <a:latin typeface="Roboto" panose="020F0502020204030204" pitchFamily="34" charset="0"/>
            </a:endParaRPr>
          </a:p>
        </p:txBody>
      </p:sp>
      <p:sp>
        <p:nvSpPr>
          <p:cNvPr id="4" name="Marcador de número de diapositiva 3"/>
          <p:cNvSpPr>
            <a:spLocks noGrp="1"/>
          </p:cNvSpPr>
          <p:nvPr>
            <p:ph type="sldNum" sz="quarter" idx="5"/>
          </p:nvPr>
        </p:nvSpPr>
        <p:spPr/>
        <p:txBody>
          <a:bodyPr/>
          <a:lstStyle/>
          <a:p>
            <a:fld id="{3F407F48-24ED-E14B-9A2F-0CDAF143AF91}" type="slidenum">
              <a:rPr lang="es-ES" smtClean="0"/>
              <a:t>6</a:t>
            </a:fld>
            <a:endParaRPr lang="es-ES"/>
          </a:p>
        </p:txBody>
      </p:sp>
    </p:spTree>
    <p:extLst>
      <p:ext uri="{BB962C8B-B14F-4D97-AF65-F5344CB8AC3E}">
        <p14:creationId xmlns:p14="http://schemas.microsoft.com/office/powerpoint/2010/main" val="3855411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Respecto a los resultados, reclutamos u total de 26 pacientes, pero de ellos solo se acabaron analizando 13, esto es debido a que el reclutamiento de pacientes comenzó con la pandemia y la inclusión de los pacientes en el estudio y su realización se tuvo que posponer, y de los pacientes que inicialmente </a:t>
            </a:r>
            <a:r>
              <a:rPr lang="es-ES" dirty="0" err="1"/>
              <a:t>cumplian</a:t>
            </a:r>
            <a:r>
              <a:rPr lang="es-ES" dirty="0"/>
              <a:t> criterios (TACAR con enfisema y espirometría normal) acabaron siendo diagnosticados de EPOC 3, otros 3 de asma, 1 </a:t>
            </a:r>
            <a:r>
              <a:rPr lang="es-ES" dirty="0" err="1"/>
              <a:t>epid</a:t>
            </a:r>
            <a:r>
              <a:rPr lang="es-ES" dirty="0"/>
              <a:t>, 1 </a:t>
            </a:r>
            <a:r>
              <a:rPr lang="es-ES" dirty="0" err="1"/>
              <a:t>sd</a:t>
            </a:r>
            <a:r>
              <a:rPr lang="es-ES" dirty="0"/>
              <a:t> </a:t>
            </a:r>
            <a:r>
              <a:rPr lang="es-ES" dirty="0" err="1"/>
              <a:t>bronquiectasico</a:t>
            </a:r>
            <a:r>
              <a:rPr lang="es-ES" dirty="0"/>
              <a:t>, 2 exitus y por otro lado 3 pacientes rechazaron participar en el estudio </a:t>
            </a:r>
          </a:p>
          <a:p>
            <a:r>
              <a:rPr lang="es-ES" dirty="0"/>
              <a:t>Por tanto acabaron </a:t>
            </a:r>
            <a:r>
              <a:rPr lang="es-ES" dirty="0" err="1"/>
              <a:t>incluyendose</a:t>
            </a:r>
            <a:r>
              <a:rPr lang="es-ES" dirty="0"/>
              <a:t> otros trece pacientes que son los que presentamos. </a:t>
            </a:r>
          </a:p>
        </p:txBody>
      </p:sp>
      <p:sp>
        <p:nvSpPr>
          <p:cNvPr id="4" name="Marcador de número de diapositiva 3"/>
          <p:cNvSpPr>
            <a:spLocks noGrp="1"/>
          </p:cNvSpPr>
          <p:nvPr>
            <p:ph type="sldNum" sz="quarter" idx="5"/>
          </p:nvPr>
        </p:nvSpPr>
        <p:spPr/>
        <p:txBody>
          <a:bodyPr/>
          <a:lstStyle/>
          <a:p>
            <a:fld id="{3F407F48-24ED-E14B-9A2F-0CDAF143AF91}" type="slidenum">
              <a:rPr lang="es-ES" smtClean="0"/>
              <a:t>7</a:t>
            </a:fld>
            <a:endParaRPr lang="es-ES"/>
          </a:p>
        </p:txBody>
      </p:sp>
    </p:spTree>
    <p:extLst>
      <p:ext uri="{BB962C8B-B14F-4D97-AF65-F5344CB8AC3E}">
        <p14:creationId xmlns:p14="http://schemas.microsoft.com/office/powerpoint/2010/main" val="1633902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Respecto a las </a:t>
            </a:r>
            <a:r>
              <a:rPr lang="es-ES" dirty="0" err="1"/>
              <a:t>caractaristicas</a:t>
            </a:r>
            <a:r>
              <a:rPr lang="es-ES" dirty="0"/>
              <a:t> demográficas, la mayoría fueron varones de 58 años de media, IMC en rango, de 26, la gran mayoría eran fumadores activos o exfumadores con un IPA de 38 de media, y la mayoría de ellos no presentaba disnea según la escala de la </a:t>
            </a:r>
            <a:r>
              <a:rPr lang="es-ES" dirty="0" err="1"/>
              <a:t>mMRC</a:t>
            </a:r>
            <a:endParaRPr lang="es-ES" dirty="0"/>
          </a:p>
          <a:p>
            <a:r>
              <a:rPr lang="es-ES" dirty="0"/>
              <a:t>Con respecto a laos hallazgos de la TAC, no hubo diferencias en cuanto al tipo de enfisema y el éste fue predominante en </a:t>
            </a:r>
            <a:r>
              <a:rPr lang="es-ES" dirty="0" err="1"/>
              <a:t>lobulos</a:t>
            </a:r>
            <a:r>
              <a:rPr lang="es-ES" dirty="0"/>
              <a:t> superiores. </a:t>
            </a:r>
          </a:p>
        </p:txBody>
      </p:sp>
      <p:sp>
        <p:nvSpPr>
          <p:cNvPr id="4" name="Marcador de número de diapositiva 3"/>
          <p:cNvSpPr>
            <a:spLocks noGrp="1"/>
          </p:cNvSpPr>
          <p:nvPr>
            <p:ph type="sldNum" sz="quarter" idx="5"/>
          </p:nvPr>
        </p:nvSpPr>
        <p:spPr/>
        <p:txBody>
          <a:bodyPr/>
          <a:lstStyle/>
          <a:p>
            <a:fld id="{3F407F48-24ED-E14B-9A2F-0CDAF143AF91}" type="slidenum">
              <a:rPr lang="es-ES" smtClean="0"/>
              <a:t>8</a:t>
            </a:fld>
            <a:endParaRPr lang="es-ES"/>
          </a:p>
        </p:txBody>
      </p:sp>
    </p:spTree>
    <p:extLst>
      <p:ext uri="{BB962C8B-B14F-4D97-AF65-F5344CB8AC3E}">
        <p14:creationId xmlns:p14="http://schemas.microsoft.com/office/powerpoint/2010/main" val="2440051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a:t>
            </a:r>
            <a:r>
              <a:rPr lang="es-ES" dirty="0" err="1"/>
              <a:t>esprimetria</a:t>
            </a:r>
            <a:r>
              <a:rPr lang="es-ES" dirty="0"/>
              <a:t> </a:t>
            </a:r>
            <a:r>
              <a:rPr lang="es-ES" dirty="0" err="1"/>
              <a:t>presentÓ</a:t>
            </a:r>
            <a:r>
              <a:rPr lang="es-ES" dirty="0"/>
              <a:t> valores normales y aquí lo interesante a destacar si pensamos en una posible afectación de la </a:t>
            </a:r>
            <a:r>
              <a:rPr lang="es-ES" dirty="0" err="1"/>
              <a:t>via</a:t>
            </a:r>
            <a:r>
              <a:rPr lang="es-ES" dirty="0"/>
              <a:t> distal o fina en </a:t>
            </a:r>
            <a:r>
              <a:rPr lang="es-ES" dirty="0" err="1"/>
              <a:t>esots</a:t>
            </a:r>
            <a:r>
              <a:rPr lang="es-ES" dirty="0"/>
              <a:t> pacientes son los flujos espiratorias forzados (MEF) Los flujos espiratorios forzados (MEF25%, MEF50% y MEF75%) QUE Constituyen parámetros de cierta utilidad en la detección precoz de la obstrucción al flujo aéreo, se encuentra ligeramente disminuidos, aunque no hay unos valores establecidos de corte y no se suelen usar en la practica clínica diaria dado que suelen ser muy variables., pero nos dan una idea de </a:t>
            </a:r>
            <a:r>
              <a:rPr lang="es-ES" dirty="0" err="1"/>
              <a:t>afectacon</a:t>
            </a:r>
            <a:r>
              <a:rPr lang="es-ES" dirty="0"/>
              <a:t> de </a:t>
            </a:r>
            <a:r>
              <a:rPr lang="es-ES" dirty="0" err="1"/>
              <a:t>via</a:t>
            </a:r>
            <a:r>
              <a:rPr lang="es-ES" dirty="0"/>
              <a:t> fina  </a:t>
            </a:r>
          </a:p>
          <a:p>
            <a:r>
              <a:rPr lang="es-ES" dirty="0"/>
              <a:t>3 menos de 60% en </a:t>
            </a:r>
            <a:r>
              <a:rPr lang="es-ES" dirty="0" err="1"/>
              <a:t>mef</a:t>
            </a:r>
            <a:r>
              <a:rPr lang="es-ES" dirty="0"/>
              <a:t> 50 </a:t>
            </a:r>
          </a:p>
          <a:p>
            <a:endParaRPr lang="es-ES" dirty="0"/>
          </a:p>
          <a:p>
            <a:endParaRPr lang="es-ES" dirty="0"/>
          </a:p>
          <a:p>
            <a:r>
              <a:rPr lang="es-ES" b="0" i="0" dirty="0">
                <a:solidFill>
                  <a:srgbClr val="505050"/>
                </a:solidFill>
                <a:effectLst/>
                <a:latin typeface="NexusSansPro"/>
              </a:rPr>
              <a:t>Los flujos espiratorios instantáneos (</a:t>
            </a:r>
            <a:r>
              <a:rPr lang="es-ES" b="0" i="0" dirty="0" err="1">
                <a:solidFill>
                  <a:srgbClr val="505050"/>
                </a:solidFill>
                <a:effectLst/>
                <a:latin typeface="NexusSansPro"/>
              </a:rPr>
              <a:t>FEFx</a:t>
            </a:r>
            <a:r>
              <a:rPr lang="es-ES" b="0" i="0" dirty="0">
                <a:solidFill>
                  <a:srgbClr val="505050"/>
                </a:solidFill>
                <a:effectLst/>
                <a:latin typeface="NexusSansPro"/>
              </a:rPr>
              <a:t>%) se refieren al flujo cuando el porcentaje correspondiente de la FVC (x%) ha sido exhalado. Los más utilizados son el FEF25%, el FEF50% y el FEF75% (ls</a:t>
            </a:r>
            <a:r>
              <a:rPr lang="es-ES" b="0" i="0" baseline="30000" dirty="0">
                <a:solidFill>
                  <a:srgbClr val="505050"/>
                </a:solidFill>
                <a:effectLst/>
                <a:latin typeface="NexusSansPro"/>
              </a:rPr>
              <a:t>−1</a:t>
            </a:r>
            <a:r>
              <a:rPr lang="es-ES" b="0" i="0" dirty="0">
                <a:solidFill>
                  <a:srgbClr val="505050"/>
                </a:solidFill>
                <a:effectLst/>
                <a:latin typeface="NexusSansPro"/>
              </a:rPr>
              <a:t>).</a:t>
            </a:r>
          </a:p>
          <a:p>
            <a:r>
              <a:rPr lang="es-ES" b="0" i="0" dirty="0">
                <a:solidFill>
                  <a:srgbClr val="595959"/>
                </a:solidFill>
                <a:effectLst/>
                <a:latin typeface="Arial" panose="020B0604020202020204" pitchFamily="34" charset="0"/>
              </a:rPr>
              <a:t>Existe una prueba simple y económica: la espirometría, de la cual los valores de los flujos espiratorios máximos del 25,50 y 75 por ciento de FVC son las más sensibles para detectar, caracterizar y cuantificar estas alteraciones que la historia clínica, el examen físico y los estudios radiográficos; ya que el aparato respiratorio esta dotado de una gran reserva fisiológica que no utiliza.</a:t>
            </a:r>
            <a:endParaRPr lang="es-ES" dirty="0"/>
          </a:p>
        </p:txBody>
      </p:sp>
      <p:sp>
        <p:nvSpPr>
          <p:cNvPr id="4" name="Marcador de número de diapositiva 3"/>
          <p:cNvSpPr>
            <a:spLocks noGrp="1"/>
          </p:cNvSpPr>
          <p:nvPr>
            <p:ph type="sldNum" sz="quarter" idx="5"/>
          </p:nvPr>
        </p:nvSpPr>
        <p:spPr/>
        <p:txBody>
          <a:bodyPr/>
          <a:lstStyle/>
          <a:p>
            <a:fld id="{3F407F48-24ED-E14B-9A2F-0CDAF143AF91}" type="slidenum">
              <a:rPr lang="es-ES" smtClean="0"/>
              <a:t>9</a:t>
            </a:fld>
            <a:endParaRPr lang="es-ES"/>
          </a:p>
        </p:txBody>
      </p:sp>
    </p:spTree>
    <p:extLst>
      <p:ext uri="{BB962C8B-B14F-4D97-AF65-F5344CB8AC3E}">
        <p14:creationId xmlns:p14="http://schemas.microsoft.com/office/powerpoint/2010/main" val="1934728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difusión de los pacientes se encontraba dentro de la normalidad a pesar de presenta enfisema en el TAC y los volúmenes en rango </a:t>
            </a:r>
          </a:p>
          <a:p>
            <a:r>
              <a:rPr lang="es-ES" dirty="0"/>
              <a:t>DLCO MENOR DE 80 O 75</a:t>
            </a:r>
          </a:p>
          <a:p>
            <a:r>
              <a:rPr lang="es-ES" dirty="0"/>
              <a:t>TLC MAYOR 120 atrapamiento </a:t>
            </a:r>
          </a:p>
          <a:p>
            <a:r>
              <a:rPr lang="es-ES" dirty="0"/>
              <a:t>RV mayor de 120 atrapamiento </a:t>
            </a:r>
          </a:p>
          <a:p>
            <a:r>
              <a:rPr lang="es-ES" dirty="0"/>
              <a:t>Como nos sale un RV/TLC tan bajo?</a:t>
            </a:r>
          </a:p>
          <a:p>
            <a:r>
              <a:rPr lang="es-ES" dirty="0" err="1"/>
              <a:t>nUESTROS</a:t>
            </a:r>
            <a:r>
              <a:rPr lang="es-ES" dirty="0"/>
              <a:t> VOLUMENES son por helio?</a:t>
            </a:r>
          </a:p>
          <a:p>
            <a:endParaRPr lang="es-ES" dirty="0"/>
          </a:p>
          <a:p>
            <a:endParaRPr lang="es-ES" dirty="0"/>
          </a:p>
          <a:p>
            <a:r>
              <a:rPr lang="es-ES" b="0" i="0" dirty="0" err="1">
                <a:solidFill>
                  <a:srgbClr val="767575"/>
                </a:solidFill>
                <a:effectLst/>
                <a:latin typeface="Raleway" panose="020F0502020204030204" pitchFamily="34" charset="0"/>
              </a:rPr>
              <a:t>on</a:t>
            </a:r>
            <a:r>
              <a:rPr lang="es-ES" b="0" i="0" dirty="0">
                <a:solidFill>
                  <a:srgbClr val="767575"/>
                </a:solidFill>
                <a:effectLst/>
                <a:latin typeface="Raleway" panose="020F0502020204030204" pitchFamily="34" charset="0"/>
              </a:rPr>
              <a:t> la espirometría no podemos medir el gas que queda en los pulmones al final de una espiración forzada o volumen residual (VR). Es necesario conocer este volumen para determinar capacidad residual funcional (FRC) y la capacidad pulmonar total (TLC), aunque en la práctica solemos medir la FRC y derivar de ella le VR. Los métodos más usados para medir la FRC son el método de dilución y la </a:t>
            </a:r>
            <a:r>
              <a:rPr lang="es-ES" b="0" i="0" dirty="0" err="1">
                <a:solidFill>
                  <a:srgbClr val="767575"/>
                </a:solidFill>
                <a:effectLst/>
                <a:latin typeface="Raleway" panose="020F0502020204030204" pitchFamily="34" charset="0"/>
              </a:rPr>
              <a:t>pletismografía</a:t>
            </a:r>
            <a:r>
              <a:rPr lang="es-ES" b="0" i="0" dirty="0">
                <a:solidFill>
                  <a:srgbClr val="767575"/>
                </a:solidFill>
                <a:effectLst/>
                <a:latin typeface="Raleway" panose="020F0502020204030204" pitchFamily="34" charset="0"/>
              </a:rPr>
              <a:t> corporal total.</a:t>
            </a:r>
            <a:endParaRPr lang="es-ES" dirty="0"/>
          </a:p>
        </p:txBody>
      </p:sp>
      <p:sp>
        <p:nvSpPr>
          <p:cNvPr id="4" name="Marcador de número de diapositiva 3"/>
          <p:cNvSpPr>
            <a:spLocks noGrp="1"/>
          </p:cNvSpPr>
          <p:nvPr>
            <p:ph type="sldNum" sz="quarter" idx="5"/>
          </p:nvPr>
        </p:nvSpPr>
        <p:spPr/>
        <p:txBody>
          <a:bodyPr/>
          <a:lstStyle/>
          <a:p>
            <a:fld id="{3F407F48-24ED-E14B-9A2F-0CDAF143AF91}" type="slidenum">
              <a:rPr lang="es-ES" smtClean="0"/>
              <a:t>10</a:t>
            </a:fld>
            <a:endParaRPr lang="es-ES"/>
          </a:p>
        </p:txBody>
      </p:sp>
    </p:spTree>
    <p:extLst>
      <p:ext uri="{BB962C8B-B14F-4D97-AF65-F5344CB8AC3E}">
        <p14:creationId xmlns:p14="http://schemas.microsoft.com/office/powerpoint/2010/main" val="295141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 idea jejeje , la realizaron 11 pacientes porque dos de ellos no pudieron realizar la bici por problemas con la rodilla</a:t>
            </a:r>
          </a:p>
        </p:txBody>
      </p:sp>
      <p:sp>
        <p:nvSpPr>
          <p:cNvPr id="4" name="Marcador de número de diapositiva 3"/>
          <p:cNvSpPr>
            <a:spLocks noGrp="1"/>
          </p:cNvSpPr>
          <p:nvPr>
            <p:ph type="sldNum" sz="quarter" idx="5"/>
          </p:nvPr>
        </p:nvSpPr>
        <p:spPr/>
        <p:txBody>
          <a:bodyPr/>
          <a:lstStyle/>
          <a:p>
            <a:fld id="{3F407F48-24ED-E14B-9A2F-0CDAF143AF91}" type="slidenum">
              <a:rPr lang="es-ES" smtClean="0"/>
              <a:t>11</a:t>
            </a:fld>
            <a:endParaRPr lang="es-ES"/>
          </a:p>
        </p:txBody>
      </p:sp>
    </p:spTree>
    <p:extLst>
      <p:ext uri="{BB962C8B-B14F-4D97-AF65-F5344CB8AC3E}">
        <p14:creationId xmlns:p14="http://schemas.microsoft.com/office/powerpoint/2010/main" val="504627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ACT 20,84</a:t>
            </a:r>
          </a:p>
          <a:p>
            <a:r>
              <a:rPr lang="es-ES" dirty="0"/>
              <a:t>IMPAC 21,19</a:t>
            </a:r>
          </a:p>
          <a:p>
            <a:r>
              <a:rPr lang="es-ES" dirty="0"/>
              <a:t>SINT 26,57</a:t>
            </a:r>
          </a:p>
          <a:p>
            <a:endParaRPr lang="es-ES" dirty="0"/>
          </a:p>
          <a:p>
            <a:r>
              <a:rPr lang="es-ES" dirty="0"/>
              <a:t>Para los cuestionarios de CV en el CAT se obtuvo una puntuación media de casi 7, lo cual implica un bajo impacto en la CV presentando la mayoría de días buenos, pero en ocasiones presentan algunas limitaciones </a:t>
            </a:r>
          </a:p>
          <a:p>
            <a:r>
              <a:rPr lang="es-ES" dirty="0"/>
              <a:t>Por otro lado en el </a:t>
            </a:r>
            <a:r>
              <a:rPr lang="es-ES" dirty="0" err="1"/>
              <a:t>sant</a:t>
            </a:r>
            <a:r>
              <a:rPr lang="es-ES" dirty="0"/>
              <a:t> </a:t>
            </a:r>
            <a:r>
              <a:rPr lang="es-ES" dirty="0" err="1"/>
              <a:t>george</a:t>
            </a:r>
            <a:r>
              <a:rPr lang="es-ES" dirty="0"/>
              <a:t>, la puntuación máxima para peor calidad de vida es 100, presentando nuestros pacientes una puntuación media del cuestionario global de 24 puntos, y pero puntuación en la esfera de síntomas</a:t>
            </a:r>
          </a:p>
          <a:p>
            <a:endParaRPr lang="es-ES" dirty="0"/>
          </a:p>
          <a:p>
            <a:r>
              <a:rPr lang="es-ES" dirty="0"/>
              <a:t>Este cuestionario esta obtenido de los </a:t>
            </a:r>
            <a:r>
              <a:rPr lang="es-ES" dirty="0" err="1"/>
              <a:t>pacitnes</a:t>
            </a:r>
            <a:r>
              <a:rPr lang="es-ES" dirty="0"/>
              <a:t> con EPOC y se ha demostrado como a pero FEV1 peor calidad de vida medida por este </a:t>
            </a:r>
            <a:r>
              <a:rPr lang="es-ES" dirty="0" err="1"/>
              <a:t>cuestionariom</a:t>
            </a:r>
            <a:r>
              <a:rPr lang="es-ES" dirty="0"/>
              <a:t> aquí apreciamos que nuestros pacientes a pesar de tener un fev1 normal tiene afectación sobre su calidad de vida y mas llamativo en la esfera de </a:t>
            </a:r>
            <a:r>
              <a:rPr lang="es-ES" dirty="0" err="1"/>
              <a:t>sintoms</a:t>
            </a:r>
            <a:r>
              <a:rPr lang="es-ES" dirty="0"/>
              <a:t>. </a:t>
            </a:r>
          </a:p>
        </p:txBody>
      </p:sp>
      <p:sp>
        <p:nvSpPr>
          <p:cNvPr id="4" name="Marcador de número de diapositiva 3"/>
          <p:cNvSpPr>
            <a:spLocks noGrp="1"/>
          </p:cNvSpPr>
          <p:nvPr>
            <p:ph type="sldNum" sz="quarter" idx="5"/>
          </p:nvPr>
        </p:nvSpPr>
        <p:spPr/>
        <p:txBody>
          <a:bodyPr/>
          <a:lstStyle/>
          <a:p>
            <a:fld id="{3F407F48-24ED-E14B-9A2F-0CDAF143AF91}" type="slidenum">
              <a:rPr lang="es-ES" smtClean="0"/>
              <a:t>12</a:t>
            </a:fld>
            <a:endParaRPr lang="es-ES"/>
          </a:p>
        </p:txBody>
      </p:sp>
    </p:spTree>
    <p:extLst>
      <p:ext uri="{BB962C8B-B14F-4D97-AF65-F5344CB8AC3E}">
        <p14:creationId xmlns:p14="http://schemas.microsoft.com/office/powerpoint/2010/main" val="3564291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3F407F48-24ED-E14B-9A2F-0CDAF143AF91}" type="slidenum">
              <a:rPr lang="es-ES" smtClean="0"/>
              <a:t>14</a:t>
            </a:fld>
            <a:endParaRPr lang="es-ES"/>
          </a:p>
        </p:txBody>
      </p:sp>
    </p:spTree>
    <p:extLst>
      <p:ext uri="{BB962C8B-B14F-4D97-AF65-F5344CB8AC3E}">
        <p14:creationId xmlns:p14="http://schemas.microsoft.com/office/powerpoint/2010/main" val="3706881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20/2/23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20/2/23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0.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4.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openxmlformats.org/officeDocument/2006/relationships/image" Target="../media/image3.png"/><Relationship Id="rId10" Type="http://schemas.openxmlformats.org/officeDocument/2006/relationships/diagramData" Target="../diagrams/data2.xml"/><Relationship Id="rId4" Type="http://schemas.openxmlformats.org/officeDocument/2006/relationships/image" Target="../media/image11.png"/><Relationship Id="rId9" Type="http://schemas.microsoft.com/office/2007/relationships/diagramDrawing" Target="../diagrams/drawing1.xml"/><Relationship Id="rId14" Type="http://schemas.microsoft.com/office/2007/relationships/diagramDrawing" Target="../diagrams/drawing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diagramColors" Target="../diagrams/colors4.xml"/><Relationship Id="rId18" Type="http://schemas.openxmlformats.org/officeDocument/2006/relationships/diagramColors" Target="../diagrams/colors5.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QuickStyle" Target="../diagrams/quickStyle4.xml"/><Relationship Id="rId17" Type="http://schemas.openxmlformats.org/officeDocument/2006/relationships/diagramQuickStyle" Target="../diagrams/quickStyle5.xml"/><Relationship Id="rId2" Type="http://schemas.openxmlformats.org/officeDocument/2006/relationships/notesSlide" Target="../notesSlides/notesSlide5.xml"/><Relationship Id="rId16" Type="http://schemas.openxmlformats.org/officeDocument/2006/relationships/diagramLayout" Target="../diagrams/layout5.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Layout" Target="../diagrams/layout4.xml"/><Relationship Id="rId5" Type="http://schemas.openxmlformats.org/officeDocument/2006/relationships/diagramQuickStyle" Target="../diagrams/quickStyle3.xml"/><Relationship Id="rId15" Type="http://schemas.openxmlformats.org/officeDocument/2006/relationships/diagramData" Target="../diagrams/data5.xml"/><Relationship Id="rId10" Type="http://schemas.openxmlformats.org/officeDocument/2006/relationships/diagramData" Target="../diagrams/data4.xml"/><Relationship Id="rId19" Type="http://schemas.microsoft.com/office/2007/relationships/diagramDrawing" Target="../diagrams/drawing5.xml"/><Relationship Id="rId4" Type="http://schemas.openxmlformats.org/officeDocument/2006/relationships/diagramLayout" Target="../diagrams/layout3.xml"/><Relationship Id="rId9" Type="http://schemas.openxmlformats.org/officeDocument/2006/relationships/image" Target="../media/image8.png"/><Relationship Id="rId14" Type="http://schemas.microsoft.com/office/2007/relationships/diagramDrawing" Target="../diagrams/drawing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18.png"/><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09176F-F8AA-2630-6C1B-3B4CBDCD88F6}"/>
              </a:ext>
            </a:extLst>
          </p:cNvPr>
          <p:cNvSpPr>
            <a:spLocks noGrp="1"/>
          </p:cNvSpPr>
          <p:nvPr>
            <p:ph type="ctrTitle"/>
          </p:nvPr>
        </p:nvSpPr>
        <p:spPr>
          <a:xfrm>
            <a:off x="685800" y="1126331"/>
            <a:ext cx="7772400" cy="1102519"/>
          </a:xfrm>
        </p:spPr>
        <p:txBody>
          <a:bodyPr/>
          <a:lstStyle/>
          <a:p>
            <a:r>
              <a:rPr lang="es-ES" sz="1800" b="1" kern="0" dirty="0">
                <a:solidFill>
                  <a:srgbClr val="000000"/>
                </a:solidFill>
                <a:effectLst/>
                <a:latin typeface="Arial" panose="020B0604020202020204" pitchFamily="34" charset="0"/>
                <a:ea typeface="Times New Roman" panose="02020603050405020304" pitchFamily="18" charset="0"/>
              </a:rPr>
              <a:t> "CAPACIDAD DE ESFUERZO Y CALIDAD DE VIDA EN PACIENTES CON ENFISEMA Y FUNCIÓN PULMONAR NORMAL"</a:t>
            </a:r>
            <a:r>
              <a:rPr lang="es-ES" sz="1800" kern="0" dirty="0">
                <a:solidFill>
                  <a:srgbClr val="000000"/>
                </a:solidFill>
                <a:effectLst/>
                <a:latin typeface="Arial" panose="020B0604020202020204" pitchFamily="34" charset="0"/>
                <a:ea typeface="Times New Roman" panose="02020603050405020304" pitchFamily="18" charset="0"/>
              </a:rPr>
              <a:t> </a:t>
            </a:r>
            <a:r>
              <a:rPr lang="es-ES" dirty="0">
                <a:effectLst/>
              </a:rPr>
              <a:t> </a:t>
            </a:r>
            <a:endParaRPr lang="es-ES" dirty="0"/>
          </a:p>
        </p:txBody>
      </p:sp>
      <p:sp>
        <p:nvSpPr>
          <p:cNvPr id="3" name="Subtítulo 2">
            <a:extLst>
              <a:ext uri="{FF2B5EF4-FFF2-40B4-BE49-F238E27FC236}">
                <a16:creationId xmlns:a16="http://schemas.microsoft.com/office/drawing/2014/main" id="{10F9999B-0521-5AE9-8760-B48EB4C348B8}"/>
              </a:ext>
            </a:extLst>
          </p:cNvPr>
          <p:cNvSpPr>
            <a:spLocks noGrp="1"/>
          </p:cNvSpPr>
          <p:nvPr>
            <p:ph type="subTitle" idx="1"/>
          </p:nvPr>
        </p:nvSpPr>
        <p:spPr/>
        <p:txBody>
          <a:bodyPr>
            <a:normAutofit fontScale="55000" lnSpcReduction="20000"/>
          </a:bodyPr>
          <a:lstStyle/>
          <a:p>
            <a:pPr>
              <a:lnSpc>
                <a:spcPct val="120000"/>
              </a:lnSpc>
            </a:pPr>
            <a:r>
              <a:rPr lang="es-ES" dirty="0">
                <a:solidFill>
                  <a:schemeClr val="tx1"/>
                </a:solidFill>
              </a:rPr>
              <a:t>Lucía Marín Barrera</a:t>
            </a:r>
            <a:r>
              <a:rPr lang="es-ES" baseline="30000" dirty="0">
                <a:solidFill>
                  <a:schemeClr val="tx1"/>
                </a:solidFill>
              </a:rPr>
              <a:t>1</a:t>
            </a:r>
            <a:r>
              <a:rPr lang="es-ES" dirty="0">
                <a:solidFill>
                  <a:schemeClr val="tx1"/>
                </a:solidFill>
              </a:rPr>
              <a:t>, J.A. Delgado Torralbo</a:t>
            </a:r>
            <a:r>
              <a:rPr lang="es-ES" baseline="30000" dirty="0">
                <a:solidFill>
                  <a:schemeClr val="tx1"/>
                </a:solidFill>
              </a:rPr>
              <a:t>1</a:t>
            </a:r>
            <a:r>
              <a:rPr lang="es-ES" dirty="0">
                <a:solidFill>
                  <a:schemeClr val="tx1"/>
                </a:solidFill>
              </a:rPr>
              <a:t>, Cristina Benito Bernáldez</a:t>
            </a:r>
            <a:r>
              <a:rPr lang="es-ES" baseline="30000" dirty="0">
                <a:solidFill>
                  <a:schemeClr val="tx1"/>
                </a:solidFill>
              </a:rPr>
              <a:t>1</a:t>
            </a:r>
            <a:r>
              <a:rPr lang="es-ES" dirty="0">
                <a:solidFill>
                  <a:schemeClr val="tx1"/>
                </a:solidFill>
              </a:rPr>
              <a:t>, María Morón Ortiz</a:t>
            </a:r>
            <a:r>
              <a:rPr lang="es-ES" baseline="30000" dirty="0">
                <a:solidFill>
                  <a:schemeClr val="tx1"/>
                </a:solidFill>
              </a:rPr>
              <a:t>2</a:t>
            </a:r>
            <a:r>
              <a:rPr lang="es-ES" dirty="0">
                <a:solidFill>
                  <a:schemeClr val="tx1"/>
                </a:solidFill>
              </a:rPr>
              <a:t> y </a:t>
            </a:r>
            <a:r>
              <a:rPr lang="es-ES" dirty="0" err="1">
                <a:solidFill>
                  <a:schemeClr val="tx1"/>
                </a:solidFill>
              </a:rPr>
              <a:t>Virgina</a:t>
            </a:r>
            <a:r>
              <a:rPr lang="es-ES" dirty="0">
                <a:solidFill>
                  <a:schemeClr val="tx1"/>
                </a:solidFill>
              </a:rPr>
              <a:t> </a:t>
            </a:r>
            <a:r>
              <a:rPr lang="es-ES" dirty="0" err="1">
                <a:solidFill>
                  <a:schemeClr val="tx1"/>
                </a:solidFill>
              </a:rPr>
              <a:t>Almadana</a:t>
            </a:r>
            <a:r>
              <a:rPr lang="es-ES" dirty="0">
                <a:solidFill>
                  <a:schemeClr val="tx1"/>
                </a:solidFill>
              </a:rPr>
              <a:t> Pacheco</a:t>
            </a:r>
            <a:r>
              <a:rPr lang="es-ES" baseline="30000" dirty="0">
                <a:solidFill>
                  <a:schemeClr val="tx1"/>
                </a:solidFill>
              </a:rPr>
              <a:t>1</a:t>
            </a:r>
            <a:r>
              <a:rPr lang="es-ES" dirty="0">
                <a:solidFill>
                  <a:schemeClr val="tx1"/>
                </a:solidFill>
              </a:rPr>
              <a:t>. </a:t>
            </a:r>
          </a:p>
          <a:p>
            <a:pPr>
              <a:lnSpc>
                <a:spcPct val="120000"/>
              </a:lnSpc>
            </a:pPr>
            <a:endParaRPr lang="es-ES" sz="2000" dirty="0"/>
          </a:p>
          <a:p>
            <a:pPr marL="342900" lvl="0" indent="-342900">
              <a:lnSpc>
                <a:spcPct val="115000"/>
              </a:lnSpc>
              <a:spcAft>
                <a:spcPts val="240"/>
              </a:spcAft>
              <a:tabLst>
                <a:tab pos="457200" algn="l"/>
              </a:tabLst>
            </a:pPr>
            <a:r>
              <a:rPr lang="es-ES" sz="1800" b="0" dirty="0">
                <a:solidFill>
                  <a:schemeClr val="tx1">
                    <a:lumMod val="50000"/>
                    <a:lumOff val="50000"/>
                  </a:schemeClr>
                </a:solidFill>
                <a:effectLst/>
                <a:latin typeface="Arial" panose="020B0604020202020204" pitchFamily="34" charset="0"/>
                <a:ea typeface="Times New Roman" panose="02020603050405020304" pitchFamily="18" charset="0"/>
                <a:cs typeface="Times New Roman" panose="02020603050405020304" pitchFamily="18" charset="0"/>
              </a:rPr>
              <a:t>1. Servicio de Neumología. Hospital Virgen Macarena. Sevilla. </a:t>
            </a:r>
          </a:p>
          <a:p>
            <a:pPr marL="342900" lvl="0" indent="-342900">
              <a:lnSpc>
                <a:spcPct val="115000"/>
              </a:lnSpc>
              <a:spcAft>
                <a:spcPts val="240"/>
              </a:spcAft>
              <a:tabLst>
                <a:tab pos="457200" algn="l"/>
              </a:tabLst>
            </a:pPr>
            <a:r>
              <a:rPr lang="es-ES" sz="1800" b="0" dirty="0">
                <a:solidFill>
                  <a:schemeClr val="tx1">
                    <a:lumMod val="50000"/>
                    <a:lumOff val="50000"/>
                  </a:schemeClr>
                </a:solidFill>
                <a:effectLst/>
                <a:latin typeface="Arial" panose="020B0604020202020204" pitchFamily="34" charset="0"/>
                <a:ea typeface="Times New Roman" panose="02020603050405020304" pitchFamily="18" charset="0"/>
                <a:cs typeface="Times New Roman" panose="02020603050405020304" pitchFamily="18" charset="0"/>
              </a:rPr>
              <a:t>2. Servicio de Neumología. Hospital San Juan de Dios del Aljarafe, Bormujos.</a:t>
            </a:r>
            <a:endParaRPr lang="es-ES" sz="1800" b="1" dirty="0">
              <a:solidFill>
                <a:schemeClr val="tx1">
                  <a:lumMod val="50000"/>
                  <a:lumOff val="50000"/>
                </a:schemeClr>
              </a:solidFill>
              <a:effectLst/>
              <a:latin typeface="Calibri Light" panose="020F0302020204030204" pitchFamily="34" charset="0"/>
              <a:ea typeface="Calibri" panose="020F0502020204030204" pitchFamily="34" charset="0"/>
              <a:cs typeface="Times New Roman" panose="02020603050405020304" pitchFamily="18" charset="0"/>
            </a:endParaRPr>
          </a:p>
          <a:p>
            <a:pPr>
              <a:lnSpc>
                <a:spcPct val="120000"/>
              </a:lnSpc>
            </a:pPr>
            <a:endParaRPr lang="es-ES" sz="2000" dirty="0"/>
          </a:p>
          <a:p>
            <a:pPr marL="342900" lvl="0" indent="-342900">
              <a:lnSpc>
                <a:spcPct val="120000"/>
              </a:lnSpc>
              <a:spcAft>
                <a:spcPts val="1000"/>
              </a:spcAft>
              <a:tabLst>
                <a:tab pos="457200" algn="l"/>
              </a:tabLst>
            </a:pPr>
            <a:endParaRPr lang="es-ES" sz="1800" b="1" dirty="0">
              <a:effectLst/>
              <a:latin typeface="Calibri Light" panose="020F03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9A053FF5-9B3B-7D8E-4ECF-B530D0E9243F}"/>
              </a:ext>
            </a:extLst>
          </p:cNvPr>
          <p:cNvPicPr>
            <a:picLocks noChangeAspect="1"/>
          </p:cNvPicPr>
          <p:nvPr/>
        </p:nvPicPr>
        <p:blipFill rotWithShape="1">
          <a:blip r:embed="rId3">
            <a:extLst>
              <a:ext uri="{28A0092B-C50C-407E-A947-70E740481C1C}">
                <a14:useLocalDpi xmlns:a14="http://schemas.microsoft.com/office/drawing/2010/main" val="0"/>
              </a:ext>
            </a:extLst>
          </a:blip>
          <a:srcRect l="6618" t="36636" r="75650" b="45576"/>
          <a:stretch/>
        </p:blipFill>
        <p:spPr>
          <a:xfrm>
            <a:off x="179512" y="3863181"/>
            <a:ext cx="1758465" cy="1102519"/>
          </a:xfrm>
          <a:prstGeom prst="rect">
            <a:avLst/>
          </a:prstGeom>
        </p:spPr>
      </p:pic>
    </p:spTree>
    <p:extLst>
      <p:ext uri="{BB962C8B-B14F-4D97-AF65-F5344CB8AC3E}">
        <p14:creationId xmlns:p14="http://schemas.microsoft.com/office/powerpoint/2010/main" val="2870886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E50488-4714-B7E1-E2CA-EE02166537A6}"/>
              </a:ext>
            </a:extLst>
          </p:cNvPr>
          <p:cNvSpPr>
            <a:spLocks noGrp="1"/>
          </p:cNvSpPr>
          <p:nvPr>
            <p:ph type="title"/>
          </p:nvPr>
        </p:nvSpPr>
        <p:spPr/>
        <p:txBody>
          <a:bodyPr/>
          <a:lstStyle/>
          <a:p>
            <a:r>
              <a:rPr lang="es-ES" dirty="0"/>
              <a:t>INTRODUCCIÓN</a:t>
            </a:r>
          </a:p>
        </p:txBody>
      </p:sp>
      <p:pic>
        <p:nvPicPr>
          <p:cNvPr id="15" name="Imagen 14">
            <a:extLst>
              <a:ext uri="{FF2B5EF4-FFF2-40B4-BE49-F238E27FC236}">
                <a16:creationId xmlns:a16="http://schemas.microsoft.com/office/drawing/2014/main" id="{71601C9A-345E-6040-B950-1231DD5694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402" y="1506588"/>
            <a:ext cx="2138902" cy="1304906"/>
          </a:xfrm>
          <a:prstGeom prst="rect">
            <a:avLst/>
          </a:prstGeom>
        </p:spPr>
      </p:pic>
      <p:pic>
        <p:nvPicPr>
          <p:cNvPr id="21" name="Imagen 20">
            <a:extLst>
              <a:ext uri="{FF2B5EF4-FFF2-40B4-BE49-F238E27FC236}">
                <a16:creationId xmlns:a16="http://schemas.microsoft.com/office/drawing/2014/main" id="{5993B011-1FE6-C536-7238-91BE8B62A1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0798" y="3107595"/>
            <a:ext cx="1163450" cy="1419622"/>
          </a:xfrm>
          <a:prstGeom prst="rect">
            <a:avLst/>
          </a:prstGeom>
        </p:spPr>
      </p:pic>
      <p:pic>
        <p:nvPicPr>
          <p:cNvPr id="22" name="Marcador de contenido 4">
            <a:extLst>
              <a:ext uri="{FF2B5EF4-FFF2-40B4-BE49-F238E27FC236}">
                <a16:creationId xmlns:a16="http://schemas.microsoft.com/office/drawing/2014/main" id="{154AA6AC-A451-37FA-34BC-265D7111D38D}"/>
              </a:ext>
            </a:extLst>
          </p:cNvPr>
          <p:cNvPicPr>
            <a:picLocks noChangeAspect="1"/>
          </p:cNvPicPr>
          <p:nvPr/>
        </p:nvPicPr>
        <p:blipFill rotWithShape="1">
          <a:blip r:embed="rId5">
            <a:extLst>
              <a:ext uri="{28A0092B-C50C-407E-A947-70E740481C1C}">
                <a14:useLocalDpi xmlns:a14="http://schemas.microsoft.com/office/drawing/2010/main" val="0"/>
              </a:ext>
            </a:extLst>
          </a:blip>
          <a:srcRect l="61933" t="32127" r="16851" b="42616"/>
          <a:stretch/>
        </p:blipFill>
        <p:spPr>
          <a:xfrm>
            <a:off x="5364088" y="1247732"/>
            <a:ext cx="2101664" cy="1563762"/>
          </a:xfrm>
          <a:prstGeom prst="rect">
            <a:avLst/>
          </a:prstGeom>
        </p:spPr>
      </p:pic>
      <p:pic>
        <p:nvPicPr>
          <p:cNvPr id="24" name="Imagen 23">
            <a:extLst>
              <a:ext uri="{FF2B5EF4-FFF2-40B4-BE49-F238E27FC236}">
                <a16:creationId xmlns:a16="http://schemas.microsoft.com/office/drawing/2014/main" id="{8AD9C788-2698-C076-FBC1-E5DF81F5A3EB}"/>
              </a:ext>
            </a:extLst>
          </p:cNvPr>
          <p:cNvPicPr>
            <a:picLocks noChangeAspect="1"/>
          </p:cNvPicPr>
          <p:nvPr/>
        </p:nvPicPr>
        <p:blipFill>
          <a:blip r:embed="rId6"/>
          <a:stretch>
            <a:fillRect/>
          </a:stretch>
        </p:blipFill>
        <p:spPr>
          <a:xfrm>
            <a:off x="4729088" y="1712113"/>
            <a:ext cx="635000" cy="635000"/>
          </a:xfrm>
          <a:prstGeom prst="rect">
            <a:avLst/>
          </a:prstGeom>
        </p:spPr>
      </p:pic>
      <p:pic>
        <p:nvPicPr>
          <p:cNvPr id="26" name="Imagen 25">
            <a:extLst>
              <a:ext uri="{FF2B5EF4-FFF2-40B4-BE49-F238E27FC236}">
                <a16:creationId xmlns:a16="http://schemas.microsoft.com/office/drawing/2014/main" id="{51517311-A623-AADB-2C8C-024355696C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37882" y="3388780"/>
            <a:ext cx="798526" cy="983169"/>
          </a:xfrm>
          <a:prstGeom prst="rect">
            <a:avLst/>
          </a:prstGeom>
        </p:spPr>
      </p:pic>
    </p:spTree>
    <p:extLst>
      <p:ext uri="{BB962C8B-B14F-4D97-AF65-F5344CB8AC3E}">
        <p14:creationId xmlns:p14="http://schemas.microsoft.com/office/powerpoint/2010/main" val="58889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A3B4D-DBFA-3DE4-6AF0-D1710B45C422}"/>
              </a:ext>
            </a:extLst>
          </p:cNvPr>
          <p:cNvSpPr>
            <a:spLocks noGrp="1"/>
          </p:cNvSpPr>
          <p:nvPr>
            <p:ph type="title"/>
          </p:nvPr>
        </p:nvSpPr>
        <p:spPr/>
        <p:txBody>
          <a:bodyPr/>
          <a:lstStyle/>
          <a:p>
            <a:r>
              <a:rPr lang="es-ES" dirty="0"/>
              <a:t>OBJETIVO</a:t>
            </a:r>
          </a:p>
        </p:txBody>
      </p:sp>
      <p:sp>
        <p:nvSpPr>
          <p:cNvPr id="3" name="Marcador de contenido 2">
            <a:extLst>
              <a:ext uri="{FF2B5EF4-FFF2-40B4-BE49-F238E27FC236}">
                <a16:creationId xmlns:a16="http://schemas.microsoft.com/office/drawing/2014/main" id="{1BD2FF98-46D8-C7FC-AE48-83FA3BED7803}"/>
              </a:ext>
            </a:extLst>
          </p:cNvPr>
          <p:cNvSpPr>
            <a:spLocks noGrp="1"/>
          </p:cNvSpPr>
          <p:nvPr>
            <p:ph idx="1"/>
          </p:nvPr>
        </p:nvSpPr>
        <p:spPr>
          <a:xfrm>
            <a:off x="457200" y="1200151"/>
            <a:ext cx="8229600" cy="1011559"/>
          </a:xfrm>
        </p:spPr>
        <p:txBody>
          <a:bodyPr/>
          <a:lstStyle/>
          <a:p>
            <a:pPr marL="0" indent="0" algn="just">
              <a:buNone/>
            </a:pPr>
            <a:r>
              <a:rPr lang="es-ES" sz="1800" kern="0" dirty="0">
                <a:solidFill>
                  <a:srgbClr val="222222"/>
                </a:solidFill>
                <a:effectLst/>
                <a:latin typeface="Arial" panose="020B0604020202020204" pitchFamily="34" charset="0"/>
                <a:ea typeface="Times New Roman" panose="02020603050405020304" pitchFamily="18" charset="0"/>
              </a:rPr>
              <a:t>Detectar afectación en la </a:t>
            </a:r>
            <a:r>
              <a:rPr lang="es-ES" sz="1800" b="1" kern="0" dirty="0">
                <a:solidFill>
                  <a:srgbClr val="222222"/>
                </a:solidFill>
                <a:effectLst/>
                <a:latin typeface="Arial" panose="020B0604020202020204" pitchFamily="34" charset="0"/>
                <a:ea typeface="Times New Roman" panose="02020603050405020304" pitchFamily="18" charset="0"/>
              </a:rPr>
              <a:t>calidad de vida </a:t>
            </a:r>
            <a:r>
              <a:rPr lang="es-ES" sz="1800" kern="0" dirty="0">
                <a:solidFill>
                  <a:srgbClr val="222222"/>
                </a:solidFill>
                <a:effectLst/>
                <a:latin typeface="Arial" panose="020B0604020202020204" pitchFamily="34" charset="0"/>
                <a:ea typeface="Times New Roman" panose="02020603050405020304" pitchFamily="18" charset="0"/>
              </a:rPr>
              <a:t>y posibles </a:t>
            </a:r>
            <a:r>
              <a:rPr lang="es-ES" sz="1800" b="1" kern="0" dirty="0">
                <a:solidFill>
                  <a:srgbClr val="222222"/>
                </a:solidFill>
                <a:effectLst/>
                <a:latin typeface="Arial" panose="020B0604020202020204" pitchFamily="34" charset="0"/>
                <a:ea typeface="Times New Roman" panose="02020603050405020304" pitchFamily="18" charset="0"/>
              </a:rPr>
              <a:t>alteraciones precoces </a:t>
            </a:r>
            <a:r>
              <a:rPr lang="es-ES" sz="1800" kern="0" dirty="0">
                <a:solidFill>
                  <a:srgbClr val="222222"/>
                </a:solidFill>
                <a:effectLst/>
                <a:latin typeface="Arial" panose="020B0604020202020204" pitchFamily="34" charset="0"/>
                <a:ea typeface="Times New Roman" panose="02020603050405020304" pitchFamily="18" charset="0"/>
              </a:rPr>
              <a:t>en capacidad de esfuerzo en </a:t>
            </a:r>
            <a:r>
              <a:rPr lang="es-ES" sz="1800" b="1" kern="0" dirty="0">
                <a:solidFill>
                  <a:srgbClr val="222222"/>
                </a:solidFill>
                <a:effectLst/>
                <a:latin typeface="Arial" panose="020B0604020202020204" pitchFamily="34" charset="0"/>
                <a:ea typeface="Times New Roman" panose="02020603050405020304" pitchFamily="18" charset="0"/>
              </a:rPr>
              <a:t>prueba de esfuerzo cardiopulmonar </a:t>
            </a:r>
            <a:r>
              <a:rPr lang="es-ES" sz="1800" kern="0" dirty="0">
                <a:solidFill>
                  <a:srgbClr val="222222"/>
                </a:solidFill>
                <a:effectLst/>
                <a:latin typeface="Arial" panose="020B0604020202020204" pitchFamily="34" charset="0"/>
                <a:ea typeface="Times New Roman" panose="02020603050405020304" pitchFamily="18" charset="0"/>
              </a:rPr>
              <a:t>(PECP) en pacientes con enfisema y función pulmonar normal</a:t>
            </a:r>
            <a:r>
              <a:rPr lang="es-ES" sz="1100" dirty="0">
                <a:effectLst/>
              </a:rPr>
              <a:t> </a:t>
            </a:r>
            <a:endParaRPr lang="es-ES" dirty="0"/>
          </a:p>
        </p:txBody>
      </p:sp>
      <p:pic>
        <p:nvPicPr>
          <p:cNvPr id="5" name="Imagen 4">
            <a:extLst>
              <a:ext uri="{FF2B5EF4-FFF2-40B4-BE49-F238E27FC236}">
                <a16:creationId xmlns:a16="http://schemas.microsoft.com/office/drawing/2014/main" id="{A5ED49CB-14D0-F752-C97C-4865F4731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2348631"/>
            <a:ext cx="2814194" cy="2184151"/>
          </a:xfrm>
          <a:prstGeom prst="rect">
            <a:avLst/>
          </a:prstGeom>
        </p:spPr>
      </p:pic>
      <p:pic>
        <p:nvPicPr>
          <p:cNvPr id="9" name="Imagen 8">
            <a:extLst>
              <a:ext uri="{FF2B5EF4-FFF2-40B4-BE49-F238E27FC236}">
                <a16:creationId xmlns:a16="http://schemas.microsoft.com/office/drawing/2014/main" id="{F2992EA8-CE98-9967-A4BA-30454B933D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960" y="2403759"/>
            <a:ext cx="3535040" cy="1774590"/>
          </a:xfrm>
          <a:prstGeom prst="rect">
            <a:avLst/>
          </a:prstGeom>
        </p:spPr>
      </p:pic>
    </p:spTree>
    <p:extLst>
      <p:ext uri="{BB962C8B-B14F-4D97-AF65-F5344CB8AC3E}">
        <p14:creationId xmlns:p14="http://schemas.microsoft.com/office/powerpoint/2010/main" val="2969263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56F268-9608-E245-714C-31550EED3B40}"/>
              </a:ext>
            </a:extLst>
          </p:cNvPr>
          <p:cNvSpPr>
            <a:spLocks noGrp="1"/>
          </p:cNvSpPr>
          <p:nvPr>
            <p:ph type="title"/>
          </p:nvPr>
        </p:nvSpPr>
        <p:spPr>
          <a:xfrm>
            <a:off x="457200" y="277987"/>
            <a:ext cx="8229600" cy="709587"/>
          </a:xfrm>
        </p:spPr>
        <p:txBody>
          <a:bodyPr>
            <a:normAutofit fontScale="90000"/>
          </a:bodyPr>
          <a:lstStyle/>
          <a:p>
            <a:r>
              <a:rPr lang="es-ES" dirty="0"/>
              <a:t>METODOLOGÍA</a:t>
            </a:r>
          </a:p>
        </p:txBody>
      </p:sp>
      <p:sp>
        <p:nvSpPr>
          <p:cNvPr id="3" name="Marcador de contenido 2">
            <a:extLst>
              <a:ext uri="{FF2B5EF4-FFF2-40B4-BE49-F238E27FC236}">
                <a16:creationId xmlns:a16="http://schemas.microsoft.com/office/drawing/2014/main" id="{E42C6D05-9BEA-7CFF-CFDD-D1E1CB6DCD61}"/>
              </a:ext>
            </a:extLst>
          </p:cNvPr>
          <p:cNvSpPr>
            <a:spLocks noGrp="1"/>
          </p:cNvSpPr>
          <p:nvPr>
            <p:ph idx="1"/>
          </p:nvPr>
        </p:nvSpPr>
        <p:spPr>
          <a:xfrm>
            <a:off x="457200" y="1131590"/>
            <a:ext cx="8229600" cy="3463033"/>
          </a:xfrm>
        </p:spPr>
        <p:txBody>
          <a:bodyPr>
            <a:normAutofit/>
          </a:bodyPr>
          <a:lstStyle/>
          <a:p>
            <a:pPr marL="0" indent="0" algn="just">
              <a:buNone/>
            </a:pPr>
            <a:r>
              <a:rPr lang="es-ES" sz="1600" dirty="0">
                <a:latin typeface="Arial" panose="020B0604020202020204" pitchFamily="34" charset="0"/>
                <a:cs typeface="Arial" panose="020B0604020202020204" pitchFamily="34" charset="0"/>
              </a:rPr>
              <a:t>Estudio observacional prospectivo de serie de casos </a:t>
            </a:r>
            <a:r>
              <a:rPr lang="es-ES" sz="1600" kern="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diagnosticados de enfisema pulmonar incidental mediante TAC de tórax y espirometría normal</a:t>
            </a:r>
            <a:r>
              <a:rPr lang="es-ES" sz="1600" dirty="0">
                <a:effectLst/>
                <a:latin typeface="Arial" panose="020B0604020202020204" pitchFamily="34" charset="0"/>
                <a:cs typeface="Arial" panose="020B0604020202020204" pitchFamily="34" charset="0"/>
              </a:rPr>
              <a:t> </a:t>
            </a:r>
            <a:endParaRPr lang="es-ES" sz="1600"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DA61E158-3945-8463-09C5-BCC399279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618" y="3695045"/>
            <a:ext cx="1701144" cy="1043594"/>
          </a:xfrm>
          <a:prstGeom prst="rect">
            <a:avLst/>
          </a:prstGeom>
        </p:spPr>
      </p:pic>
      <p:pic>
        <p:nvPicPr>
          <p:cNvPr id="7" name="Imagen 6">
            <a:extLst>
              <a:ext uri="{FF2B5EF4-FFF2-40B4-BE49-F238E27FC236}">
                <a16:creationId xmlns:a16="http://schemas.microsoft.com/office/drawing/2014/main" id="{98AB6574-E82F-0EA0-88FB-981F9145B1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9618" y="2434577"/>
            <a:ext cx="1701144" cy="1123158"/>
          </a:xfrm>
          <a:prstGeom prst="rect">
            <a:avLst/>
          </a:prstGeom>
        </p:spPr>
      </p:pic>
      <p:graphicFrame>
        <p:nvGraphicFramePr>
          <p:cNvPr id="9" name="Diagrama 8">
            <a:extLst>
              <a:ext uri="{FF2B5EF4-FFF2-40B4-BE49-F238E27FC236}">
                <a16:creationId xmlns:a16="http://schemas.microsoft.com/office/drawing/2014/main" id="{B4388107-7A0C-BE05-2976-93A06F400F35}"/>
              </a:ext>
            </a:extLst>
          </p:cNvPr>
          <p:cNvGraphicFramePr/>
          <p:nvPr>
            <p:extLst>
              <p:ext uri="{D42A27DB-BD31-4B8C-83A1-F6EECF244321}">
                <p14:modId xmlns:p14="http://schemas.microsoft.com/office/powerpoint/2010/main" val="767069316"/>
              </p:ext>
            </p:extLst>
          </p:nvPr>
        </p:nvGraphicFramePr>
        <p:xfrm>
          <a:off x="5580112" y="1923678"/>
          <a:ext cx="3084006" cy="281496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4" name="Diagrama 13">
            <a:extLst>
              <a:ext uri="{FF2B5EF4-FFF2-40B4-BE49-F238E27FC236}">
                <a16:creationId xmlns:a16="http://schemas.microsoft.com/office/drawing/2014/main" id="{1BD2FD57-B6B4-5978-1179-EC409FD4B6AC}"/>
              </a:ext>
            </a:extLst>
          </p:cNvPr>
          <p:cNvGraphicFramePr/>
          <p:nvPr>
            <p:extLst>
              <p:ext uri="{D42A27DB-BD31-4B8C-83A1-F6EECF244321}">
                <p14:modId xmlns:p14="http://schemas.microsoft.com/office/powerpoint/2010/main" val="4224428970"/>
              </p:ext>
            </p:extLst>
          </p:nvPr>
        </p:nvGraphicFramePr>
        <p:xfrm>
          <a:off x="3123269" y="1875310"/>
          <a:ext cx="2173842" cy="42195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5" name="Imagen 14">
            <a:extLst>
              <a:ext uri="{FF2B5EF4-FFF2-40B4-BE49-F238E27FC236}">
                <a16:creationId xmlns:a16="http://schemas.microsoft.com/office/drawing/2014/main" id="{32170597-F364-0A1F-C3CB-89CFFCD1F6D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7804" y="1892994"/>
            <a:ext cx="1701144" cy="1037838"/>
          </a:xfrm>
          <a:prstGeom prst="rect">
            <a:avLst/>
          </a:prstGeom>
        </p:spPr>
      </p:pic>
      <p:pic>
        <p:nvPicPr>
          <p:cNvPr id="19" name="Imagen 18">
            <a:extLst>
              <a:ext uri="{FF2B5EF4-FFF2-40B4-BE49-F238E27FC236}">
                <a16:creationId xmlns:a16="http://schemas.microsoft.com/office/drawing/2014/main" id="{E0C9D244-46F5-4DAE-69E4-B6469C7D7BC3}"/>
              </a:ext>
            </a:extLst>
          </p:cNvPr>
          <p:cNvPicPr>
            <a:picLocks noChangeAspect="1"/>
          </p:cNvPicPr>
          <p:nvPr/>
        </p:nvPicPr>
        <p:blipFill rotWithShape="1">
          <a:blip r:embed="rId16">
            <a:extLst>
              <a:ext uri="{28A0092B-C50C-407E-A947-70E740481C1C}">
                <a14:useLocalDpi xmlns:a14="http://schemas.microsoft.com/office/drawing/2010/main" val="0"/>
              </a:ext>
            </a:extLst>
          </a:blip>
          <a:srcRect r="8427"/>
          <a:stretch/>
        </p:blipFill>
        <p:spPr>
          <a:xfrm>
            <a:off x="903449" y="2955254"/>
            <a:ext cx="1364295" cy="1737017"/>
          </a:xfrm>
          <a:prstGeom prst="rect">
            <a:avLst/>
          </a:prstGeom>
        </p:spPr>
      </p:pic>
      <p:sp>
        <p:nvSpPr>
          <p:cNvPr id="21" name="Rectángulo 20">
            <a:extLst>
              <a:ext uri="{FF2B5EF4-FFF2-40B4-BE49-F238E27FC236}">
                <a16:creationId xmlns:a16="http://schemas.microsoft.com/office/drawing/2014/main" id="{9A2B5172-0356-4734-D794-923D8F73BEA7}"/>
              </a:ext>
            </a:extLst>
          </p:cNvPr>
          <p:cNvSpPr/>
          <p:nvPr/>
        </p:nvSpPr>
        <p:spPr>
          <a:xfrm>
            <a:off x="971600" y="4299942"/>
            <a:ext cx="288032" cy="294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3956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933F15-E51E-E622-632C-4FD27677AB07}"/>
              </a:ext>
            </a:extLst>
          </p:cNvPr>
          <p:cNvSpPr>
            <a:spLocks noGrp="1"/>
          </p:cNvSpPr>
          <p:nvPr>
            <p:ph type="title"/>
          </p:nvPr>
        </p:nvSpPr>
        <p:spPr/>
        <p:txBody>
          <a:bodyPr/>
          <a:lstStyle/>
          <a:p>
            <a:r>
              <a:rPr lang="es-ES" dirty="0"/>
              <a:t>METODOLOGÍA</a:t>
            </a:r>
          </a:p>
        </p:txBody>
      </p:sp>
      <p:graphicFrame>
        <p:nvGraphicFramePr>
          <p:cNvPr id="7" name="Diagrama 6">
            <a:extLst>
              <a:ext uri="{FF2B5EF4-FFF2-40B4-BE49-F238E27FC236}">
                <a16:creationId xmlns:a16="http://schemas.microsoft.com/office/drawing/2014/main" id="{3F751928-DC7D-007F-B4E1-347234D72493}"/>
              </a:ext>
            </a:extLst>
          </p:cNvPr>
          <p:cNvGraphicFramePr/>
          <p:nvPr>
            <p:extLst>
              <p:ext uri="{D42A27DB-BD31-4B8C-83A1-F6EECF244321}">
                <p14:modId xmlns:p14="http://schemas.microsoft.com/office/powerpoint/2010/main" val="3190245648"/>
              </p:ext>
            </p:extLst>
          </p:nvPr>
        </p:nvGraphicFramePr>
        <p:xfrm>
          <a:off x="-174962" y="1275606"/>
          <a:ext cx="3744416" cy="3240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Marcador de contenido 4">
            <a:extLst>
              <a:ext uri="{FF2B5EF4-FFF2-40B4-BE49-F238E27FC236}">
                <a16:creationId xmlns:a16="http://schemas.microsoft.com/office/drawing/2014/main" id="{B6B671F9-3625-024E-32CA-B7D5BB1C378F}"/>
              </a:ext>
            </a:extLst>
          </p:cNvPr>
          <p:cNvPicPr>
            <a:picLocks noGrp="1" noChangeAspect="1"/>
          </p:cNvPicPr>
          <p:nvPr>
            <p:ph idx="1"/>
          </p:nvPr>
        </p:nvPicPr>
        <p:blipFill rotWithShape="1">
          <a:blip r:embed="rId8">
            <a:extLst>
              <a:ext uri="{28A0092B-C50C-407E-A947-70E740481C1C}">
                <a14:useLocalDpi xmlns:a14="http://schemas.microsoft.com/office/drawing/2010/main" val="0"/>
              </a:ext>
            </a:extLst>
          </a:blip>
          <a:srcRect l="61933" t="32127" r="16851" b="42616"/>
          <a:stretch/>
        </p:blipFill>
        <p:spPr>
          <a:xfrm>
            <a:off x="3966198" y="1275606"/>
            <a:ext cx="1811332" cy="1347738"/>
          </a:xfrm>
        </p:spPr>
      </p:pic>
      <p:pic>
        <p:nvPicPr>
          <p:cNvPr id="9" name="Imagen 8">
            <a:extLst>
              <a:ext uri="{FF2B5EF4-FFF2-40B4-BE49-F238E27FC236}">
                <a16:creationId xmlns:a16="http://schemas.microsoft.com/office/drawing/2014/main" id="{419321C2-A9D9-4889-D83D-10AF45B039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60232" y="1275606"/>
            <a:ext cx="1736508" cy="1347738"/>
          </a:xfrm>
          <a:prstGeom prst="rect">
            <a:avLst/>
          </a:prstGeom>
        </p:spPr>
      </p:pic>
      <p:graphicFrame>
        <p:nvGraphicFramePr>
          <p:cNvPr id="11" name="Diagrama 10">
            <a:extLst>
              <a:ext uri="{FF2B5EF4-FFF2-40B4-BE49-F238E27FC236}">
                <a16:creationId xmlns:a16="http://schemas.microsoft.com/office/drawing/2014/main" id="{0655D503-A4C4-FB38-6ACD-DBC22A8CC9E3}"/>
              </a:ext>
            </a:extLst>
          </p:cNvPr>
          <p:cNvGraphicFramePr/>
          <p:nvPr>
            <p:extLst>
              <p:ext uri="{D42A27DB-BD31-4B8C-83A1-F6EECF244321}">
                <p14:modId xmlns:p14="http://schemas.microsoft.com/office/powerpoint/2010/main" val="3148992418"/>
              </p:ext>
            </p:extLst>
          </p:nvPr>
        </p:nvGraphicFramePr>
        <p:xfrm>
          <a:off x="3815916" y="2739348"/>
          <a:ext cx="2111896" cy="181597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2" name="Diagrama 11">
            <a:extLst>
              <a:ext uri="{FF2B5EF4-FFF2-40B4-BE49-F238E27FC236}">
                <a16:creationId xmlns:a16="http://schemas.microsoft.com/office/drawing/2014/main" id="{0844A550-9808-42AE-BB55-D63836692752}"/>
              </a:ext>
            </a:extLst>
          </p:cNvPr>
          <p:cNvGraphicFramePr/>
          <p:nvPr>
            <p:extLst>
              <p:ext uri="{D42A27DB-BD31-4B8C-83A1-F6EECF244321}">
                <p14:modId xmlns:p14="http://schemas.microsoft.com/office/powerpoint/2010/main" val="1914260027"/>
              </p:ext>
            </p:extLst>
          </p:nvPr>
        </p:nvGraphicFramePr>
        <p:xfrm>
          <a:off x="6479815" y="2768094"/>
          <a:ext cx="2484673" cy="2035903"/>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57457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558DD6-79B2-328A-CF61-4473BB748096}"/>
              </a:ext>
            </a:extLst>
          </p:cNvPr>
          <p:cNvSpPr>
            <a:spLocks noGrp="1"/>
          </p:cNvSpPr>
          <p:nvPr>
            <p:ph type="title"/>
          </p:nvPr>
        </p:nvSpPr>
        <p:spPr/>
        <p:txBody>
          <a:bodyPr/>
          <a:lstStyle/>
          <a:p>
            <a:r>
              <a:rPr lang="es-ES" dirty="0"/>
              <a:t>METODOLOGÍA</a:t>
            </a:r>
          </a:p>
        </p:txBody>
      </p:sp>
      <p:pic>
        <p:nvPicPr>
          <p:cNvPr id="4" name="Imagen 3">
            <a:extLst>
              <a:ext uri="{FF2B5EF4-FFF2-40B4-BE49-F238E27FC236}">
                <a16:creationId xmlns:a16="http://schemas.microsoft.com/office/drawing/2014/main" id="{1C3F15CB-C138-64D3-E8FB-5E45DC5B16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35646"/>
            <a:ext cx="4539387" cy="2449996"/>
          </a:xfrm>
          <a:prstGeom prst="rect">
            <a:avLst/>
          </a:prstGeom>
        </p:spPr>
      </p:pic>
      <p:pic>
        <p:nvPicPr>
          <p:cNvPr id="6" name="Imagen 5">
            <a:extLst>
              <a:ext uri="{FF2B5EF4-FFF2-40B4-BE49-F238E27FC236}">
                <a16:creationId xmlns:a16="http://schemas.microsoft.com/office/drawing/2014/main" id="{CAE897DC-498B-4310-2FCA-2B0CD63226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6256" y="208098"/>
            <a:ext cx="1909416" cy="958527"/>
          </a:xfrm>
          <a:prstGeom prst="rect">
            <a:avLst/>
          </a:prstGeom>
        </p:spPr>
      </p:pic>
      <p:pic>
        <p:nvPicPr>
          <p:cNvPr id="8" name="Imagen 7">
            <a:extLst>
              <a:ext uri="{FF2B5EF4-FFF2-40B4-BE49-F238E27FC236}">
                <a16:creationId xmlns:a16="http://schemas.microsoft.com/office/drawing/2014/main" id="{AFE05A4F-00F3-61FA-C32F-DD3AC1AFD7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9124" y="1275606"/>
            <a:ext cx="2674263" cy="3435846"/>
          </a:xfrm>
          <a:prstGeom prst="rect">
            <a:avLst/>
          </a:prstGeom>
        </p:spPr>
      </p:pic>
    </p:spTree>
    <p:extLst>
      <p:ext uri="{BB962C8B-B14F-4D97-AF65-F5344CB8AC3E}">
        <p14:creationId xmlns:p14="http://schemas.microsoft.com/office/powerpoint/2010/main" val="927384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8BEC2-132F-9CE4-FC3C-7C369E0020A4}"/>
              </a:ext>
            </a:extLst>
          </p:cNvPr>
          <p:cNvSpPr>
            <a:spLocks noGrp="1"/>
          </p:cNvSpPr>
          <p:nvPr>
            <p:ph type="title"/>
          </p:nvPr>
        </p:nvSpPr>
        <p:spPr/>
        <p:txBody>
          <a:bodyPr/>
          <a:lstStyle/>
          <a:p>
            <a:r>
              <a:rPr lang="es-ES" dirty="0"/>
              <a:t>	RESULTADOS</a:t>
            </a:r>
          </a:p>
        </p:txBody>
      </p:sp>
      <p:graphicFrame>
        <p:nvGraphicFramePr>
          <p:cNvPr id="4" name="Marcador de contenido 3">
            <a:extLst>
              <a:ext uri="{FF2B5EF4-FFF2-40B4-BE49-F238E27FC236}">
                <a16:creationId xmlns:a16="http://schemas.microsoft.com/office/drawing/2014/main" id="{69BF1566-1062-26BB-BD41-BD31526A6B5F}"/>
              </a:ext>
            </a:extLst>
          </p:cNvPr>
          <p:cNvGraphicFramePr>
            <a:graphicFrameLocks noGrp="1"/>
          </p:cNvGraphicFramePr>
          <p:nvPr>
            <p:ph idx="1"/>
            <p:extLst>
              <p:ext uri="{D42A27DB-BD31-4B8C-83A1-F6EECF244321}">
                <p14:modId xmlns:p14="http://schemas.microsoft.com/office/powerpoint/2010/main" val="4093231084"/>
              </p:ext>
            </p:extLst>
          </p:nvPr>
        </p:nvGraphicFramePr>
        <p:xfrm>
          <a:off x="107504" y="1063229"/>
          <a:ext cx="8856984" cy="4063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a 4">
            <a:extLst>
              <a:ext uri="{FF2B5EF4-FFF2-40B4-BE49-F238E27FC236}">
                <a16:creationId xmlns:a16="http://schemas.microsoft.com/office/drawing/2014/main" id="{C32688FC-9FC0-5CDC-7AED-FEC58B83C376}"/>
              </a:ext>
            </a:extLst>
          </p:cNvPr>
          <p:cNvGraphicFramePr/>
          <p:nvPr>
            <p:extLst>
              <p:ext uri="{D42A27DB-BD31-4B8C-83A1-F6EECF244321}">
                <p14:modId xmlns:p14="http://schemas.microsoft.com/office/powerpoint/2010/main" val="2178879624"/>
              </p:ext>
            </p:extLst>
          </p:nvPr>
        </p:nvGraphicFramePr>
        <p:xfrm>
          <a:off x="6084168" y="1176164"/>
          <a:ext cx="2173842" cy="4219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7" name="Imagen 6">
            <a:extLst>
              <a:ext uri="{FF2B5EF4-FFF2-40B4-BE49-F238E27FC236}">
                <a16:creationId xmlns:a16="http://schemas.microsoft.com/office/drawing/2014/main" id="{5E6A40B3-8D6B-CA7F-0AD7-7EC7026105D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88224" y="1711056"/>
            <a:ext cx="1125496" cy="669138"/>
          </a:xfrm>
          <a:prstGeom prst="rect">
            <a:avLst/>
          </a:prstGeom>
        </p:spPr>
      </p:pic>
      <p:cxnSp>
        <p:nvCxnSpPr>
          <p:cNvPr id="6" name="Conector recto 5">
            <a:extLst>
              <a:ext uri="{FF2B5EF4-FFF2-40B4-BE49-F238E27FC236}">
                <a16:creationId xmlns:a16="http://schemas.microsoft.com/office/drawing/2014/main" id="{3323F2B1-EF3C-6B9A-5B94-89BB4371DD04}"/>
              </a:ext>
            </a:extLst>
          </p:cNvPr>
          <p:cNvCxnSpPr/>
          <p:nvPr/>
        </p:nvCxnSpPr>
        <p:spPr>
          <a:xfrm flipH="1">
            <a:off x="3635896" y="2211710"/>
            <a:ext cx="288032"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4723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037067-7741-6885-E403-46BD389E9FE9}"/>
              </a:ext>
            </a:extLst>
          </p:cNvPr>
          <p:cNvSpPr>
            <a:spLocks noGrp="1"/>
          </p:cNvSpPr>
          <p:nvPr>
            <p:ph type="title"/>
          </p:nvPr>
        </p:nvSpPr>
        <p:spPr/>
        <p:txBody>
          <a:bodyPr/>
          <a:lstStyle/>
          <a:p>
            <a:r>
              <a:rPr lang="es-ES" dirty="0"/>
              <a:t>	RESULTADOS</a:t>
            </a:r>
          </a:p>
        </p:txBody>
      </p:sp>
      <p:graphicFrame>
        <p:nvGraphicFramePr>
          <p:cNvPr id="8" name="Tabla 8">
            <a:extLst>
              <a:ext uri="{FF2B5EF4-FFF2-40B4-BE49-F238E27FC236}">
                <a16:creationId xmlns:a16="http://schemas.microsoft.com/office/drawing/2014/main" id="{B8CCDBF3-CE48-6BD6-9748-73F961BAF7B3}"/>
              </a:ext>
            </a:extLst>
          </p:cNvPr>
          <p:cNvGraphicFramePr>
            <a:graphicFrameLocks noGrp="1"/>
          </p:cNvGraphicFramePr>
          <p:nvPr>
            <p:extLst>
              <p:ext uri="{D42A27DB-BD31-4B8C-83A1-F6EECF244321}">
                <p14:modId xmlns:p14="http://schemas.microsoft.com/office/powerpoint/2010/main" val="3069720969"/>
              </p:ext>
            </p:extLst>
          </p:nvPr>
        </p:nvGraphicFramePr>
        <p:xfrm>
          <a:off x="755576" y="1100536"/>
          <a:ext cx="3394720" cy="3719114"/>
        </p:xfrm>
        <a:graphic>
          <a:graphicData uri="http://schemas.openxmlformats.org/drawingml/2006/table">
            <a:tbl>
              <a:tblPr firstRow="1" bandRow="1">
                <a:tableStyleId>{5C22544A-7EE6-4342-B048-85BDC9FD1C3A}</a:tableStyleId>
              </a:tblPr>
              <a:tblGrid>
                <a:gridCol w="3394720">
                  <a:extLst>
                    <a:ext uri="{9D8B030D-6E8A-4147-A177-3AD203B41FA5}">
                      <a16:colId xmlns:a16="http://schemas.microsoft.com/office/drawing/2014/main" val="3185139130"/>
                    </a:ext>
                  </a:extLst>
                </a:gridCol>
              </a:tblGrid>
              <a:tr h="362351">
                <a:tc>
                  <a:txBody>
                    <a:bodyPr/>
                    <a:lstStyle/>
                    <a:p>
                      <a:r>
                        <a:rPr lang="es-ES" sz="1600" dirty="0"/>
                        <a:t>CARACTERÍSTICAS DEMOGRÁFICAS</a:t>
                      </a:r>
                    </a:p>
                  </a:txBody>
                  <a:tcPr/>
                </a:tc>
                <a:extLst>
                  <a:ext uri="{0D108BD9-81ED-4DB2-BD59-A6C34878D82A}">
                    <a16:rowId xmlns:a16="http://schemas.microsoft.com/office/drawing/2014/main" val="2682550407"/>
                  </a:ext>
                </a:extLst>
              </a:tr>
              <a:tr h="343077">
                <a:tc>
                  <a:txBody>
                    <a:bodyPr/>
                    <a:lstStyle/>
                    <a:p>
                      <a:r>
                        <a:rPr lang="es-ES" sz="1600" dirty="0"/>
                        <a:t>Varón 84,6 % (11)</a:t>
                      </a:r>
                    </a:p>
                  </a:txBody>
                  <a:tcPr/>
                </a:tc>
                <a:extLst>
                  <a:ext uri="{0D108BD9-81ED-4DB2-BD59-A6C34878D82A}">
                    <a16:rowId xmlns:a16="http://schemas.microsoft.com/office/drawing/2014/main" val="1399561547"/>
                  </a:ext>
                </a:extLst>
              </a:tr>
              <a:tr h="399889">
                <a:tc>
                  <a:txBody>
                    <a:bodyPr/>
                    <a:lstStyle/>
                    <a:p>
                      <a:r>
                        <a:rPr lang="es-ES" sz="1600" dirty="0"/>
                        <a:t>Edad media 57,9 </a:t>
                      </a:r>
                      <a:r>
                        <a:rPr lang="es-ES" sz="1600" kern="1200" dirty="0">
                          <a:solidFill>
                            <a:schemeClr val="dk1"/>
                          </a:solidFill>
                          <a:effectLst/>
                          <a:latin typeface="+mn-lt"/>
                          <a:ea typeface="+mn-ea"/>
                          <a:cs typeface="+mn-cs"/>
                        </a:rPr>
                        <a:t>±</a:t>
                      </a:r>
                      <a:r>
                        <a:rPr lang="es-ES" sz="1600" dirty="0">
                          <a:effectLst/>
                        </a:rPr>
                        <a:t> 10</a:t>
                      </a:r>
                      <a:endParaRPr lang="es-ES" sz="1600" dirty="0"/>
                    </a:p>
                  </a:txBody>
                  <a:tcPr/>
                </a:tc>
                <a:extLst>
                  <a:ext uri="{0D108BD9-81ED-4DB2-BD59-A6C34878D82A}">
                    <a16:rowId xmlns:a16="http://schemas.microsoft.com/office/drawing/2014/main" val="1937044087"/>
                  </a:ext>
                </a:extLst>
              </a:tr>
              <a:tr h="1372310">
                <a:tc>
                  <a:txBody>
                    <a:bodyPr/>
                    <a:lstStyle/>
                    <a:p>
                      <a:r>
                        <a:rPr lang="es-ES" sz="1600" dirty="0"/>
                        <a:t>Tabaquismo</a:t>
                      </a:r>
                    </a:p>
                    <a:p>
                      <a:pPr marL="285750" indent="-285750">
                        <a:buFontTx/>
                        <a:buChar char="-"/>
                      </a:pPr>
                      <a:r>
                        <a:rPr lang="es-ES" sz="1600" dirty="0"/>
                        <a:t>30,8 % fumadores activos</a:t>
                      </a:r>
                    </a:p>
                    <a:p>
                      <a:pPr marL="285750" indent="-285750">
                        <a:buFontTx/>
                        <a:buChar char="-"/>
                      </a:pPr>
                      <a:r>
                        <a:rPr lang="es-ES" sz="1600" dirty="0"/>
                        <a:t>61,5 % exfumadores</a:t>
                      </a:r>
                    </a:p>
                    <a:p>
                      <a:pPr marL="285750" indent="-285750">
                        <a:buFontTx/>
                        <a:buChar char="-"/>
                      </a:pPr>
                      <a:r>
                        <a:rPr lang="es-ES" sz="1600" dirty="0"/>
                        <a:t>7,6 % nunca fumador</a:t>
                      </a:r>
                    </a:p>
                    <a:p>
                      <a:pPr marL="285750" indent="-285750">
                        <a:buFontTx/>
                        <a:buChar char="-"/>
                      </a:pPr>
                      <a:r>
                        <a:rPr lang="es-ES" sz="1600" dirty="0"/>
                        <a:t>IPA </a:t>
                      </a:r>
                      <a:r>
                        <a:rPr lang="es-ES" sz="1600" kern="1200" dirty="0">
                          <a:solidFill>
                            <a:schemeClr val="dk1"/>
                          </a:solidFill>
                          <a:effectLst/>
                          <a:latin typeface="+mn-lt"/>
                          <a:ea typeface="+mn-ea"/>
                          <a:cs typeface="+mn-cs"/>
                        </a:rPr>
                        <a:t>37,9 ± 25,5 </a:t>
                      </a:r>
                      <a:r>
                        <a:rPr lang="es-ES" sz="1600" kern="1200" dirty="0" err="1">
                          <a:solidFill>
                            <a:schemeClr val="dk1"/>
                          </a:solidFill>
                          <a:effectLst/>
                          <a:latin typeface="+mn-lt"/>
                          <a:ea typeface="+mn-ea"/>
                          <a:cs typeface="+mn-cs"/>
                        </a:rPr>
                        <a:t>paq</a:t>
                      </a:r>
                      <a:r>
                        <a:rPr lang="es-ES" sz="1600" kern="1200" dirty="0">
                          <a:solidFill>
                            <a:schemeClr val="dk1"/>
                          </a:solidFill>
                          <a:effectLst/>
                          <a:latin typeface="+mn-lt"/>
                          <a:ea typeface="+mn-ea"/>
                          <a:cs typeface="+mn-cs"/>
                        </a:rPr>
                        <a:t>/año</a:t>
                      </a:r>
                      <a:r>
                        <a:rPr lang="es-ES" sz="1600" dirty="0">
                          <a:effectLst/>
                        </a:rPr>
                        <a:t> </a:t>
                      </a:r>
                      <a:endParaRPr lang="es-ES" sz="1600" dirty="0"/>
                    </a:p>
                  </a:txBody>
                  <a:tcPr/>
                </a:tc>
                <a:extLst>
                  <a:ext uri="{0D108BD9-81ED-4DB2-BD59-A6C34878D82A}">
                    <a16:rowId xmlns:a16="http://schemas.microsoft.com/office/drawing/2014/main" val="1627028337"/>
                  </a:ext>
                </a:extLst>
              </a:tr>
              <a:tr h="383794">
                <a:tc>
                  <a:txBody>
                    <a:bodyPr/>
                    <a:lstStyle/>
                    <a:p>
                      <a:r>
                        <a:rPr lang="es-ES" sz="1600" dirty="0"/>
                        <a:t>IMC </a:t>
                      </a:r>
                      <a:r>
                        <a:rPr lang="es-ES" sz="1600" kern="1200" dirty="0">
                          <a:solidFill>
                            <a:schemeClr val="dk1"/>
                          </a:solidFill>
                          <a:effectLst/>
                          <a:latin typeface="+mn-lt"/>
                          <a:ea typeface="+mn-ea"/>
                          <a:cs typeface="+mn-cs"/>
                        </a:rPr>
                        <a:t>26,85 ± 4,32</a:t>
                      </a:r>
                      <a:r>
                        <a:rPr lang="es-ES" sz="1600" dirty="0">
                          <a:effectLst/>
                        </a:rPr>
                        <a:t> </a:t>
                      </a:r>
                      <a:endParaRPr lang="es-ES" sz="1600" dirty="0"/>
                    </a:p>
                  </a:txBody>
                  <a:tcPr/>
                </a:tc>
                <a:extLst>
                  <a:ext uri="{0D108BD9-81ED-4DB2-BD59-A6C34878D82A}">
                    <a16:rowId xmlns:a16="http://schemas.microsoft.com/office/drawing/2014/main" val="732589549"/>
                  </a:ext>
                </a:extLst>
              </a:tr>
              <a:tr h="857693">
                <a:tc>
                  <a:txBody>
                    <a:bodyPr/>
                    <a:lstStyle/>
                    <a:p>
                      <a:r>
                        <a:rPr lang="es-ES" sz="1600" kern="1200" dirty="0">
                          <a:solidFill>
                            <a:schemeClr val="dk1"/>
                          </a:solidFill>
                          <a:effectLst/>
                          <a:latin typeface="+mn-lt"/>
                          <a:ea typeface="+mn-ea"/>
                          <a:cs typeface="+mn-cs"/>
                        </a:rPr>
                        <a:t>Disnea </a:t>
                      </a:r>
                    </a:p>
                    <a:p>
                      <a:pPr marL="285750" indent="-285750">
                        <a:buFontTx/>
                        <a:buChar char="-"/>
                      </a:pPr>
                      <a:r>
                        <a:rPr lang="es-ES" sz="1600" kern="1200" dirty="0">
                          <a:solidFill>
                            <a:schemeClr val="dk1"/>
                          </a:solidFill>
                          <a:effectLst/>
                          <a:latin typeface="+mn-lt"/>
                          <a:ea typeface="+mn-ea"/>
                          <a:cs typeface="+mn-cs"/>
                        </a:rPr>
                        <a:t>Grado 0 </a:t>
                      </a:r>
                      <a:r>
                        <a:rPr lang="es-ES" sz="1600" kern="1200" dirty="0" err="1">
                          <a:solidFill>
                            <a:schemeClr val="dk1"/>
                          </a:solidFill>
                          <a:effectLst/>
                          <a:latin typeface="+mn-lt"/>
                          <a:ea typeface="+mn-ea"/>
                          <a:cs typeface="+mn-cs"/>
                        </a:rPr>
                        <a:t>mMRC</a:t>
                      </a:r>
                      <a:r>
                        <a:rPr lang="es-ES" sz="1600" kern="1200" dirty="0">
                          <a:solidFill>
                            <a:schemeClr val="dk1"/>
                          </a:solidFill>
                          <a:effectLst/>
                          <a:latin typeface="+mn-lt"/>
                          <a:ea typeface="+mn-ea"/>
                          <a:cs typeface="+mn-cs"/>
                        </a:rPr>
                        <a:t> (84,6 %)</a:t>
                      </a:r>
                      <a:r>
                        <a:rPr lang="es-ES" sz="1600" dirty="0">
                          <a:effectLst/>
                        </a:rPr>
                        <a:t> </a:t>
                      </a:r>
                    </a:p>
                    <a:p>
                      <a:pPr marL="285750" indent="-285750">
                        <a:buFontTx/>
                        <a:buChar char="-"/>
                      </a:pPr>
                      <a:r>
                        <a:rPr lang="es-ES" sz="1600" dirty="0">
                          <a:effectLst/>
                        </a:rPr>
                        <a:t>Grado 1 </a:t>
                      </a:r>
                      <a:r>
                        <a:rPr lang="es-ES" sz="1600" dirty="0" err="1">
                          <a:effectLst/>
                        </a:rPr>
                        <a:t>mMRC</a:t>
                      </a:r>
                      <a:r>
                        <a:rPr lang="es-ES" sz="1600" dirty="0">
                          <a:effectLst/>
                        </a:rPr>
                        <a:t> (15,4 %)</a:t>
                      </a:r>
                      <a:endParaRPr lang="es-ES" sz="1600" dirty="0"/>
                    </a:p>
                  </a:txBody>
                  <a:tcPr/>
                </a:tc>
                <a:extLst>
                  <a:ext uri="{0D108BD9-81ED-4DB2-BD59-A6C34878D82A}">
                    <a16:rowId xmlns:a16="http://schemas.microsoft.com/office/drawing/2014/main" val="2144107527"/>
                  </a:ext>
                </a:extLst>
              </a:tr>
            </a:tbl>
          </a:graphicData>
        </a:graphic>
      </p:graphicFrame>
      <p:pic>
        <p:nvPicPr>
          <p:cNvPr id="10" name="Imagen 9">
            <a:extLst>
              <a:ext uri="{FF2B5EF4-FFF2-40B4-BE49-F238E27FC236}">
                <a16:creationId xmlns:a16="http://schemas.microsoft.com/office/drawing/2014/main" id="{AC9127EA-4E33-5E1B-36DE-883E73C4D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1203598"/>
            <a:ext cx="2242569" cy="1368152"/>
          </a:xfrm>
          <a:prstGeom prst="rect">
            <a:avLst/>
          </a:prstGeom>
        </p:spPr>
      </p:pic>
      <p:graphicFrame>
        <p:nvGraphicFramePr>
          <p:cNvPr id="13" name="Tabla 13">
            <a:extLst>
              <a:ext uri="{FF2B5EF4-FFF2-40B4-BE49-F238E27FC236}">
                <a16:creationId xmlns:a16="http://schemas.microsoft.com/office/drawing/2014/main" id="{CF86A4ED-4D5C-49C7-E67D-E1D2823B3940}"/>
              </a:ext>
            </a:extLst>
          </p:cNvPr>
          <p:cNvGraphicFramePr>
            <a:graphicFrameLocks noGrp="1"/>
          </p:cNvGraphicFramePr>
          <p:nvPr>
            <p:extLst>
              <p:ext uri="{D42A27DB-BD31-4B8C-83A1-F6EECF244321}">
                <p14:modId xmlns:p14="http://schemas.microsoft.com/office/powerpoint/2010/main" val="2936022817"/>
              </p:ext>
            </p:extLst>
          </p:nvPr>
        </p:nvGraphicFramePr>
        <p:xfrm>
          <a:off x="4993706" y="2931790"/>
          <a:ext cx="3689400" cy="1405728"/>
        </p:xfrm>
        <a:graphic>
          <a:graphicData uri="http://schemas.openxmlformats.org/drawingml/2006/table">
            <a:tbl>
              <a:tblPr firstRow="1" bandRow="1">
                <a:tableStyleId>{5C22544A-7EE6-4342-B048-85BDC9FD1C3A}</a:tableStyleId>
              </a:tblPr>
              <a:tblGrid>
                <a:gridCol w="3689400">
                  <a:extLst>
                    <a:ext uri="{9D8B030D-6E8A-4147-A177-3AD203B41FA5}">
                      <a16:colId xmlns:a16="http://schemas.microsoft.com/office/drawing/2014/main" val="2446864114"/>
                    </a:ext>
                  </a:extLst>
                </a:gridCol>
              </a:tblGrid>
              <a:tr h="4133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a:t>HALLAZGOS EN LA TAC</a:t>
                      </a:r>
                    </a:p>
                  </a:txBody>
                  <a:tcPr/>
                </a:tc>
                <a:extLst>
                  <a:ext uri="{0D108BD9-81ED-4DB2-BD59-A6C34878D82A}">
                    <a16:rowId xmlns:a16="http://schemas.microsoft.com/office/drawing/2014/main" val="2238009388"/>
                  </a:ext>
                </a:extLst>
              </a:tr>
              <a:tr h="413304">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600" dirty="0"/>
                        <a:t>Sin diferencias respecto al tipo de enfisema</a:t>
                      </a:r>
                    </a:p>
                  </a:txBody>
                  <a:tcPr/>
                </a:tc>
                <a:extLst>
                  <a:ext uri="{0D108BD9-81ED-4DB2-BD59-A6C34878D82A}">
                    <a16:rowId xmlns:a16="http://schemas.microsoft.com/office/drawing/2014/main" val="904540378"/>
                  </a:ext>
                </a:extLst>
              </a:tr>
              <a:tr h="4133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Predominio en lóbulos superiores (84,6 %)</a:t>
                      </a:r>
                    </a:p>
                  </a:txBody>
                  <a:tcPr/>
                </a:tc>
                <a:extLst>
                  <a:ext uri="{0D108BD9-81ED-4DB2-BD59-A6C34878D82A}">
                    <a16:rowId xmlns:a16="http://schemas.microsoft.com/office/drawing/2014/main" val="1180357550"/>
                  </a:ext>
                </a:extLst>
              </a:tr>
            </a:tbl>
          </a:graphicData>
        </a:graphic>
      </p:graphicFrame>
    </p:spTree>
    <p:extLst>
      <p:ext uri="{BB962C8B-B14F-4D97-AF65-F5344CB8AC3E}">
        <p14:creationId xmlns:p14="http://schemas.microsoft.com/office/powerpoint/2010/main" val="1481469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E2C5A1-99BC-DE7B-057E-C56A8ED50259}"/>
              </a:ext>
            </a:extLst>
          </p:cNvPr>
          <p:cNvSpPr>
            <a:spLocks noGrp="1"/>
          </p:cNvSpPr>
          <p:nvPr>
            <p:ph type="title"/>
          </p:nvPr>
        </p:nvSpPr>
        <p:spPr/>
        <p:txBody>
          <a:bodyPr/>
          <a:lstStyle/>
          <a:p>
            <a:r>
              <a:rPr lang="es-ES" dirty="0"/>
              <a:t>RESULTADOS</a:t>
            </a:r>
          </a:p>
        </p:txBody>
      </p:sp>
      <p:graphicFrame>
        <p:nvGraphicFramePr>
          <p:cNvPr id="6" name="Tabla 6">
            <a:extLst>
              <a:ext uri="{FF2B5EF4-FFF2-40B4-BE49-F238E27FC236}">
                <a16:creationId xmlns:a16="http://schemas.microsoft.com/office/drawing/2014/main" id="{7067326D-5499-3A4F-C466-3FB6893DF448}"/>
              </a:ext>
            </a:extLst>
          </p:cNvPr>
          <p:cNvGraphicFramePr>
            <a:graphicFrameLocks noGrp="1"/>
          </p:cNvGraphicFramePr>
          <p:nvPr>
            <p:extLst>
              <p:ext uri="{D42A27DB-BD31-4B8C-83A1-F6EECF244321}">
                <p14:modId xmlns:p14="http://schemas.microsoft.com/office/powerpoint/2010/main" val="173693978"/>
              </p:ext>
            </p:extLst>
          </p:nvPr>
        </p:nvGraphicFramePr>
        <p:xfrm>
          <a:off x="4211960" y="1232334"/>
          <a:ext cx="3600400" cy="2713288"/>
        </p:xfrm>
        <a:graphic>
          <a:graphicData uri="http://schemas.openxmlformats.org/drawingml/2006/table">
            <a:tbl>
              <a:tblPr firstRow="1" bandRow="1">
                <a:tableStyleId>{F5AB1C69-6EDB-4FF4-983F-18BD219EF322}</a:tableStyleId>
              </a:tblPr>
              <a:tblGrid>
                <a:gridCol w="1800200">
                  <a:extLst>
                    <a:ext uri="{9D8B030D-6E8A-4147-A177-3AD203B41FA5}">
                      <a16:colId xmlns:a16="http://schemas.microsoft.com/office/drawing/2014/main" val="3136067610"/>
                    </a:ext>
                  </a:extLst>
                </a:gridCol>
                <a:gridCol w="1800200">
                  <a:extLst>
                    <a:ext uri="{9D8B030D-6E8A-4147-A177-3AD203B41FA5}">
                      <a16:colId xmlns:a16="http://schemas.microsoft.com/office/drawing/2014/main" val="485237"/>
                    </a:ext>
                  </a:extLst>
                </a:gridCol>
              </a:tblGrid>
              <a:tr h="479425">
                <a:tc gridSpan="2">
                  <a:txBody>
                    <a:bodyPr/>
                    <a:lstStyle/>
                    <a:p>
                      <a:pPr algn="ctr"/>
                      <a:r>
                        <a:rPr lang="es-ES" dirty="0"/>
                        <a:t>ESPIROMETRIA</a:t>
                      </a:r>
                    </a:p>
                  </a:txBody>
                  <a:tcPr/>
                </a:tc>
                <a:tc hMerge="1">
                  <a:txBody>
                    <a:bodyPr/>
                    <a:lstStyle/>
                    <a:p>
                      <a:pPr algn="ctr"/>
                      <a:endParaRPr lang="es-ES" dirty="0"/>
                    </a:p>
                  </a:txBody>
                  <a:tcPr/>
                </a:tc>
                <a:extLst>
                  <a:ext uri="{0D108BD9-81ED-4DB2-BD59-A6C34878D82A}">
                    <a16:rowId xmlns:a16="http://schemas.microsoft.com/office/drawing/2014/main" val="313536500"/>
                  </a:ext>
                </a:extLst>
              </a:tr>
              <a:tr h="362099">
                <a:tc>
                  <a:txBody>
                    <a:bodyPr/>
                    <a:lstStyle/>
                    <a:p>
                      <a:r>
                        <a:rPr lang="es-ES" dirty="0"/>
                        <a:t>FEV1/FVC</a:t>
                      </a:r>
                    </a:p>
                  </a:txBody>
                  <a:tcPr/>
                </a:tc>
                <a:tc>
                  <a:txBody>
                    <a:bodyPr/>
                    <a:lstStyle/>
                    <a:p>
                      <a:r>
                        <a:rPr lang="es-ES" sz="1800" kern="1200" dirty="0">
                          <a:solidFill>
                            <a:schemeClr val="dk1"/>
                          </a:solidFill>
                          <a:effectLst/>
                          <a:latin typeface="+mn-lt"/>
                          <a:ea typeface="+mn-ea"/>
                          <a:cs typeface="+mn-cs"/>
                        </a:rPr>
                        <a:t>75,57 ± 4,54</a:t>
                      </a:r>
                      <a:r>
                        <a:rPr lang="es-ES" dirty="0">
                          <a:effectLst/>
                        </a:rPr>
                        <a:t> </a:t>
                      </a:r>
                      <a:endParaRPr lang="es-ES" dirty="0"/>
                    </a:p>
                  </a:txBody>
                  <a:tcPr/>
                </a:tc>
                <a:extLst>
                  <a:ext uri="{0D108BD9-81ED-4DB2-BD59-A6C34878D82A}">
                    <a16:rowId xmlns:a16="http://schemas.microsoft.com/office/drawing/2014/main" val="1848490798"/>
                  </a:ext>
                </a:extLst>
              </a:tr>
              <a:tr h="362099">
                <a:tc>
                  <a:txBody>
                    <a:bodyPr/>
                    <a:lstStyle/>
                    <a:p>
                      <a:r>
                        <a:rPr lang="es-ES" dirty="0"/>
                        <a:t>FEV1 %</a:t>
                      </a:r>
                    </a:p>
                  </a:txBody>
                  <a:tcPr/>
                </a:tc>
                <a:tc>
                  <a:txBody>
                    <a:bodyPr/>
                    <a:lstStyle/>
                    <a:p>
                      <a:r>
                        <a:rPr lang="es-ES" sz="1800" kern="1200" dirty="0">
                          <a:solidFill>
                            <a:schemeClr val="dk1"/>
                          </a:solidFill>
                          <a:effectLst/>
                          <a:latin typeface="+mn-lt"/>
                          <a:ea typeface="+mn-ea"/>
                          <a:cs typeface="+mn-cs"/>
                        </a:rPr>
                        <a:t>103 ± 16,24 %</a:t>
                      </a:r>
                      <a:endParaRPr lang="es-ES" dirty="0"/>
                    </a:p>
                  </a:txBody>
                  <a:tcPr/>
                </a:tc>
                <a:extLst>
                  <a:ext uri="{0D108BD9-81ED-4DB2-BD59-A6C34878D82A}">
                    <a16:rowId xmlns:a16="http://schemas.microsoft.com/office/drawing/2014/main" val="911033995"/>
                  </a:ext>
                </a:extLst>
              </a:tr>
              <a:tr h="362099">
                <a:tc>
                  <a:txBody>
                    <a:bodyPr/>
                    <a:lstStyle/>
                    <a:p>
                      <a:r>
                        <a:rPr lang="es-ES" dirty="0"/>
                        <a:t>FVC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chemeClr val="dk1"/>
                          </a:solidFill>
                          <a:effectLst/>
                          <a:latin typeface="+mn-lt"/>
                          <a:ea typeface="+mn-ea"/>
                          <a:cs typeface="+mn-cs"/>
                        </a:rPr>
                        <a:t>107 ± 17,53 %</a:t>
                      </a:r>
                      <a:endParaRPr lang="es-ES" dirty="0"/>
                    </a:p>
                  </a:txBody>
                  <a:tcPr/>
                </a:tc>
                <a:extLst>
                  <a:ext uri="{0D108BD9-81ED-4DB2-BD59-A6C34878D82A}">
                    <a16:rowId xmlns:a16="http://schemas.microsoft.com/office/drawing/2014/main" val="2471554936"/>
                  </a:ext>
                </a:extLst>
              </a:tr>
              <a:tr h="362099">
                <a:tc>
                  <a:txBody>
                    <a:bodyPr/>
                    <a:lstStyle/>
                    <a:p>
                      <a:r>
                        <a:rPr lang="es-ES" dirty="0"/>
                        <a:t>MEF 75%</a:t>
                      </a:r>
                    </a:p>
                  </a:txBody>
                  <a:tcPr/>
                </a:tc>
                <a:tc>
                  <a:txBody>
                    <a:bodyPr/>
                    <a:lstStyle/>
                    <a:p>
                      <a:r>
                        <a:rPr lang="es-ES" sz="1800" kern="1200" dirty="0">
                          <a:solidFill>
                            <a:schemeClr val="dk1"/>
                          </a:solidFill>
                          <a:effectLst/>
                          <a:latin typeface="+mn-lt"/>
                          <a:ea typeface="+mn-ea"/>
                          <a:cs typeface="+mn-cs"/>
                        </a:rPr>
                        <a:t>97 ± 24,56</a:t>
                      </a:r>
                      <a:r>
                        <a:rPr lang="es-ES" dirty="0">
                          <a:effectLst/>
                        </a:rPr>
                        <a:t> %</a:t>
                      </a:r>
                      <a:endParaRPr lang="es-ES" dirty="0"/>
                    </a:p>
                  </a:txBody>
                  <a:tcPr/>
                </a:tc>
                <a:extLst>
                  <a:ext uri="{0D108BD9-81ED-4DB2-BD59-A6C34878D82A}">
                    <a16:rowId xmlns:a16="http://schemas.microsoft.com/office/drawing/2014/main" val="1497062235"/>
                  </a:ext>
                </a:extLst>
              </a:tr>
              <a:tr h="405063">
                <a:tc>
                  <a:txBody>
                    <a:bodyPr/>
                    <a:lstStyle/>
                    <a:p>
                      <a:r>
                        <a:rPr lang="es-ES" dirty="0"/>
                        <a:t>MEF 50%</a:t>
                      </a:r>
                    </a:p>
                  </a:txBody>
                  <a:tcPr/>
                </a:tc>
                <a:tc>
                  <a:txBody>
                    <a:bodyPr/>
                    <a:lstStyle/>
                    <a:p>
                      <a:r>
                        <a:rPr lang="es-ES" sz="1800" kern="1200" dirty="0">
                          <a:solidFill>
                            <a:schemeClr val="dk1"/>
                          </a:solidFill>
                          <a:effectLst/>
                          <a:latin typeface="+mn-lt"/>
                          <a:ea typeface="+mn-ea"/>
                          <a:cs typeface="+mn-cs"/>
                        </a:rPr>
                        <a:t>82,15 ± 25,85 %</a:t>
                      </a:r>
                      <a:endParaRPr lang="es-ES" dirty="0"/>
                    </a:p>
                  </a:txBody>
                  <a:tcPr/>
                </a:tc>
                <a:extLst>
                  <a:ext uri="{0D108BD9-81ED-4DB2-BD59-A6C34878D82A}">
                    <a16:rowId xmlns:a16="http://schemas.microsoft.com/office/drawing/2014/main" val="408886945"/>
                  </a:ext>
                </a:extLst>
              </a:tr>
              <a:tr h="362099">
                <a:tc>
                  <a:txBody>
                    <a:bodyPr/>
                    <a:lstStyle/>
                    <a:p>
                      <a:r>
                        <a:rPr lang="es-ES" dirty="0"/>
                        <a:t>MEF 25%</a:t>
                      </a:r>
                    </a:p>
                  </a:txBody>
                  <a:tcPr/>
                </a:tc>
                <a:tc>
                  <a:txBody>
                    <a:bodyPr/>
                    <a:lstStyle/>
                    <a:p>
                      <a:r>
                        <a:rPr lang="es-ES" sz="1800" kern="1200" dirty="0">
                          <a:solidFill>
                            <a:schemeClr val="dk1"/>
                          </a:solidFill>
                          <a:effectLst/>
                          <a:latin typeface="+mn-lt"/>
                          <a:ea typeface="+mn-ea"/>
                          <a:cs typeface="+mn-cs"/>
                        </a:rPr>
                        <a:t>60 ± 25,02 %</a:t>
                      </a:r>
                      <a:endParaRPr lang="es-ES" dirty="0"/>
                    </a:p>
                  </a:txBody>
                  <a:tcPr/>
                </a:tc>
                <a:extLst>
                  <a:ext uri="{0D108BD9-81ED-4DB2-BD59-A6C34878D82A}">
                    <a16:rowId xmlns:a16="http://schemas.microsoft.com/office/drawing/2014/main" val="2676267805"/>
                  </a:ext>
                </a:extLst>
              </a:tr>
            </a:tbl>
          </a:graphicData>
        </a:graphic>
      </p:graphicFrame>
      <p:pic>
        <p:nvPicPr>
          <p:cNvPr id="16" name="Marcador de contenido 15">
            <a:extLst>
              <a:ext uri="{FF2B5EF4-FFF2-40B4-BE49-F238E27FC236}">
                <a16:creationId xmlns:a16="http://schemas.microsoft.com/office/drawing/2014/main" id="{5D4CF6BA-45FE-C563-3446-94E3768F64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848" y="1249322"/>
            <a:ext cx="3931112" cy="2713288"/>
          </a:xfrm>
        </p:spPr>
      </p:pic>
      <p:sp>
        <p:nvSpPr>
          <p:cNvPr id="3" name="Elipse 2">
            <a:extLst>
              <a:ext uri="{FF2B5EF4-FFF2-40B4-BE49-F238E27FC236}">
                <a16:creationId xmlns:a16="http://schemas.microsoft.com/office/drawing/2014/main" id="{CB464349-C652-7033-C9ED-67095FFF8EEA}"/>
              </a:ext>
            </a:extLst>
          </p:cNvPr>
          <p:cNvSpPr/>
          <p:nvPr/>
        </p:nvSpPr>
        <p:spPr>
          <a:xfrm>
            <a:off x="2195736" y="3651870"/>
            <a:ext cx="1922512" cy="1152128"/>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7 pacientes (53,8%) </a:t>
            </a:r>
          </a:p>
          <a:p>
            <a:pPr algn="ctr"/>
            <a:r>
              <a:rPr lang="es-ES" dirty="0"/>
              <a:t>MEF 25% </a:t>
            </a:r>
          </a:p>
        </p:txBody>
      </p:sp>
      <p:sp>
        <p:nvSpPr>
          <p:cNvPr id="4" name="Flecha abajo 3">
            <a:extLst>
              <a:ext uri="{FF2B5EF4-FFF2-40B4-BE49-F238E27FC236}">
                <a16:creationId xmlns:a16="http://schemas.microsoft.com/office/drawing/2014/main" id="{324847C7-1BB4-C31C-0559-F35111754464}"/>
              </a:ext>
            </a:extLst>
          </p:cNvPr>
          <p:cNvSpPr/>
          <p:nvPr/>
        </p:nvSpPr>
        <p:spPr>
          <a:xfrm flipH="1">
            <a:off x="3681615" y="4227934"/>
            <a:ext cx="170305" cy="288032"/>
          </a:xfrm>
          <a:prstGeom prst="downArrow">
            <a:avLst/>
          </a:prstGeom>
          <a:solidFill>
            <a:schemeClr val="accent3">
              <a:lumMod val="7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5936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7B8F64-E3C2-2774-944A-E61C4BD25A80}"/>
              </a:ext>
            </a:extLst>
          </p:cNvPr>
          <p:cNvSpPr>
            <a:spLocks noGrp="1"/>
          </p:cNvSpPr>
          <p:nvPr>
            <p:ph type="title"/>
          </p:nvPr>
        </p:nvSpPr>
        <p:spPr>
          <a:xfrm>
            <a:off x="457200" y="129778"/>
            <a:ext cx="8229600" cy="857250"/>
          </a:xfrm>
        </p:spPr>
        <p:txBody>
          <a:bodyPr/>
          <a:lstStyle/>
          <a:p>
            <a:r>
              <a:rPr lang="es-ES" dirty="0"/>
              <a:t>RESULTADOS</a:t>
            </a:r>
          </a:p>
        </p:txBody>
      </p:sp>
      <p:pic>
        <p:nvPicPr>
          <p:cNvPr id="5" name="Marcador de contenido 4">
            <a:extLst>
              <a:ext uri="{FF2B5EF4-FFF2-40B4-BE49-F238E27FC236}">
                <a16:creationId xmlns:a16="http://schemas.microsoft.com/office/drawing/2014/main" id="{B9019313-9CC9-37E3-0D1A-FE432BE9E9A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1540" y="885122"/>
            <a:ext cx="3216405" cy="2166491"/>
          </a:xfrm>
        </p:spPr>
      </p:pic>
      <p:pic>
        <p:nvPicPr>
          <p:cNvPr id="7" name="Imagen 6">
            <a:extLst>
              <a:ext uri="{FF2B5EF4-FFF2-40B4-BE49-F238E27FC236}">
                <a16:creationId xmlns:a16="http://schemas.microsoft.com/office/drawing/2014/main" id="{1A6BC0DE-C34F-42F3-EA76-36BA73A547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1551" y="2847231"/>
            <a:ext cx="2334088" cy="2166491"/>
          </a:xfrm>
          <a:prstGeom prst="rect">
            <a:avLst/>
          </a:prstGeom>
        </p:spPr>
      </p:pic>
      <p:graphicFrame>
        <p:nvGraphicFramePr>
          <p:cNvPr id="9" name="Tabla 9">
            <a:extLst>
              <a:ext uri="{FF2B5EF4-FFF2-40B4-BE49-F238E27FC236}">
                <a16:creationId xmlns:a16="http://schemas.microsoft.com/office/drawing/2014/main" id="{D45E672F-F480-7C95-0F00-D65310E3DCC1}"/>
              </a:ext>
            </a:extLst>
          </p:cNvPr>
          <p:cNvGraphicFramePr>
            <a:graphicFrameLocks noGrp="1"/>
          </p:cNvGraphicFramePr>
          <p:nvPr>
            <p:extLst>
              <p:ext uri="{D42A27DB-BD31-4B8C-83A1-F6EECF244321}">
                <p14:modId xmlns:p14="http://schemas.microsoft.com/office/powerpoint/2010/main" val="3077582753"/>
              </p:ext>
            </p:extLst>
          </p:nvPr>
        </p:nvGraphicFramePr>
        <p:xfrm>
          <a:off x="683714" y="3068891"/>
          <a:ext cx="3552056" cy="1132979"/>
        </p:xfrm>
        <a:graphic>
          <a:graphicData uri="http://schemas.openxmlformats.org/drawingml/2006/table">
            <a:tbl>
              <a:tblPr firstRow="1" bandRow="1">
                <a:tableStyleId>{00A15C55-8517-42AA-B614-E9B94910E393}</a:tableStyleId>
              </a:tblPr>
              <a:tblGrid>
                <a:gridCol w="1776028">
                  <a:extLst>
                    <a:ext uri="{9D8B030D-6E8A-4147-A177-3AD203B41FA5}">
                      <a16:colId xmlns:a16="http://schemas.microsoft.com/office/drawing/2014/main" val="1982335764"/>
                    </a:ext>
                  </a:extLst>
                </a:gridCol>
                <a:gridCol w="1776028">
                  <a:extLst>
                    <a:ext uri="{9D8B030D-6E8A-4147-A177-3AD203B41FA5}">
                      <a16:colId xmlns:a16="http://schemas.microsoft.com/office/drawing/2014/main" val="274170408"/>
                    </a:ext>
                  </a:extLst>
                </a:gridCol>
              </a:tblGrid>
              <a:tr h="358209">
                <a:tc gridSpan="2">
                  <a:txBody>
                    <a:bodyPr/>
                    <a:lstStyle/>
                    <a:p>
                      <a:pPr algn="ctr"/>
                      <a:r>
                        <a:rPr lang="es-ES" dirty="0"/>
                        <a:t>DIFUSIÓN</a:t>
                      </a:r>
                    </a:p>
                  </a:txBody>
                  <a:tcPr/>
                </a:tc>
                <a:tc hMerge="1">
                  <a:txBody>
                    <a:bodyPr/>
                    <a:lstStyle/>
                    <a:p>
                      <a:pPr algn="ctr"/>
                      <a:endParaRPr lang="es-ES" dirty="0"/>
                    </a:p>
                  </a:txBody>
                  <a:tcPr/>
                </a:tc>
                <a:extLst>
                  <a:ext uri="{0D108BD9-81ED-4DB2-BD59-A6C34878D82A}">
                    <a16:rowId xmlns:a16="http://schemas.microsoft.com/office/drawing/2014/main" val="1357868381"/>
                  </a:ext>
                </a:extLst>
              </a:tr>
              <a:tr h="401459">
                <a:tc>
                  <a:txBody>
                    <a:bodyPr/>
                    <a:lstStyle/>
                    <a:p>
                      <a:pPr algn="ctr"/>
                      <a:r>
                        <a:rPr lang="es-ES" dirty="0"/>
                        <a:t>DLCO %</a:t>
                      </a:r>
                    </a:p>
                  </a:txBody>
                  <a:tcPr/>
                </a:tc>
                <a:tc>
                  <a:txBody>
                    <a:bodyPr/>
                    <a:lstStyle/>
                    <a:p>
                      <a:pPr algn="ctr"/>
                      <a:r>
                        <a:rPr lang="es-ES" sz="1800" kern="1200" dirty="0">
                          <a:solidFill>
                            <a:schemeClr val="dk1"/>
                          </a:solidFill>
                          <a:effectLst/>
                        </a:rPr>
                        <a:t>83,25 ± 15,85 %</a:t>
                      </a:r>
                      <a:endParaRPr lang="es-ES" dirty="0"/>
                    </a:p>
                  </a:txBody>
                  <a:tcPr/>
                </a:tc>
                <a:extLst>
                  <a:ext uri="{0D108BD9-81ED-4DB2-BD59-A6C34878D82A}">
                    <a16:rowId xmlns:a16="http://schemas.microsoft.com/office/drawing/2014/main" val="4076091946"/>
                  </a:ext>
                </a:extLst>
              </a:tr>
              <a:tr h="358209">
                <a:tc>
                  <a:txBody>
                    <a:bodyPr/>
                    <a:lstStyle/>
                    <a:p>
                      <a:pPr algn="ctr"/>
                      <a:r>
                        <a:rPr lang="es-ES" dirty="0"/>
                        <a:t>KCO %</a:t>
                      </a:r>
                    </a:p>
                  </a:txBody>
                  <a:tcPr/>
                </a:tc>
                <a:tc>
                  <a:txBody>
                    <a:bodyPr/>
                    <a:lstStyle/>
                    <a:p>
                      <a:pPr algn="ctr"/>
                      <a:r>
                        <a:rPr lang="es-ES" sz="1800" kern="1200" dirty="0">
                          <a:solidFill>
                            <a:schemeClr val="dk1"/>
                          </a:solidFill>
                          <a:effectLst/>
                        </a:rPr>
                        <a:t>85 ± 17,16</a:t>
                      </a:r>
                      <a:r>
                        <a:rPr lang="es-ES" dirty="0">
                          <a:effectLst/>
                        </a:rPr>
                        <a:t> %</a:t>
                      </a:r>
                      <a:endParaRPr lang="es-ES" dirty="0"/>
                    </a:p>
                  </a:txBody>
                  <a:tcPr/>
                </a:tc>
                <a:extLst>
                  <a:ext uri="{0D108BD9-81ED-4DB2-BD59-A6C34878D82A}">
                    <a16:rowId xmlns:a16="http://schemas.microsoft.com/office/drawing/2014/main" val="2982056011"/>
                  </a:ext>
                </a:extLst>
              </a:tr>
            </a:tbl>
          </a:graphicData>
        </a:graphic>
      </p:graphicFrame>
      <p:graphicFrame>
        <p:nvGraphicFramePr>
          <p:cNvPr id="10" name="Tabla 10">
            <a:extLst>
              <a:ext uri="{FF2B5EF4-FFF2-40B4-BE49-F238E27FC236}">
                <a16:creationId xmlns:a16="http://schemas.microsoft.com/office/drawing/2014/main" id="{FC0D1510-8EC7-F321-17D6-61E90EDD01DA}"/>
              </a:ext>
            </a:extLst>
          </p:cNvPr>
          <p:cNvGraphicFramePr>
            <a:graphicFrameLocks noGrp="1"/>
          </p:cNvGraphicFramePr>
          <p:nvPr>
            <p:extLst>
              <p:ext uri="{D42A27DB-BD31-4B8C-83A1-F6EECF244321}">
                <p14:modId xmlns:p14="http://schemas.microsoft.com/office/powerpoint/2010/main" val="3286780794"/>
              </p:ext>
            </p:extLst>
          </p:nvPr>
        </p:nvGraphicFramePr>
        <p:xfrm>
          <a:off x="5090393" y="1095004"/>
          <a:ext cx="3216404" cy="1463040"/>
        </p:xfrm>
        <a:graphic>
          <a:graphicData uri="http://schemas.openxmlformats.org/drawingml/2006/table">
            <a:tbl>
              <a:tblPr firstRow="1" bandRow="1">
                <a:tableStyleId>{7DF18680-E054-41AD-8BC1-D1AEF772440D}</a:tableStyleId>
              </a:tblPr>
              <a:tblGrid>
                <a:gridCol w="1608202">
                  <a:extLst>
                    <a:ext uri="{9D8B030D-6E8A-4147-A177-3AD203B41FA5}">
                      <a16:colId xmlns:a16="http://schemas.microsoft.com/office/drawing/2014/main" val="292907980"/>
                    </a:ext>
                  </a:extLst>
                </a:gridCol>
                <a:gridCol w="1608202">
                  <a:extLst>
                    <a:ext uri="{9D8B030D-6E8A-4147-A177-3AD203B41FA5}">
                      <a16:colId xmlns:a16="http://schemas.microsoft.com/office/drawing/2014/main" val="4174693519"/>
                    </a:ext>
                  </a:extLst>
                </a:gridCol>
              </a:tblGrid>
              <a:tr h="332650">
                <a:tc gridSpan="2">
                  <a:txBody>
                    <a:bodyPr/>
                    <a:lstStyle/>
                    <a:p>
                      <a:pPr algn="ctr"/>
                      <a:r>
                        <a:rPr lang="es-ES" dirty="0"/>
                        <a:t>VOLÚMENES</a:t>
                      </a:r>
                    </a:p>
                  </a:txBody>
                  <a:tcPr/>
                </a:tc>
                <a:tc hMerge="1">
                  <a:txBody>
                    <a:bodyPr/>
                    <a:lstStyle/>
                    <a:p>
                      <a:pPr algn="ctr"/>
                      <a:endParaRPr lang="es-ES" dirty="0"/>
                    </a:p>
                  </a:txBody>
                  <a:tcPr/>
                </a:tc>
                <a:extLst>
                  <a:ext uri="{0D108BD9-81ED-4DB2-BD59-A6C34878D82A}">
                    <a16:rowId xmlns:a16="http://schemas.microsoft.com/office/drawing/2014/main" val="2534203913"/>
                  </a:ext>
                </a:extLst>
              </a:tr>
              <a:tr h="332650">
                <a:tc>
                  <a:txBody>
                    <a:bodyPr/>
                    <a:lstStyle/>
                    <a:p>
                      <a:pPr algn="ctr"/>
                      <a:r>
                        <a:rPr lang="es-ES" sz="1800" kern="1200" dirty="0">
                          <a:solidFill>
                            <a:schemeClr val="dk1"/>
                          </a:solidFill>
                          <a:effectLst/>
                        </a:rPr>
                        <a:t>TLC %</a:t>
                      </a:r>
                      <a:endParaRPr lang="es-ES" dirty="0"/>
                    </a:p>
                  </a:txBody>
                  <a:tcPr/>
                </a:tc>
                <a:tc>
                  <a:txBody>
                    <a:bodyPr/>
                    <a:lstStyle/>
                    <a:p>
                      <a:pPr algn="ctr"/>
                      <a:r>
                        <a:rPr lang="es-ES" sz="1800" kern="1200" dirty="0">
                          <a:solidFill>
                            <a:schemeClr val="dk1"/>
                          </a:solidFill>
                          <a:effectLst/>
                        </a:rPr>
                        <a:t>105,25 ± 24 %</a:t>
                      </a:r>
                      <a:endParaRPr lang="es-ES" dirty="0"/>
                    </a:p>
                  </a:txBody>
                  <a:tcPr/>
                </a:tc>
                <a:extLst>
                  <a:ext uri="{0D108BD9-81ED-4DB2-BD59-A6C34878D82A}">
                    <a16:rowId xmlns:a16="http://schemas.microsoft.com/office/drawing/2014/main" val="597662306"/>
                  </a:ext>
                </a:extLst>
              </a:tr>
              <a:tr h="332650">
                <a:tc>
                  <a:txBody>
                    <a:bodyPr/>
                    <a:lstStyle/>
                    <a:p>
                      <a:pPr algn="ctr"/>
                      <a:r>
                        <a:rPr lang="es-ES" sz="1800" kern="1200" dirty="0">
                          <a:solidFill>
                            <a:schemeClr val="dk1"/>
                          </a:solidFill>
                          <a:effectLst/>
                        </a:rPr>
                        <a:t>RV %</a:t>
                      </a:r>
                      <a:endParaRPr lang="es-ES" dirty="0"/>
                    </a:p>
                  </a:txBody>
                  <a:tcPr/>
                </a:tc>
                <a:tc>
                  <a:txBody>
                    <a:bodyPr/>
                    <a:lstStyle/>
                    <a:p>
                      <a:pPr algn="ctr"/>
                      <a:r>
                        <a:rPr lang="es-ES" sz="1800" kern="1200" dirty="0">
                          <a:solidFill>
                            <a:schemeClr val="dk1"/>
                          </a:solidFill>
                          <a:effectLst/>
                        </a:rPr>
                        <a:t>112 ± 46,52</a:t>
                      </a:r>
                      <a:r>
                        <a:rPr lang="es-ES" dirty="0">
                          <a:effectLst/>
                        </a:rPr>
                        <a:t> %</a:t>
                      </a:r>
                      <a:endParaRPr lang="es-ES" dirty="0"/>
                    </a:p>
                  </a:txBody>
                  <a:tcPr/>
                </a:tc>
                <a:extLst>
                  <a:ext uri="{0D108BD9-81ED-4DB2-BD59-A6C34878D82A}">
                    <a16:rowId xmlns:a16="http://schemas.microsoft.com/office/drawing/2014/main" val="810792508"/>
                  </a:ext>
                </a:extLst>
              </a:tr>
              <a:tr h="332650">
                <a:tc>
                  <a:txBody>
                    <a:bodyPr/>
                    <a:lstStyle/>
                    <a:p>
                      <a:pPr algn="ctr"/>
                      <a:r>
                        <a:rPr lang="es-ES" sz="1800" kern="1200" dirty="0">
                          <a:solidFill>
                            <a:schemeClr val="dk1"/>
                          </a:solidFill>
                          <a:effectLst/>
                        </a:rPr>
                        <a:t>RV/TLC</a:t>
                      </a:r>
                      <a:endParaRPr lang="es-ES" dirty="0"/>
                    </a:p>
                  </a:txBody>
                  <a:tcPr/>
                </a:tc>
                <a:tc>
                  <a:txBody>
                    <a:bodyPr/>
                    <a:lstStyle/>
                    <a:p>
                      <a:pPr algn="ctr"/>
                      <a:r>
                        <a:rPr lang="es-ES" sz="1800" kern="1200" dirty="0">
                          <a:solidFill>
                            <a:schemeClr val="dk1"/>
                          </a:solidFill>
                          <a:effectLst/>
                        </a:rPr>
                        <a:t>42,33 ± 9,94</a:t>
                      </a:r>
                      <a:endParaRPr lang="es-ES" dirty="0"/>
                    </a:p>
                  </a:txBody>
                  <a:tcPr/>
                </a:tc>
                <a:extLst>
                  <a:ext uri="{0D108BD9-81ED-4DB2-BD59-A6C34878D82A}">
                    <a16:rowId xmlns:a16="http://schemas.microsoft.com/office/drawing/2014/main" val="511445665"/>
                  </a:ext>
                </a:extLst>
              </a:tr>
            </a:tbl>
          </a:graphicData>
        </a:graphic>
      </p:graphicFrame>
      <p:sp>
        <p:nvSpPr>
          <p:cNvPr id="3" name="Elipse 2">
            <a:extLst>
              <a:ext uri="{FF2B5EF4-FFF2-40B4-BE49-F238E27FC236}">
                <a16:creationId xmlns:a16="http://schemas.microsoft.com/office/drawing/2014/main" id="{2399678B-F9D8-2EC8-6929-2ED529827FF0}"/>
              </a:ext>
            </a:extLst>
          </p:cNvPr>
          <p:cNvSpPr/>
          <p:nvPr/>
        </p:nvSpPr>
        <p:spPr>
          <a:xfrm>
            <a:off x="179512" y="4193182"/>
            <a:ext cx="1728192" cy="857250"/>
          </a:xfrm>
          <a:prstGeom prst="ellipse">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00" dirty="0"/>
              <a:t>5 pacientes   </a:t>
            </a:r>
          </a:p>
          <a:p>
            <a:pPr algn="ctr"/>
            <a:r>
              <a:rPr lang="es-ES" sz="1300" dirty="0"/>
              <a:t>(38,4%)    difusión</a:t>
            </a:r>
          </a:p>
        </p:txBody>
      </p:sp>
      <p:sp>
        <p:nvSpPr>
          <p:cNvPr id="4" name="Elipse 3">
            <a:extLst>
              <a:ext uri="{FF2B5EF4-FFF2-40B4-BE49-F238E27FC236}">
                <a16:creationId xmlns:a16="http://schemas.microsoft.com/office/drawing/2014/main" id="{A6390ACC-5941-81C8-7A4E-678853B02D82}"/>
              </a:ext>
            </a:extLst>
          </p:cNvPr>
          <p:cNvSpPr/>
          <p:nvPr/>
        </p:nvSpPr>
        <p:spPr>
          <a:xfrm>
            <a:off x="7380312" y="284930"/>
            <a:ext cx="1584175" cy="965226"/>
          </a:xfrm>
          <a:prstGeom prst="ellipse">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9 pacientes (69,23%)</a:t>
            </a:r>
          </a:p>
          <a:p>
            <a:pPr algn="ctr"/>
            <a:r>
              <a:rPr lang="es-ES" sz="1400" dirty="0"/>
              <a:t>RV/TLC </a:t>
            </a:r>
            <a:endParaRPr lang="es-ES" sz="800" dirty="0"/>
          </a:p>
        </p:txBody>
      </p:sp>
      <p:sp>
        <p:nvSpPr>
          <p:cNvPr id="8" name="Flecha abajo 7">
            <a:extLst>
              <a:ext uri="{FF2B5EF4-FFF2-40B4-BE49-F238E27FC236}">
                <a16:creationId xmlns:a16="http://schemas.microsoft.com/office/drawing/2014/main" id="{C0163BA4-0614-85B8-E95B-D7F6C5B995B5}"/>
              </a:ext>
            </a:extLst>
          </p:cNvPr>
          <p:cNvSpPr/>
          <p:nvPr/>
        </p:nvSpPr>
        <p:spPr>
          <a:xfrm>
            <a:off x="1475293" y="4540560"/>
            <a:ext cx="144379" cy="252381"/>
          </a:xfrm>
          <a:prstGeom prst="downArrow">
            <a:avLst/>
          </a:prstGeom>
          <a:solidFill>
            <a:schemeClr val="accent4">
              <a:lumMod val="7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lecha abajo 10">
            <a:extLst>
              <a:ext uri="{FF2B5EF4-FFF2-40B4-BE49-F238E27FC236}">
                <a16:creationId xmlns:a16="http://schemas.microsoft.com/office/drawing/2014/main" id="{7B5CF611-B73A-EDDC-F7FD-B7ADD603D0B1}"/>
              </a:ext>
            </a:extLst>
          </p:cNvPr>
          <p:cNvSpPr/>
          <p:nvPr/>
        </p:nvSpPr>
        <p:spPr>
          <a:xfrm rot="10800000">
            <a:off x="8604448" y="771549"/>
            <a:ext cx="123426" cy="239762"/>
          </a:xfrm>
          <a:prstGeom prst="downArrow">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3094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7BDF9A-974E-EA2E-3D0C-D080BDD5E38E}"/>
              </a:ext>
            </a:extLst>
          </p:cNvPr>
          <p:cNvSpPr>
            <a:spLocks noGrp="1"/>
          </p:cNvSpPr>
          <p:nvPr>
            <p:ph type="title"/>
          </p:nvPr>
        </p:nvSpPr>
        <p:spPr>
          <a:xfrm>
            <a:off x="457200" y="-92546"/>
            <a:ext cx="8229600" cy="857250"/>
          </a:xfrm>
        </p:spPr>
        <p:txBody>
          <a:bodyPr/>
          <a:lstStyle/>
          <a:p>
            <a:r>
              <a:rPr lang="es-ES" dirty="0"/>
              <a:t>RESULTADOS</a:t>
            </a:r>
          </a:p>
        </p:txBody>
      </p:sp>
      <p:pic>
        <p:nvPicPr>
          <p:cNvPr id="5" name="Marcador de contenido 4">
            <a:extLst>
              <a:ext uri="{FF2B5EF4-FFF2-40B4-BE49-F238E27FC236}">
                <a16:creationId xmlns:a16="http://schemas.microsoft.com/office/drawing/2014/main" id="{26BF8B34-34DF-F08B-AFD2-45D07FFB5A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4" y="1023577"/>
            <a:ext cx="1584176" cy="3924437"/>
          </a:xfrm>
        </p:spPr>
      </p:pic>
      <p:graphicFrame>
        <p:nvGraphicFramePr>
          <p:cNvPr id="6" name="Tabla 6">
            <a:extLst>
              <a:ext uri="{FF2B5EF4-FFF2-40B4-BE49-F238E27FC236}">
                <a16:creationId xmlns:a16="http://schemas.microsoft.com/office/drawing/2014/main" id="{D3828D19-229C-402B-8CD3-FBDB0A1D452E}"/>
              </a:ext>
            </a:extLst>
          </p:cNvPr>
          <p:cNvGraphicFramePr>
            <a:graphicFrameLocks noGrp="1"/>
          </p:cNvGraphicFramePr>
          <p:nvPr>
            <p:extLst>
              <p:ext uri="{D42A27DB-BD31-4B8C-83A1-F6EECF244321}">
                <p14:modId xmlns:p14="http://schemas.microsoft.com/office/powerpoint/2010/main" val="2372172749"/>
              </p:ext>
            </p:extLst>
          </p:nvPr>
        </p:nvGraphicFramePr>
        <p:xfrm>
          <a:off x="2283556" y="637292"/>
          <a:ext cx="4576887" cy="4036680"/>
        </p:xfrm>
        <a:graphic>
          <a:graphicData uri="http://schemas.openxmlformats.org/drawingml/2006/table">
            <a:tbl>
              <a:tblPr firstRow="1" bandRow="1">
                <a:tableStyleId>{93296810-A885-4BE3-A3E7-6D5BEEA58F35}</a:tableStyleId>
              </a:tblPr>
              <a:tblGrid>
                <a:gridCol w="2420734">
                  <a:extLst>
                    <a:ext uri="{9D8B030D-6E8A-4147-A177-3AD203B41FA5}">
                      <a16:colId xmlns:a16="http://schemas.microsoft.com/office/drawing/2014/main" val="1116125841"/>
                    </a:ext>
                  </a:extLst>
                </a:gridCol>
                <a:gridCol w="2156153">
                  <a:extLst>
                    <a:ext uri="{9D8B030D-6E8A-4147-A177-3AD203B41FA5}">
                      <a16:colId xmlns:a16="http://schemas.microsoft.com/office/drawing/2014/main" val="3159137315"/>
                    </a:ext>
                  </a:extLst>
                </a:gridCol>
              </a:tblGrid>
              <a:tr h="273315">
                <a:tc gridSpan="2">
                  <a:txBody>
                    <a:bodyPr/>
                    <a:lstStyle/>
                    <a:p>
                      <a:pPr algn="ctr"/>
                      <a:r>
                        <a:rPr lang="es-ES" sz="1400" dirty="0"/>
                        <a:t>PRUEBA DE ESFUERZO CARDIOPULMONAR</a:t>
                      </a:r>
                    </a:p>
                  </a:txBody>
                  <a:tcPr/>
                </a:tc>
                <a:tc hMerge="1">
                  <a:txBody>
                    <a:bodyPr/>
                    <a:lstStyle/>
                    <a:p>
                      <a:endParaRPr lang="es-ES" dirty="0"/>
                    </a:p>
                  </a:txBody>
                  <a:tcPr/>
                </a:tc>
                <a:extLst>
                  <a:ext uri="{0D108BD9-81ED-4DB2-BD59-A6C34878D82A}">
                    <a16:rowId xmlns:a16="http://schemas.microsoft.com/office/drawing/2014/main" val="4111261454"/>
                  </a:ext>
                </a:extLst>
              </a:tr>
              <a:tr h="273315">
                <a:tc>
                  <a:txBody>
                    <a:bodyPr/>
                    <a:lstStyle/>
                    <a:p>
                      <a:pPr algn="just"/>
                      <a:r>
                        <a:rPr lang="es-ES" sz="1400" kern="1200" dirty="0">
                          <a:solidFill>
                            <a:schemeClr val="dk1"/>
                          </a:solidFill>
                          <a:effectLst/>
                        </a:rPr>
                        <a:t>W</a:t>
                      </a:r>
                      <a:endParaRPr lang="es-ES" sz="1400" dirty="0"/>
                    </a:p>
                  </a:txBody>
                  <a:tcPr/>
                </a:tc>
                <a:tc>
                  <a:txBody>
                    <a:bodyPr/>
                    <a:lstStyle/>
                    <a:p>
                      <a:pPr algn="just"/>
                      <a:r>
                        <a:rPr lang="es-ES" sz="1400" kern="1200" dirty="0">
                          <a:solidFill>
                            <a:schemeClr val="dk1"/>
                          </a:solidFill>
                          <a:effectLst/>
                        </a:rPr>
                        <a:t>120 ± 46,7</a:t>
                      </a:r>
                      <a:endParaRPr lang="es-ES" sz="1400" dirty="0"/>
                    </a:p>
                  </a:txBody>
                  <a:tcPr/>
                </a:tc>
                <a:extLst>
                  <a:ext uri="{0D108BD9-81ED-4DB2-BD59-A6C34878D82A}">
                    <a16:rowId xmlns:a16="http://schemas.microsoft.com/office/drawing/2014/main" val="1467148650"/>
                  </a:ext>
                </a:extLst>
              </a:tr>
              <a:tr h="273315">
                <a:tc>
                  <a:txBody>
                    <a:bodyPr/>
                    <a:lstStyle/>
                    <a:p>
                      <a:pPr algn="just"/>
                      <a:r>
                        <a:rPr lang="es-ES" sz="1400" dirty="0"/>
                        <a:t>W%</a:t>
                      </a:r>
                    </a:p>
                  </a:txBody>
                  <a:tcPr/>
                </a:tc>
                <a:tc>
                  <a:txBody>
                    <a:bodyPr/>
                    <a:lstStyle/>
                    <a:p>
                      <a:pPr algn="just"/>
                      <a:r>
                        <a:rPr lang="es-ES" sz="1400" kern="1200" dirty="0">
                          <a:solidFill>
                            <a:schemeClr val="dk1"/>
                          </a:solidFill>
                          <a:effectLst/>
                        </a:rPr>
                        <a:t>83,9 ± 28,8%</a:t>
                      </a:r>
                      <a:endParaRPr lang="es-ES" sz="1400" dirty="0"/>
                    </a:p>
                  </a:txBody>
                  <a:tcPr/>
                </a:tc>
                <a:extLst>
                  <a:ext uri="{0D108BD9-81ED-4DB2-BD59-A6C34878D82A}">
                    <a16:rowId xmlns:a16="http://schemas.microsoft.com/office/drawing/2014/main" val="4235155609"/>
                  </a:ext>
                </a:extLst>
              </a:tr>
              <a:tr h="27331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VO2máx</a:t>
                      </a:r>
                      <a:endParaRPr lang="es-ES" sz="1400" dirty="0"/>
                    </a:p>
                  </a:txBody>
                  <a:tcPr/>
                </a:tc>
                <a:tc>
                  <a:txBody>
                    <a:bodyPr/>
                    <a:lstStyle/>
                    <a:p>
                      <a:pPr algn="just"/>
                      <a:r>
                        <a:rPr lang="es-ES" sz="1400" kern="1200" dirty="0">
                          <a:solidFill>
                            <a:schemeClr val="dk1"/>
                          </a:solidFill>
                          <a:effectLst/>
                        </a:rPr>
                        <a:t>1592,1 ± 460,3</a:t>
                      </a:r>
                      <a:endParaRPr lang="es-ES" sz="1400" dirty="0"/>
                    </a:p>
                  </a:txBody>
                  <a:tcPr/>
                </a:tc>
                <a:extLst>
                  <a:ext uri="{0D108BD9-81ED-4DB2-BD59-A6C34878D82A}">
                    <a16:rowId xmlns:a16="http://schemas.microsoft.com/office/drawing/2014/main" val="2835469797"/>
                  </a:ext>
                </a:extLst>
              </a:tr>
              <a:tr h="27331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VO2 %</a:t>
                      </a:r>
                      <a:endParaRPr lang="es-ES"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75,8 ± 17,51% </a:t>
                      </a:r>
                      <a:endParaRPr lang="es-ES" sz="1400" dirty="0">
                        <a:effectLst/>
                      </a:endParaRPr>
                    </a:p>
                  </a:txBody>
                  <a:tcPr/>
                </a:tc>
                <a:extLst>
                  <a:ext uri="{0D108BD9-81ED-4DB2-BD59-A6C34878D82A}">
                    <a16:rowId xmlns:a16="http://schemas.microsoft.com/office/drawing/2014/main" val="1412168282"/>
                  </a:ext>
                </a:extLst>
              </a:tr>
              <a:tr h="34820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VO2/kg</a:t>
                      </a:r>
                      <a:endParaRPr lang="es-ES"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21,45 ± 6,1ml /Kg /min</a:t>
                      </a:r>
                      <a:endParaRPr lang="es-ES" sz="1400" dirty="0"/>
                    </a:p>
                  </a:txBody>
                  <a:tcPr/>
                </a:tc>
                <a:extLst>
                  <a:ext uri="{0D108BD9-81ED-4DB2-BD59-A6C34878D82A}">
                    <a16:rowId xmlns:a16="http://schemas.microsoft.com/office/drawing/2014/main" val="2168040100"/>
                  </a:ext>
                </a:extLst>
              </a:tr>
              <a:tr h="262784">
                <a:tc>
                  <a:txBody>
                    <a:bodyPr/>
                    <a:lstStyle/>
                    <a:p>
                      <a:pPr algn="just"/>
                      <a:r>
                        <a:rPr lang="es-ES" sz="1400" kern="1200" dirty="0">
                          <a:solidFill>
                            <a:schemeClr val="dk1"/>
                          </a:solidFill>
                          <a:effectLst/>
                        </a:rPr>
                        <a:t>AT</a:t>
                      </a:r>
                      <a:endParaRPr lang="es-ES"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44,2 ± 11,68 </a:t>
                      </a:r>
                      <a:endParaRPr lang="es-ES" sz="1400" dirty="0"/>
                    </a:p>
                  </a:txBody>
                  <a:tcPr/>
                </a:tc>
                <a:extLst>
                  <a:ext uri="{0D108BD9-81ED-4DB2-BD59-A6C34878D82A}">
                    <a16:rowId xmlns:a16="http://schemas.microsoft.com/office/drawing/2014/main" val="1882539395"/>
                  </a:ext>
                </a:extLst>
              </a:tr>
              <a:tr h="28643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RER final</a:t>
                      </a:r>
                      <a:endParaRPr lang="es-ES"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1,21 ± 0,1</a:t>
                      </a:r>
                      <a:r>
                        <a:rPr lang="es-ES" sz="1400" dirty="0">
                          <a:effectLst/>
                        </a:rPr>
                        <a:t> </a:t>
                      </a:r>
                      <a:endParaRPr lang="es-ES" sz="1400" dirty="0"/>
                    </a:p>
                  </a:txBody>
                  <a:tcPr/>
                </a:tc>
                <a:extLst>
                  <a:ext uri="{0D108BD9-81ED-4DB2-BD59-A6C34878D82A}">
                    <a16:rowId xmlns:a16="http://schemas.microsoft.com/office/drawing/2014/main" val="2269521146"/>
                  </a:ext>
                </a:extLst>
              </a:tr>
              <a:tr h="27331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FC máxima %</a:t>
                      </a:r>
                      <a:endParaRPr lang="es-ES" sz="1400" dirty="0"/>
                    </a:p>
                  </a:txBody>
                  <a:tcPr/>
                </a:tc>
                <a:tc>
                  <a:txBody>
                    <a:bodyPr/>
                    <a:lstStyle/>
                    <a:p>
                      <a:pPr algn="just"/>
                      <a:r>
                        <a:rPr lang="es-ES" sz="1400" kern="1200" dirty="0">
                          <a:solidFill>
                            <a:schemeClr val="dk1"/>
                          </a:solidFill>
                          <a:effectLst/>
                        </a:rPr>
                        <a:t>93,3 ± 7,51 %</a:t>
                      </a:r>
                      <a:endParaRPr lang="es-ES" sz="1400" dirty="0"/>
                    </a:p>
                  </a:txBody>
                  <a:tcPr/>
                </a:tc>
                <a:extLst>
                  <a:ext uri="{0D108BD9-81ED-4DB2-BD59-A6C34878D82A}">
                    <a16:rowId xmlns:a16="http://schemas.microsoft.com/office/drawing/2014/main" val="389160507"/>
                  </a:ext>
                </a:extLst>
              </a:tr>
              <a:tr h="27331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Reserva ventilatoria</a:t>
                      </a:r>
                      <a:endParaRPr lang="es-ES"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45,36 ± 21,1 %</a:t>
                      </a:r>
                      <a:endParaRPr lang="es-ES" sz="1400" dirty="0"/>
                    </a:p>
                  </a:txBody>
                  <a:tcPr/>
                </a:tc>
                <a:extLst>
                  <a:ext uri="{0D108BD9-81ED-4DB2-BD59-A6C34878D82A}">
                    <a16:rowId xmlns:a16="http://schemas.microsoft.com/office/drawing/2014/main" val="556044914"/>
                  </a:ext>
                </a:extLst>
              </a:tr>
              <a:tr h="33567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Pulso de O2</a:t>
                      </a:r>
                      <a:endParaRPr lang="es-ES"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90,4 ± 21,47 %</a:t>
                      </a:r>
                      <a:endParaRPr lang="es-ES" sz="1400" dirty="0"/>
                    </a:p>
                  </a:txBody>
                  <a:tcPr/>
                </a:tc>
                <a:extLst>
                  <a:ext uri="{0D108BD9-81ED-4DB2-BD59-A6C34878D82A}">
                    <a16:rowId xmlns:a16="http://schemas.microsoft.com/office/drawing/2014/main" val="2671358443"/>
                  </a:ext>
                </a:extLst>
              </a:tr>
              <a:tr h="295234">
                <a:tc>
                  <a:txBody>
                    <a:bodyPr/>
                    <a:lstStyle/>
                    <a:p>
                      <a:pPr algn="just"/>
                      <a:r>
                        <a:rPr lang="es-ES" sz="1400" dirty="0"/>
                        <a:t>Equivalente O2</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27,3 ± 3,7</a:t>
                      </a:r>
                      <a:r>
                        <a:rPr lang="es-ES" sz="1400" dirty="0">
                          <a:effectLst/>
                        </a:rPr>
                        <a:t> </a:t>
                      </a:r>
                      <a:endParaRPr lang="es-ES" sz="1400" dirty="0"/>
                    </a:p>
                  </a:txBody>
                  <a:tcPr/>
                </a:tc>
                <a:extLst>
                  <a:ext uri="{0D108BD9-81ED-4DB2-BD59-A6C34878D82A}">
                    <a16:rowId xmlns:a16="http://schemas.microsoft.com/office/drawing/2014/main" val="3431280343"/>
                  </a:ext>
                </a:extLst>
              </a:tr>
              <a:tr h="273315">
                <a:tc>
                  <a:txBody>
                    <a:bodyPr/>
                    <a:lstStyle/>
                    <a:p>
                      <a:pPr algn="just"/>
                      <a:r>
                        <a:rPr lang="es-ES" sz="1400" dirty="0"/>
                        <a:t>Equivalente CO2</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rPr>
                        <a:t>31,84 ± 3,3</a:t>
                      </a:r>
                      <a:r>
                        <a:rPr lang="es-ES" sz="1400" dirty="0">
                          <a:effectLst/>
                        </a:rPr>
                        <a:t> </a:t>
                      </a:r>
                      <a:endParaRPr lang="es-ES" sz="1400" dirty="0"/>
                    </a:p>
                  </a:txBody>
                  <a:tcPr/>
                </a:tc>
                <a:extLst>
                  <a:ext uri="{0D108BD9-81ED-4DB2-BD59-A6C34878D82A}">
                    <a16:rowId xmlns:a16="http://schemas.microsoft.com/office/drawing/2014/main" val="2358574767"/>
                  </a:ext>
                </a:extLst>
              </a:tr>
            </a:tbl>
          </a:graphicData>
        </a:graphic>
      </p:graphicFrame>
      <p:sp>
        <p:nvSpPr>
          <p:cNvPr id="3" name="Elipse 2">
            <a:extLst>
              <a:ext uri="{FF2B5EF4-FFF2-40B4-BE49-F238E27FC236}">
                <a16:creationId xmlns:a16="http://schemas.microsoft.com/office/drawing/2014/main" id="{2CEF0E2B-01FE-A379-5D59-30024B143BA8}"/>
              </a:ext>
            </a:extLst>
          </p:cNvPr>
          <p:cNvSpPr/>
          <p:nvPr/>
        </p:nvSpPr>
        <p:spPr>
          <a:xfrm>
            <a:off x="6948264" y="1880828"/>
            <a:ext cx="1853113" cy="1987066"/>
          </a:xfrm>
          <a:prstGeom prst="ellipse">
            <a:avLst/>
          </a:prstGeom>
          <a:solidFill>
            <a:schemeClr val="accent6">
              <a:lumMod val="7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a:p>
            <a:pPr algn="ctr"/>
            <a:r>
              <a:rPr lang="es-ES" dirty="0"/>
              <a:t>3 pacientes (27,3%) EqCO2 </a:t>
            </a:r>
          </a:p>
          <a:p>
            <a:pPr algn="ctr"/>
            <a:endParaRPr lang="es-ES" dirty="0"/>
          </a:p>
        </p:txBody>
      </p:sp>
      <p:sp>
        <p:nvSpPr>
          <p:cNvPr id="4" name="Flecha abajo 3">
            <a:extLst>
              <a:ext uri="{FF2B5EF4-FFF2-40B4-BE49-F238E27FC236}">
                <a16:creationId xmlns:a16="http://schemas.microsoft.com/office/drawing/2014/main" id="{F5072CAB-6E15-892D-5566-6ADF2006B75E}"/>
              </a:ext>
            </a:extLst>
          </p:cNvPr>
          <p:cNvSpPr/>
          <p:nvPr/>
        </p:nvSpPr>
        <p:spPr>
          <a:xfrm rot="10800000">
            <a:off x="7213167" y="2787774"/>
            <a:ext cx="196600" cy="258328"/>
          </a:xfrm>
          <a:prstGeom prst="downArrow">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94E7D392-843E-10ED-AF37-DD834CBB81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3167" y="886408"/>
            <a:ext cx="687895" cy="533889"/>
          </a:xfrm>
          <a:prstGeom prst="rect">
            <a:avLst/>
          </a:prstGeom>
        </p:spPr>
      </p:pic>
      <p:sp>
        <p:nvSpPr>
          <p:cNvPr id="10" name="Cruz 9">
            <a:extLst>
              <a:ext uri="{FF2B5EF4-FFF2-40B4-BE49-F238E27FC236}">
                <a16:creationId xmlns:a16="http://schemas.microsoft.com/office/drawing/2014/main" id="{783BF399-55E2-2BB1-7B1B-16B71D7B98B4}"/>
              </a:ext>
            </a:extLst>
          </p:cNvPr>
          <p:cNvSpPr/>
          <p:nvPr/>
        </p:nvSpPr>
        <p:spPr>
          <a:xfrm rot="2600027">
            <a:off x="7394292" y="946310"/>
            <a:ext cx="411497" cy="414082"/>
          </a:xfrm>
          <a:prstGeom prst="plus">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861EC2F7-E31B-6AC3-DA91-EE6203E71FCA}"/>
              </a:ext>
            </a:extLst>
          </p:cNvPr>
          <p:cNvSpPr txBox="1"/>
          <p:nvPr/>
        </p:nvSpPr>
        <p:spPr>
          <a:xfrm>
            <a:off x="7989936" y="873847"/>
            <a:ext cx="811441" cy="523220"/>
          </a:xfrm>
          <a:prstGeom prst="rect">
            <a:avLst/>
          </a:prstGeom>
          <a:noFill/>
        </p:spPr>
        <p:txBody>
          <a:bodyPr wrap="none" rtlCol="0">
            <a:spAutoFit/>
          </a:bodyPr>
          <a:lstStyle/>
          <a:p>
            <a:r>
              <a:rPr lang="es-ES" sz="2800" b="1" dirty="0">
                <a:solidFill>
                  <a:srgbClr val="FF0000"/>
                </a:solidFill>
              </a:rPr>
              <a:t>= 11</a:t>
            </a:r>
          </a:p>
        </p:txBody>
      </p:sp>
    </p:spTree>
    <p:extLst>
      <p:ext uri="{BB962C8B-B14F-4D97-AF65-F5344CB8AC3E}">
        <p14:creationId xmlns:p14="http://schemas.microsoft.com/office/powerpoint/2010/main" val="275952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279BDA-213F-0D7E-EB09-5636A1F1CF78}"/>
              </a:ext>
            </a:extLst>
          </p:cNvPr>
          <p:cNvSpPr>
            <a:spLocks noGrp="1"/>
          </p:cNvSpPr>
          <p:nvPr>
            <p:ph type="title"/>
          </p:nvPr>
        </p:nvSpPr>
        <p:spPr/>
        <p:txBody>
          <a:bodyPr/>
          <a:lstStyle/>
          <a:p>
            <a:r>
              <a:rPr lang="es-ES" dirty="0"/>
              <a:t>RESULTADOS</a:t>
            </a:r>
          </a:p>
        </p:txBody>
      </p:sp>
      <p:sp>
        <p:nvSpPr>
          <p:cNvPr id="3" name="Marcador de contenido 2">
            <a:extLst>
              <a:ext uri="{FF2B5EF4-FFF2-40B4-BE49-F238E27FC236}">
                <a16:creationId xmlns:a16="http://schemas.microsoft.com/office/drawing/2014/main" id="{0D2E0DD4-5688-7D50-9A10-9E57771ACE54}"/>
              </a:ext>
            </a:extLst>
          </p:cNvPr>
          <p:cNvSpPr>
            <a:spLocks noGrp="1"/>
          </p:cNvSpPr>
          <p:nvPr>
            <p:ph idx="1"/>
          </p:nvPr>
        </p:nvSpPr>
        <p:spPr>
          <a:xfrm>
            <a:off x="158231" y="4482878"/>
            <a:ext cx="3621681" cy="537144"/>
          </a:xfrm>
        </p:spPr>
        <p:txBody>
          <a:bodyPr>
            <a:noAutofit/>
          </a:bodyPr>
          <a:lstStyle/>
          <a:p>
            <a:pPr marL="0" indent="0" algn="ctr">
              <a:buNone/>
            </a:pPr>
            <a:r>
              <a:rPr lang="es-ES" sz="1400" kern="0" dirty="0">
                <a:solidFill>
                  <a:srgbClr val="222222"/>
                </a:solidFill>
                <a:effectLst/>
                <a:latin typeface="Arial" panose="020B0604020202020204" pitchFamily="34" charset="0"/>
                <a:ea typeface="Times New Roman" panose="02020603050405020304" pitchFamily="18" charset="0"/>
              </a:rPr>
              <a:t>Puntuación media del CAT </a:t>
            </a:r>
          </a:p>
          <a:p>
            <a:pPr marL="0" indent="0" algn="ctr">
              <a:buNone/>
            </a:pPr>
            <a:r>
              <a:rPr lang="es-ES" sz="1400" kern="0" dirty="0">
                <a:solidFill>
                  <a:srgbClr val="222222"/>
                </a:solidFill>
                <a:effectLst/>
                <a:latin typeface="Arial" panose="020B0604020202020204" pitchFamily="34" charset="0"/>
                <a:ea typeface="Times New Roman" panose="02020603050405020304" pitchFamily="18" charset="0"/>
              </a:rPr>
              <a:t>6,85 ± 6,4 puntos</a:t>
            </a:r>
            <a:endParaRPr lang="es-ES" sz="1400" dirty="0"/>
          </a:p>
        </p:txBody>
      </p:sp>
      <p:pic>
        <p:nvPicPr>
          <p:cNvPr id="4" name="Imagen 3">
            <a:extLst>
              <a:ext uri="{FF2B5EF4-FFF2-40B4-BE49-F238E27FC236}">
                <a16:creationId xmlns:a16="http://schemas.microsoft.com/office/drawing/2014/main" id="{E852162B-DCB0-7D23-8F45-D4CA5C5B1F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9" y="1069851"/>
            <a:ext cx="2592288" cy="3330526"/>
          </a:xfrm>
          <a:prstGeom prst="rect">
            <a:avLst/>
          </a:prstGeom>
        </p:spPr>
      </p:pic>
      <p:pic>
        <p:nvPicPr>
          <p:cNvPr id="5" name="Imagen 4">
            <a:extLst>
              <a:ext uri="{FF2B5EF4-FFF2-40B4-BE49-F238E27FC236}">
                <a16:creationId xmlns:a16="http://schemas.microsoft.com/office/drawing/2014/main" id="{56D5E8E0-9B5F-5A6A-B88D-32F4D3461E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9912" y="1058665"/>
            <a:ext cx="4752527" cy="2565031"/>
          </a:xfrm>
          <a:prstGeom prst="rect">
            <a:avLst/>
          </a:prstGeom>
        </p:spPr>
      </p:pic>
      <p:sp>
        <p:nvSpPr>
          <p:cNvPr id="6" name="Marcador de contenido 2">
            <a:extLst>
              <a:ext uri="{FF2B5EF4-FFF2-40B4-BE49-F238E27FC236}">
                <a16:creationId xmlns:a16="http://schemas.microsoft.com/office/drawing/2014/main" id="{F3BD5752-AC67-1500-75A9-0A79F88895EC}"/>
              </a:ext>
            </a:extLst>
          </p:cNvPr>
          <p:cNvSpPr txBox="1">
            <a:spLocks/>
          </p:cNvSpPr>
          <p:nvPr/>
        </p:nvSpPr>
        <p:spPr>
          <a:xfrm>
            <a:off x="3573855" y="3688863"/>
            <a:ext cx="2294290" cy="12659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s-ES" sz="1400" kern="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SGRQ total: 24,56 ± 16,7 puntos</a:t>
            </a:r>
          </a:p>
          <a:p>
            <a:pPr marL="0" indent="0" algn="ctr">
              <a:buFont typeface="Arial" pitchFamily="34" charset="0"/>
              <a:buNone/>
            </a:pPr>
            <a:endParaRPr lang="es-ES" sz="1400" kern="0" dirty="0">
              <a:solidFill>
                <a:srgbClr val="222222"/>
              </a:solidFill>
              <a:effectLst/>
              <a:latin typeface="Arial" panose="020B0604020202020204" pitchFamily="34" charset="0"/>
              <a:ea typeface="Times New Roman" panose="02020603050405020304" pitchFamily="18" charset="0"/>
              <a:cs typeface="Arial" panose="020B0604020202020204" pitchFamily="34" charset="0"/>
            </a:endParaRPr>
          </a:p>
          <a:p>
            <a:pPr marL="0" indent="0" algn="ctr">
              <a:buFont typeface="Arial" pitchFamily="34" charset="0"/>
              <a:buNone/>
            </a:pPr>
            <a:r>
              <a:rPr lang="es-ES" sz="1400" kern="0" dirty="0">
                <a:solidFill>
                  <a:srgbClr val="222222"/>
                </a:solidFill>
                <a:latin typeface="Arial" panose="020B0604020202020204" pitchFamily="34" charset="0"/>
                <a:ea typeface="Times New Roman" panose="02020603050405020304" pitchFamily="18" charset="0"/>
                <a:cs typeface="Arial" panose="020B0604020202020204" pitchFamily="34" charset="0"/>
              </a:rPr>
              <a:t>M</a:t>
            </a:r>
            <a:r>
              <a:rPr lang="es-ES" sz="1400" kern="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ayor puntuación en síntomas</a:t>
            </a:r>
            <a:r>
              <a:rPr lang="es-ES" sz="1400" dirty="0">
                <a:effectLst/>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graphicFrame>
        <p:nvGraphicFramePr>
          <p:cNvPr id="7" name="Gráfico 6">
            <a:extLst>
              <a:ext uri="{FF2B5EF4-FFF2-40B4-BE49-F238E27FC236}">
                <a16:creationId xmlns:a16="http://schemas.microsoft.com/office/drawing/2014/main" id="{B78B602B-EEA5-4D71-9661-D7B5836B95FE}"/>
              </a:ext>
            </a:extLst>
          </p:cNvPr>
          <p:cNvGraphicFramePr>
            <a:graphicFrameLocks/>
          </p:cNvGraphicFramePr>
          <p:nvPr>
            <p:extLst>
              <p:ext uri="{D42A27DB-BD31-4B8C-83A1-F6EECF244321}">
                <p14:modId xmlns:p14="http://schemas.microsoft.com/office/powerpoint/2010/main" val="3840772154"/>
              </p:ext>
            </p:extLst>
          </p:nvPr>
        </p:nvGraphicFramePr>
        <p:xfrm>
          <a:off x="5843076" y="3415945"/>
          <a:ext cx="2808312" cy="160407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3731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A7D8A8-5E05-D06E-685A-7E8CC6522EDF}"/>
              </a:ext>
            </a:extLst>
          </p:cNvPr>
          <p:cNvSpPr>
            <a:spLocks noGrp="1"/>
          </p:cNvSpPr>
          <p:nvPr>
            <p:ph type="title"/>
          </p:nvPr>
        </p:nvSpPr>
        <p:spPr/>
        <p:txBody>
          <a:bodyPr/>
          <a:lstStyle/>
          <a:p>
            <a:r>
              <a:rPr lang="es-ES" dirty="0"/>
              <a:t>CONCLUSIONES</a:t>
            </a:r>
          </a:p>
        </p:txBody>
      </p:sp>
      <p:sp>
        <p:nvSpPr>
          <p:cNvPr id="3" name="Marcador de contenido 2">
            <a:extLst>
              <a:ext uri="{FF2B5EF4-FFF2-40B4-BE49-F238E27FC236}">
                <a16:creationId xmlns:a16="http://schemas.microsoft.com/office/drawing/2014/main" id="{A7C9A601-31F6-B682-31BB-EA1A754FDCC6}"/>
              </a:ext>
            </a:extLst>
          </p:cNvPr>
          <p:cNvSpPr>
            <a:spLocks noGrp="1"/>
          </p:cNvSpPr>
          <p:nvPr>
            <p:ph idx="1"/>
          </p:nvPr>
        </p:nvSpPr>
        <p:spPr>
          <a:xfrm>
            <a:off x="683568" y="1203597"/>
            <a:ext cx="7920880" cy="3384377"/>
          </a:xfrm>
        </p:spPr>
        <p:txBody>
          <a:bodyPr/>
          <a:lstStyle/>
          <a:p>
            <a:pPr marL="0" indent="0" algn="just">
              <a:lnSpc>
                <a:spcPct val="115000"/>
              </a:lnSpc>
              <a:spcAft>
                <a:spcPts val="1000"/>
              </a:spcAft>
              <a:buNone/>
            </a:pPr>
            <a:r>
              <a:rPr lang="es-ES" sz="2400" b="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Los pacientes a pesar de presentar </a:t>
            </a:r>
            <a:r>
              <a:rPr lang="es-ES" sz="2400" b="0" u="sng"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pruebas funcionales normales</a:t>
            </a:r>
            <a:r>
              <a:rPr lang="es-ES" sz="2400" b="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presentaron:</a:t>
            </a:r>
          </a:p>
          <a:p>
            <a:pPr marL="457200" indent="-457200" algn="just">
              <a:lnSpc>
                <a:spcPct val="115000"/>
              </a:lnSpc>
              <a:spcAft>
                <a:spcPts val="1000"/>
              </a:spcAft>
              <a:buAutoNum type="arabicPeriod"/>
            </a:pPr>
            <a:r>
              <a:rPr lang="es-ES" sz="2400" b="1"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a:t>
            </a:r>
            <a:r>
              <a:rPr lang="es-ES" sz="2400" b="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lteración en la calidad de vida</a:t>
            </a:r>
            <a:endParaRPr lang="es-ES" sz="2400" dirty="0">
              <a:solidFill>
                <a:srgbClr val="222222"/>
              </a:solidFill>
              <a:latin typeface="Arial" panose="020B0604020202020204" pitchFamily="34" charset="0"/>
              <a:ea typeface="Times New Roman" panose="02020603050405020304" pitchFamily="18" charset="0"/>
              <a:cs typeface="Times New Roman" panose="02020603050405020304" pitchFamily="18" charset="0"/>
            </a:endParaRPr>
          </a:p>
          <a:p>
            <a:pPr marL="457200" indent="-457200" algn="just">
              <a:lnSpc>
                <a:spcPct val="115000"/>
              </a:lnSpc>
              <a:spcAft>
                <a:spcPts val="1000"/>
              </a:spcAft>
              <a:buAutoNum type="arabicPeriod"/>
            </a:pPr>
            <a:r>
              <a:rPr lang="es-ES" sz="2400" b="1"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D</a:t>
            </a:r>
            <a:r>
              <a:rPr lang="es-ES" sz="2400" b="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isminución en la capacidad de esfuerzo</a:t>
            </a:r>
            <a:r>
              <a:rPr lang="es-ES" sz="2400" b="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p>
          <a:p>
            <a:pPr marL="457200" indent="-457200" algn="just">
              <a:lnSpc>
                <a:spcPct val="115000"/>
              </a:lnSpc>
              <a:spcAft>
                <a:spcPts val="1000"/>
              </a:spcAft>
              <a:buAutoNum type="arabicPeriod"/>
            </a:pPr>
            <a:r>
              <a:rPr lang="es-ES" sz="2400" b="1"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Un pequeño % presentaba i</a:t>
            </a:r>
            <a:r>
              <a:rPr lang="es-ES" sz="2400" b="1"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neficacia ventilatoria</a:t>
            </a:r>
            <a:endParaRPr lang="es-ES" sz="2400" b="1" dirty="0">
              <a:effectLst/>
              <a:latin typeface="Calibri Light" panose="020F0302020204030204" pitchFamily="34" charset="0"/>
              <a:ea typeface="Calibri" panose="020F0502020204030204" pitchFamily="34" charset="0"/>
              <a:cs typeface="Times New Roman" panose="02020603050405020304" pitchFamily="18" charset="0"/>
            </a:endParaRPr>
          </a:p>
          <a:p>
            <a:endParaRPr lang="es-ES" dirty="0"/>
          </a:p>
        </p:txBody>
      </p:sp>
    </p:spTree>
    <p:extLst>
      <p:ext uri="{BB962C8B-B14F-4D97-AF65-F5344CB8AC3E}">
        <p14:creationId xmlns:p14="http://schemas.microsoft.com/office/powerpoint/2010/main" val="444164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CEFF1D7-B8CD-0836-68E1-E5FD6041BEAE}"/>
              </a:ext>
            </a:extLst>
          </p:cNvPr>
          <p:cNvPicPr>
            <a:picLocks noChangeAspect="1"/>
          </p:cNvPicPr>
          <p:nvPr/>
        </p:nvPicPr>
        <p:blipFill>
          <a:blip r:embed="rId3">
            <a:extLst>
              <a:ext uri="{BEBA8EAE-BF5A-486C-A8C5-ECC9F3942E4B}">
                <a14:imgProps xmlns:a14="http://schemas.microsoft.com/office/drawing/2010/main">
                  <a14:imgLayer r:embed="rId4">
                    <a14:imgEffect>
                      <a14:artisticWatercolorSponge/>
                    </a14:imgEffect>
                  </a14:imgLayer>
                </a14:imgProps>
              </a:ext>
              <a:ext uri="{28A0092B-C50C-407E-A947-70E740481C1C}">
                <a14:useLocalDpi xmlns:a14="http://schemas.microsoft.com/office/drawing/2010/main" val="0"/>
              </a:ext>
            </a:extLst>
          </a:blip>
          <a:stretch>
            <a:fillRect/>
          </a:stretch>
        </p:blipFill>
        <p:spPr>
          <a:xfrm>
            <a:off x="1641067" y="0"/>
            <a:ext cx="5861866" cy="5143500"/>
          </a:xfrm>
          <a:prstGeom prst="rect">
            <a:avLst/>
          </a:prstGeom>
        </p:spPr>
      </p:pic>
      <p:pic>
        <p:nvPicPr>
          <p:cNvPr id="5" name="Imagen 4">
            <a:extLst>
              <a:ext uri="{FF2B5EF4-FFF2-40B4-BE49-F238E27FC236}">
                <a16:creationId xmlns:a16="http://schemas.microsoft.com/office/drawing/2014/main" id="{4D8B826F-9781-5AA0-C327-1881DFD441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32279">
            <a:off x="6757070" y="262388"/>
            <a:ext cx="2190512" cy="1636813"/>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899</TotalTime>
  <Words>2338</Words>
  <Application>Microsoft Macintosh PowerPoint</Application>
  <PresentationFormat>Presentación en pantalla (16:9)</PresentationFormat>
  <Paragraphs>196</Paragraphs>
  <Slides>14</Slides>
  <Notes>13</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vt:i4>
      </vt:variant>
    </vt:vector>
  </HeadingPairs>
  <TitlesOfParts>
    <vt:vector size="21" baseType="lpstr">
      <vt:lpstr>Arial</vt:lpstr>
      <vt:lpstr>Calibri</vt:lpstr>
      <vt:lpstr>Calibri Light</vt:lpstr>
      <vt:lpstr>NexusSansPro</vt:lpstr>
      <vt:lpstr>Raleway</vt:lpstr>
      <vt:lpstr>Roboto</vt:lpstr>
      <vt:lpstr>Tema de Office</vt:lpstr>
      <vt:lpstr> "CAPACIDAD DE ESFUERZO Y CALIDAD DE VIDA EN PACIENTES CON ENFISEMA Y FUNCIÓN PULMONAR NORMAL"  </vt:lpstr>
      <vt:lpstr>INTRODUCCIÓN</vt:lpstr>
      <vt:lpstr>OBJETIVO</vt:lpstr>
      <vt:lpstr>METODOLOGÍA</vt:lpstr>
      <vt:lpstr>METODOLOGÍA</vt:lpstr>
      <vt:lpstr>METODOLOGÍA</vt:lpstr>
      <vt:lpstr> RESULTADOS</vt:lpstr>
      <vt:lpstr> RESULTADOS</vt:lpstr>
      <vt:lpstr>RESULTADOS</vt:lpstr>
      <vt:lpstr>RESULTADOS</vt:lpstr>
      <vt:lpstr>RESULTADOS</vt:lpstr>
      <vt:lpstr>RESULTADOS</vt:lpstr>
      <vt:lpstr>CONCLUSIONES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Microsoft Office User</cp:lastModifiedBy>
  <cp:revision>64</cp:revision>
  <dcterms:created xsi:type="dcterms:W3CDTF">2022-01-11T08:55:46Z</dcterms:created>
  <dcterms:modified xsi:type="dcterms:W3CDTF">2023-02-20T23:01:10Z</dcterms:modified>
</cp:coreProperties>
</file>