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58" r:id="rId4"/>
    <p:sldId id="260" r:id="rId5"/>
    <p:sldId id="259" r:id="rId6"/>
    <p:sldId id="262" r:id="rId7"/>
    <p:sldId id="261" r:id="rId8"/>
    <p:sldId id="268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E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CE047-85DA-862E-744F-809BAD607849}" v="3230" dt="2023-02-26T22:58:18.153"/>
    <p1510:client id="{4E16CBBB-04F0-9980-52C8-E7A82823EE65}" v="183" dt="2023-03-20T20:32:16.948"/>
    <p1510:client id="{BF2B6E5D-EC76-B9E8-73FF-24A939C365D8}" v="590" dt="2023-03-11T21:38:31.744"/>
    <p1510:client id="{CE58C81F-A953-6969-1FBC-60E5A3AC540B}" v="507" dt="2023-03-12T10:22:45.390"/>
    <p1510:client id="{FA94439A-6D49-9A4B-2D3B-29DA603FB6EB}" v="312" dt="2023-02-24T22:27:17.1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LOPEZ RODRIGUEZ" userId="S::julia.lopezr@salud-juntaex.es::6bf15534-5676-4f18-aa54-d88f9878bbae" providerId="AD" clId="Web-{33ECE047-85DA-862E-744F-809BAD607849}"/>
    <pc:docChg chg="addSld modSld sldOrd">
      <pc:chgData name="JULIA LOPEZ RODRIGUEZ" userId="S::julia.lopezr@salud-juntaex.es::6bf15534-5676-4f18-aa54-d88f9878bbae" providerId="AD" clId="Web-{33ECE047-85DA-862E-744F-809BAD607849}" dt="2023-02-26T22:58:18.153" v="2918" actId="20577"/>
      <pc:docMkLst>
        <pc:docMk/>
      </pc:docMkLst>
      <pc:sldChg chg="addSp delSp modSp">
        <pc:chgData name="JULIA LOPEZ RODRIGUEZ" userId="S::julia.lopezr@salud-juntaex.es::6bf15534-5676-4f18-aa54-d88f9878bbae" providerId="AD" clId="Web-{33ECE047-85DA-862E-744F-809BAD607849}" dt="2023-02-26T16:30:58.588" v="1259"/>
        <pc:sldMkLst>
          <pc:docMk/>
          <pc:sldMk cId="0" sldId="256"/>
        </pc:sldMkLst>
        <pc:spChg chg="mod">
          <ac:chgData name="JULIA LOPEZ RODRIGUEZ" userId="S::julia.lopezr@salud-juntaex.es::6bf15534-5676-4f18-aa54-d88f9878bbae" providerId="AD" clId="Web-{33ECE047-85DA-862E-744F-809BAD607849}" dt="2023-02-26T13:01:00.446" v="23" actId="14100"/>
          <ac:spMkLst>
            <pc:docMk/>
            <pc:sldMk cId="0" sldId="256"/>
            <ac:spMk id="2" creationId="{9B852625-D62B-4B82-5994-B9D2788ECD9E}"/>
          </ac:spMkLst>
        </pc:spChg>
        <pc:spChg chg="mod">
          <ac:chgData name="JULIA LOPEZ RODRIGUEZ" userId="S::julia.lopezr@salud-juntaex.es::6bf15534-5676-4f18-aa54-d88f9878bbae" providerId="AD" clId="Web-{33ECE047-85DA-862E-744F-809BAD607849}" dt="2023-02-26T13:00:53.180" v="22" actId="1076"/>
          <ac:spMkLst>
            <pc:docMk/>
            <pc:sldMk cId="0" sldId="256"/>
            <ac:spMk id="3" creationId="{E198821C-8D8C-C4C8-4E5E-BC3BB44C3A27}"/>
          </ac:spMkLst>
        </pc:spChg>
        <pc:spChg chg="del">
          <ac:chgData name="JULIA LOPEZ RODRIGUEZ" userId="S::julia.lopezr@salud-juntaex.es::6bf15534-5676-4f18-aa54-d88f9878bbae" providerId="AD" clId="Web-{33ECE047-85DA-862E-744F-809BAD607849}" dt="2023-02-26T13:31:09.274" v="413"/>
          <ac:spMkLst>
            <pc:docMk/>
            <pc:sldMk cId="0" sldId="256"/>
            <ac:spMk id="14" creationId="{233880D1-0760-2BA0-AFDF-656DC9F7C7E1}"/>
          </ac:spMkLst>
        </pc:spChg>
        <pc:spChg chg="del">
          <ac:chgData name="JULIA LOPEZ RODRIGUEZ" userId="S::julia.lopezr@salud-juntaex.es::6bf15534-5676-4f18-aa54-d88f9878bbae" providerId="AD" clId="Web-{33ECE047-85DA-862E-744F-809BAD607849}" dt="2023-02-26T13:31:06.727" v="412"/>
          <ac:spMkLst>
            <pc:docMk/>
            <pc:sldMk cId="0" sldId="256"/>
            <ac:spMk id="15" creationId="{AF445BCE-F03F-08B5-7A13-A657FE78A92A}"/>
          </ac:spMkLst>
        </pc:spChg>
        <pc:spChg chg="del">
          <ac:chgData name="JULIA LOPEZ RODRIGUEZ" userId="S::julia.lopezr@salud-juntaex.es::6bf15534-5676-4f18-aa54-d88f9878bbae" providerId="AD" clId="Web-{33ECE047-85DA-862E-744F-809BAD607849}" dt="2023-02-26T13:31:04.414" v="411"/>
          <ac:spMkLst>
            <pc:docMk/>
            <pc:sldMk cId="0" sldId="256"/>
            <ac:spMk id="16" creationId="{8F369C3F-1105-BFE9-BC79-EDE62920780D}"/>
          </ac:spMkLst>
        </pc:spChg>
        <pc:picChg chg="add del mod">
          <ac:chgData name="JULIA LOPEZ RODRIGUEZ" userId="S::julia.lopezr@salud-juntaex.es::6bf15534-5676-4f18-aa54-d88f9878bbae" providerId="AD" clId="Web-{33ECE047-85DA-862E-744F-809BAD607849}" dt="2023-02-26T16:30:58.588" v="1259"/>
          <ac:picMkLst>
            <pc:docMk/>
            <pc:sldMk cId="0" sldId="256"/>
            <ac:picMk id="4" creationId="{9A0BF15C-1CFE-4BB7-8E5F-3FF80E9FD83A}"/>
          </ac:picMkLst>
        </pc:picChg>
        <pc:picChg chg="mod">
          <ac:chgData name="JULIA LOPEZ RODRIGUEZ" userId="S::julia.lopezr@salud-juntaex.es::6bf15534-5676-4f18-aa54-d88f9878bbae" providerId="AD" clId="Web-{33ECE047-85DA-862E-744F-809BAD607849}" dt="2023-02-26T12:51:05.437" v="4"/>
          <ac:picMkLst>
            <pc:docMk/>
            <pc:sldMk cId="0" sldId="256"/>
            <ac:picMk id="11" creationId="{A30CECAA-8BE6-EC3D-B57C-70C8082379FD}"/>
          </ac:picMkLst>
        </pc:picChg>
        <pc:picChg chg="mod">
          <ac:chgData name="JULIA LOPEZ RODRIGUEZ" userId="S::julia.lopezr@salud-juntaex.es::6bf15534-5676-4f18-aa54-d88f9878bbae" providerId="AD" clId="Web-{33ECE047-85DA-862E-744F-809BAD607849}" dt="2023-02-26T15:13:20.209" v="656" actId="1076"/>
          <ac:picMkLst>
            <pc:docMk/>
            <pc:sldMk cId="0" sldId="256"/>
            <ac:picMk id="12" creationId="{AFCE0EF6-3CFA-0776-0F09-EE8BB93CECFE}"/>
          </ac:picMkLst>
        </pc:picChg>
        <pc:picChg chg="mod">
          <ac:chgData name="JULIA LOPEZ RODRIGUEZ" userId="S::julia.lopezr@salud-juntaex.es::6bf15534-5676-4f18-aa54-d88f9878bbae" providerId="AD" clId="Web-{33ECE047-85DA-862E-744F-809BAD607849}" dt="2023-02-26T15:13:17.053" v="655" actId="1076"/>
          <ac:picMkLst>
            <pc:docMk/>
            <pc:sldMk cId="0" sldId="256"/>
            <ac:picMk id="13" creationId="{A495D573-479B-12DD-8B88-4796D89BCD36}"/>
          </ac:picMkLst>
        </pc:picChg>
      </pc:sldChg>
      <pc:sldChg chg="addSp delSp modSp">
        <pc:chgData name="JULIA LOPEZ RODRIGUEZ" userId="S::julia.lopezr@salud-juntaex.es::6bf15534-5676-4f18-aa54-d88f9878bbae" providerId="AD" clId="Web-{33ECE047-85DA-862E-744F-809BAD607849}" dt="2023-02-26T15:13:30.335" v="657" actId="14100"/>
        <pc:sldMkLst>
          <pc:docMk/>
          <pc:sldMk cId="0" sldId="257"/>
        </pc:sldMkLst>
        <pc:spChg chg="del mod">
          <ac:chgData name="JULIA LOPEZ RODRIGUEZ" userId="S::julia.lopezr@salud-juntaex.es::6bf15534-5676-4f18-aa54-d88f9878bbae" providerId="AD" clId="Web-{33ECE047-85DA-862E-744F-809BAD607849}" dt="2023-02-26T13:22:07.924" v="298"/>
          <ac:spMkLst>
            <pc:docMk/>
            <pc:sldMk cId="0" sldId="257"/>
            <ac:spMk id="2" creationId="{3142BAE8-4FC4-E00E-A3D6-8D12A5E80316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5:11:17.534" v="635" actId="1076"/>
          <ac:spMkLst>
            <pc:docMk/>
            <pc:sldMk cId="0" sldId="257"/>
            <ac:spMk id="2" creationId="{334D2EC2-9963-B0A3-48AA-624CE1CA8314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5:11:28.113" v="636"/>
          <ac:spMkLst>
            <pc:docMk/>
            <pc:sldMk cId="0" sldId="257"/>
            <ac:spMk id="3" creationId="{128B8D15-81F7-E973-A571-86686EA8E6F7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5:13:30.335" v="657" actId="14100"/>
          <ac:spMkLst>
            <pc:docMk/>
            <pc:sldMk cId="0" sldId="257"/>
            <ac:spMk id="4" creationId="{AD607F00-FDC2-583B-F507-B955F8DD4CA7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3:25:22.562" v="333"/>
          <ac:spMkLst>
            <pc:docMk/>
            <pc:sldMk cId="0" sldId="257"/>
            <ac:spMk id="5" creationId="{C16D72A3-704C-E1F9-B0EB-41063B7A1DB9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5:11:34.660" v="637"/>
          <ac:spMkLst>
            <pc:docMk/>
            <pc:sldMk cId="0" sldId="257"/>
            <ac:spMk id="7" creationId="{7B6CC0C2-7034-39FA-41F3-E60C177AC12E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3:33:06.282" v="440"/>
          <ac:spMkLst>
            <pc:docMk/>
            <pc:sldMk cId="0" sldId="257"/>
            <ac:spMk id="8" creationId="{86AC01FD-EE27-2518-E629-7965EB31235A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5:11:58.317" v="642"/>
          <ac:spMkLst>
            <pc:docMk/>
            <pc:sldMk cId="0" sldId="257"/>
            <ac:spMk id="9" creationId="{FE41AF97-1E87-E8BF-8A41-5CDE15D58924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5:11:14.378" v="634"/>
          <ac:spMkLst>
            <pc:docMk/>
            <pc:sldMk cId="0" sldId="257"/>
            <ac:spMk id="10" creationId="{09F9CB27-449B-1592-8698-10BA9B7603BA}"/>
          </ac:spMkLst>
        </pc:spChg>
      </pc:sldChg>
      <pc:sldChg chg="addSp delSp modSp">
        <pc:chgData name="JULIA LOPEZ RODRIGUEZ" userId="S::julia.lopezr@salud-juntaex.es::6bf15534-5676-4f18-aa54-d88f9878bbae" providerId="AD" clId="Web-{33ECE047-85DA-862E-744F-809BAD607849}" dt="2023-02-26T16:28:44.491" v="1255" actId="1076"/>
        <pc:sldMkLst>
          <pc:docMk/>
          <pc:sldMk cId="1569070106" sldId="258"/>
        </pc:sldMkLst>
        <pc:spChg chg="del">
          <ac:chgData name="JULIA LOPEZ RODRIGUEZ" userId="S::julia.lopezr@salud-juntaex.es::6bf15534-5676-4f18-aa54-d88f9878bbae" providerId="AD" clId="Web-{33ECE047-85DA-862E-744F-809BAD607849}" dt="2023-02-26T13:04:44.993" v="68"/>
          <ac:spMkLst>
            <pc:docMk/>
            <pc:sldMk cId="1569070106" sldId="258"/>
            <ac:spMk id="2" creationId="{11234625-4ACE-D0CF-EEB9-8CB87E88657F}"/>
          </ac:spMkLst>
        </pc:spChg>
        <pc:spChg chg="add del">
          <ac:chgData name="JULIA LOPEZ RODRIGUEZ" userId="S::julia.lopezr@salud-juntaex.es::6bf15534-5676-4f18-aa54-d88f9878bbae" providerId="AD" clId="Web-{33ECE047-85DA-862E-744F-809BAD607849}" dt="2023-02-26T15:12:38.255" v="649"/>
          <ac:spMkLst>
            <pc:docMk/>
            <pc:sldMk cId="1569070106" sldId="258"/>
            <ac:spMk id="2" creationId="{5ADFC02F-F6F2-F873-CD71-0A50B503BEC4}"/>
          </ac:spMkLst>
        </pc:spChg>
        <pc:spChg chg="del mod">
          <ac:chgData name="JULIA LOPEZ RODRIGUEZ" userId="S::julia.lopezr@salud-juntaex.es::6bf15534-5676-4f18-aa54-d88f9878bbae" providerId="AD" clId="Web-{33ECE047-85DA-862E-744F-809BAD607849}" dt="2023-02-26T13:04:52.915" v="72"/>
          <ac:spMkLst>
            <pc:docMk/>
            <pc:sldMk cId="1569070106" sldId="258"/>
            <ac:spMk id="3" creationId="{5B5F50F0-E851-375D-45D4-79972141F8A0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6:28:44.491" v="1255" actId="1076"/>
          <ac:spMkLst>
            <pc:docMk/>
            <pc:sldMk cId="1569070106" sldId="258"/>
            <ac:spMk id="4" creationId="{2C675717-1EC7-BA0F-3081-F47FC414F23B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3:11:52.725" v="223"/>
          <ac:spMkLst>
            <pc:docMk/>
            <pc:sldMk cId="1569070106" sldId="258"/>
            <ac:spMk id="4" creationId="{F4E11E67-9CAD-2A05-EAEB-CAF2734CA3A7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3:09:35.825" v="128"/>
          <ac:spMkLst>
            <pc:docMk/>
            <pc:sldMk cId="1569070106" sldId="258"/>
            <ac:spMk id="6" creationId="{AC410794-55DA-3FBA-D9F6-23A505F8C1EC}"/>
          </ac:spMkLst>
        </pc:spChg>
        <pc:spChg chg="add del">
          <ac:chgData name="JULIA LOPEZ RODRIGUEZ" userId="S::julia.lopezr@salud-juntaex.es::6bf15534-5676-4f18-aa54-d88f9878bbae" providerId="AD" clId="Web-{33ECE047-85DA-862E-744F-809BAD607849}" dt="2023-02-26T16:27:22.582" v="1242"/>
          <ac:spMkLst>
            <pc:docMk/>
            <pc:sldMk cId="1569070106" sldId="258"/>
            <ac:spMk id="7" creationId="{93D8A470-F725-5C70-D58F-3F2B4B105517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3:31:26.775" v="414"/>
          <ac:spMkLst>
            <pc:docMk/>
            <pc:sldMk cId="1569070106" sldId="258"/>
            <ac:spMk id="8" creationId="{5C402878-5551-833C-C865-EF45C48067A1}"/>
          </ac:spMkLst>
        </pc:spChg>
        <pc:spChg chg="add del">
          <ac:chgData name="JULIA LOPEZ RODRIGUEZ" userId="S::julia.lopezr@salud-juntaex.es::6bf15534-5676-4f18-aa54-d88f9878bbae" providerId="AD" clId="Web-{33ECE047-85DA-862E-744F-809BAD607849}" dt="2023-02-26T16:27:20.879" v="1241"/>
          <ac:spMkLst>
            <pc:docMk/>
            <pc:sldMk cId="1569070106" sldId="258"/>
            <ac:spMk id="9" creationId="{906BFDFC-27EE-830D-BAE1-4DEA0D5EC77C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3:09:40.216" v="129"/>
          <ac:spMkLst>
            <pc:docMk/>
            <pc:sldMk cId="1569070106" sldId="258"/>
            <ac:spMk id="9" creationId="{C810147D-5F62-B1A4-FD42-D2CB9F0B33BB}"/>
          </ac:spMkLst>
        </pc:spChg>
        <pc:spChg chg="add del">
          <ac:chgData name="JULIA LOPEZ RODRIGUEZ" userId="S::julia.lopezr@salud-juntaex.es::6bf15534-5676-4f18-aa54-d88f9878bbae" providerId="AD" clId="Web-{33ECE047-85DA-862E-744F-809BAD607849}" dt="2023-02-26T16:27:03.410" v="1237"/>
          <ac:spMkLst>
            <pc:docMk/>
            <pc:sldMk cId="1569070106" sldId="258"/>
            <ac:spMk id="11" creationId="{5B5B0AB3-BFF3-FDB7-3938-F7A7AD0B4ED2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6:27:18.957" v="1240"/>
          <ac:spMkLst>
            <pc:docMk/>
            <pc:sldMk cId="1569070106" sldId="258"/>
            <ac:spMk id="13" creationId="{427D950B-BBFB-AF80-D70C-96EB3353AAD6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5:12:35.146" v="648"/>
          <ac:spMkLst>
            <pc:docMk/>
            <pc:sldMk cId="1569070106" sldId="258"/>
            <ac:spMk id="1068" creationId="{7D50A437-17FB-F871-0282-BD04BB35A745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6:28:41.787" v="1254" actId="1076"/>
          <ac:spMkLst>
            <pc:docMk/>
            <pc:sldMk cId="1569070106" sldId="258"/>
            <ac:spMk id="1069" creationId="{C6937063-9E58-EBCC-9878-56725FC70724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3:42:38.901" v="524"/>
          <ac:spMkLst>
            <pc:docMk/>
            <pc:sldMk cId="1569070106" sldId="258"/>
            <ac:spMk id="1070" creationId="{697BA878-2DB8-06D0-884C-2F170533D862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3:42:37.384" v="523"/>
          <ac:spMkLst>
            <pc:docMk/>
            <pc:sldMk cId="1569070106" sldId="258"/>
            <ac:spMk id="1071" creationId="{B86EB2DC-B6BD-167F-EA60-FF82104A23CB}"/>
          </ac:spMkLst>
        </pc:spChg>
        <pc:graphicFrameChg chg="add del mod modGraphic">
          <ac:chgData name="JULIA LOPEZ RODRIGUEZ" userId="S::julia.lopezr@salud-juntaex.es::6bf15534-5676-4f18-aa54-d88f9878bbae" providerId="AD" clId="Web-{33ECE047-85DA-862E-744F-809BAD607849}" dt="2023-02-26T13:15:50.929" v="241"/>
          <ac:graphicFrameMkLst>
            <pc:docMk/>
            <pc:sldMk cId="1569070106" sldId="258"/>
            <ac:graphicFrameMk id="10" creationId="{0D29AC3F-5A33-CA7B-E0C5-292AD785CE20}"/>
          </ac:graphicFrameMkLst>
        </pc:graphicFrameChg>
        <pc:graphicFrameChg chg="add del mod modGraphic">
          <ac:chgData name="JULIA LOPEZ RODRIGUEZ" userId="S::julia.lopezr@salud-juntaex.es::6bf15534-5676-4f18-aa54-d88f9878bbae" providerId="AD" clId="Web-{33ECE047-85DA-862E-744F-809BAD607849}" dt="2023-02-26T13:36:16.764" v="467"/>
          <ac:graphicFrameMkLst>
            <pc:docMk/>
            <pc:sldMk cId="1569070106" sldId="258"/>
            <ac:graphicFrameMk id="811" creationId="{9AC5BB43-E871-B8E8-F05E-7907A9360AD9}"/>
          </ac:graphicFrameMkLst>
        </pc:graphicFrameChg>
        <pc:picChg chg="add mod">
          <ac:chgData name="JULIA LOPEZ RODRIGUEZ" userId="S::julia.lopezr@salud-juntaex.es::6bf15534-5676-4f18-aa54-d88f9878bbae" providerId="AD" clId="Web-{33ECE047-85DA-862E-744F-809BAD607849}" dt="2023-02-26T16:28:38.600" v="1253" actId="1076"/>
          <ac:picMkLst>
            <pc:docMk/>
            <pc:sldMk cId="1569070106" sldId="258"/>
            <ac:picMk id="5" creationId="{6F623519-55DC-A30F-B422-E74EE4E7262B}"/>
          </ac:picMkLst>
        </pc:picChg>
        <pc:picChg chg="add del mod">
          <ac:chgData name="JULIA LOPEZ RODRIGUEZ" userId="S::julia.lopezr@salud-juntaex.es::6bf15534-5676-4f18-aa54-d88f9878bbae" providerId="AD" clId="Web-{33ECE047-85DA-862E-744F-809BAD607849}" dt="2023-02-26T15:16:01.714" v="660"/>
          <ac:picMkLst>
            <pc:docMk/>
            <pc:sldMk cId="1569070106" sldId="258"/>
            <ac:picMk id="1072" creationId="{5A600C08-5DBA-2E6F-7851-348589468EE0}"/>
          </ac:picMkLst>
        </pc:picChg>
      </pc:sldChg>
      <pc:sldChg chg="addSp delSp modSp ord">
        <pc:chgData name="JULIA LOPEZ RODRIGUEZ" userId="S::julia.lopezr@salud-juntaex.es::6bf15534-5676-4f18-aa54-d88f9878bbae" providerId="AD" clId="Web-{33ECE047-85DA-862E-744F-809BAD607849}" dt="2023-02-26T18:44:00.720" v="2875" actId="20577"/>
        <pc:sldMkLst>
          <pc:docMk/>
          <pc:sldMk cId="1595707741" sldId="259"/>
        </pc:sldMkLst>
        <pc:spChg chg="del">
          <ac:chgData name="JULIA LOPEZ RODRIGUEZ" userId="S::julia.lopezr@salud-juntaex.es::6bf15534-5676-4f18-aa54-d88f9878bbae" providerId="AD" clId="Web-{33ECE047-85DA-862E-744F-809BAD607849}" dt="2023-02-26T13:20:51.309" v="291"/>
          <ac:spMkLst>
            <pc:docMk/>
            <pc:sldMk cId="1595707741" sldId="259"/>
            <ac:spMk id="2" creationId="{DD33D451-DD61-CFC3-98DA-427B5F2F1F77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7:29:54.750" v="1657"/>
          <ac:spMkLst>
            <pc:docMk/>
            <pc:sldMk cId="1595707741" sldId="259"/>
            <ac:spMk id="3" creationId="{0D1FB798-F233-D606-FB02-3DC40D0CE5D8}"/>
          </ac:spMkLst>
        </pc:spChg>
        <pc:spChg chg="del">
          <ac:chgData name="JULIA LOPEZ RODRIGUEZ" userId="S::julia.lopezr@salud-juntaex.es::6bf15534-5676-4f18-aa54-d88f9878bbae" providerId="AD" clId="Web-{33ECE047-85DA-862E-744F-809BAD607849}" dt="2023-02-26T13:20:54.513" v="292"/>
          <ac:spMkLst>
            <pc:docMk/>
            <pc:sldMk cId="1595707741" sldId="259"/>
            <ac:spMk id="3" creationId="{3916BE86-AD74-304B-76CC-E2D87CAFA80B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8:39:29.023" v="2847" actId="1076"/>
          <ac:spMkLst>
            <pc:docMk/>
            <pc:sldMk cId="1595707741" sldId="259"/>
            <ac:spMk id="5" creationId="{2FEF41A1-B184-1DCC-8E34-0C74A79338A9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8:44:00.720" v="2875" actId="20577"/>
          <ac:spMkLst>
            <pc:docMk/>
            <pc:sldMk cId="1595707741" sldId="259"/>
            <ac:spMk id="6" creationId="{7188E261-E219-CF24-B9B4-EC62033D1574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7:29:45.328" v="1656"/>
          <ac:spMkLst>
            <pc:docMk/>
            <pc:sldMk cId="1595707741" sldId="259"/>
            <ac:spMk id="7" creationId="{2F340B5E-7A38-13FB-214B-FDB17F455C20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7:30:13.360" v="1660"/>
          <ac:spMkLst>
            <pc:docMk/>
            <pc:sldMk cId="1595707741" sldId="259"/>
            <ac:spMk id="8" creationId="{178C5B7E-66F3-3A2A-1D35-FAD6BB39A688}"/>
          </ac:spMkLst>
        </pc:spChg>
        <pc:graphicFrameChg chg="add mod modGraphic">
          <ac:chgData name="JULIA LOPEZ RODRIGUEZ" userId="S::julia.lopezr@salud-juntaex.es::6bf15534-5676-4f18-aa54-d88f9878bbae" providerId="AD" clId="Web-{33ECE047-85DA-862E-744F-809BAD607849}" dt="2023-02-26T18:38:42.006" v="2846"/>
          <ac:graphicFrameMkLst>
            <pc:docMk/>
            <pc:sldMk cId="1595707741" sldId="259"/>
            <ac:graphicFrameMk id="3" creationId="{EA9BD737-093B-2E37-9758-55F8DB58C273}"/>
          </ac:graphicFrameMkLst>
        </pc:graphicFrameChg>
        <pc:graphicFrameChg chg="add del mod ord modGraphic">
          <ac:chgData name="JULIA LOPEZ RODRIGUEZ" userId="S::julia.lopezr@salud-juntaex.es::6bf15534-5676-4f18-aa54-d88f9878bbae" providerId="AD" clId="Web-{33ECE047-85DA-862E-744F-809BAD607849}" dt="2023-02-26T17:30:09.579" v="1658"/>
          <ac:graphicFrameMkLst>
            <pc:docMk/>
            <pc:sldMk cId="1595707741" sldId="259"/>
            <ac:graphicFrameMk id="4" creationId="{A72C2CE3-B472-23AC-9D79-1F70FA07B21D}"/>
          </ac:graphicFrameMkLst>
        </pc:graphicFrameChg>
        <pc:graphicFrameChg chg="add del mod">
          <ac:chgData name="JULIA LOPEZ RODRIGUEZ" userId="S::julia.lopezr@salud-juntaex.es::6bf15534-5676-4f18-aa54-d88f9878bbae" providerId="AD" clId="Web-{33ECE047-85DA-862E-744F-809BAD607849}" dt="2023-02-26T18:00:11.826" v="1664"/>
          <ac:graphicFrameMkLst>
            <pc:docMk/>
            <pc:sldMk cId="1595707741" sldId="259"/>
            <ac:graphicFrameMk id="10" creationId="{071801B1-08E7-CCF0-F435-AEF678ADA66E}"/>
          </ac:graphicFrameMkLst>
        </pc:graphicFrameChg>
        <pc:picChg chg="add del mod">
          <ac:chgData name="JULIA LOPEZ RODRIGUEZ" userId="S::julia.lopezr@salud-juntaex.es::6bf15534-5676-4f18-aa54-d88f9878bbae" providerId="AD" clId="Web-{33ECE047-85DA-862E-744F-809BAD607849}" dt="2023-02-26T18:36:36.252" v="2758"/>
          <ac:picMkLst>
            <pc:docMk/>
            <pc:sldMk cId="1595707741" sldId="259"/>
            <ac:picMk id="2" creationId="{B8D3D132-7748-4F00-E54F-7D8D0DE440EB}"/>
          </ac:picMkLst>
        </pc:picChg>
      </pc:sldChg>
      <pc:sldChg chg="addSp delSp modSp">
        <pc:chgData name="JULIA LOPEZ RODRIGUEZ" userId="S::julia.lopezr@salud-juntaex.es::6bf15534-5676-4f18-aa54-d88f9878bbae" providerId="AD" clId="Web-{33ECE047-85DA-862E-744F-809BAD607849}" dt="2023-02-26T18:44:38.409" v="2879" actId="1076"/>
        <pc:sldMkLst>
          <pc:docMk/>
          <pc:sldMk cId="1520577058" sldId="260"/>
        </pc:sldMkLst>
        <pc:spChg chg="del">
          <ac:chgData name="JULIA LOPEZ RODRIGUEZ" userId="S::julia.lopezr@salud-juntaex.es::6bf15534-5676-4f18-aa54-d88f9878bbae" providerId="AD" clId="Web-{33ECE047-85DA-862E-744F-809BAD607849}" dt="2023-02-26T15:40:00.418" v="1110"/>
          <ac:spMkLst>
            <pc:docMk/>
            <pc:sldMk cId="1520577058" sldId="260"/>
            <ac:spMk id="2" creationId="{DD33D451-DD61-CFC3-98DA-427B5F2F1F77}"/>
          </ac:spMkLst>
        </pc:spChg>
        <pc:spChg chg="del">
          <ac:chgData name="JULIA LOPEZ RODRIGUEZ" userId="S::julia.lopezr@salud-juntaex.es::6bf15534-5676-4f18-aa54-d88f9878bbae" providerId="AD" clId="Web-{33ECE047-85DA-862E-744F-809BAD607849}" dt="2023-02-26T15:27:48.108" v="701"/>
          <ac:spMkLst>
            <pc:docMk/>
            <pc:sldMk cId="1520577058" sldId="260"/>
            <ac:spMk id="3" creationId="{3916BE86-AD74-304B-76CC-E2D87CAFA80B}"/>
          </ac:spMkLst>
        </pc:spChg>
        <pc:spChg chg="add del mod">
          <ac:chgData name="JULIA LOPEZ RODRIGUEZ" userId="S::julia.lopezr@salud-juntaex.es::6bf15534-5676-4f18-aa54-d88f9878bbae" providerId="AD" clId="Web-{33ECE047-85DA-862E-744F-809BAD607849}" dt="2023-02-26T15:28:15.577" v="702"/>
          <ac:spMkLst>
            <pc:docMk/>
            <pc:sldMk cId="1520577058" sldId="260"/>
            <ac:spMk id="6" creationId="{233C1A64-022B-C95C-2AD6-4231909EA667}"/>
          </ac:spMkLst>
        </pc:spChg>
        <pc:spChg chg="add">
          <ac:chgData name="JULIA LOPEZ RODRIGUEZ" userId="S::julia.lopezr@salud-juntaex.es::6bf15534-5676-4f18-aa54-d88f9878bbae" providerId="AD" clId="Web-{33ECE047-85DA-862E-744F-809BAD607849}" dt="2023-02-26T17:13:43.661" v="1569"/>
          <ac:spMkLst>
            <pc:docMk/>
            <pc:sldMk cId="1520577058" sldId="260"/>
            <ac:spMk id="9" creationId="{8E5D34C9-0327-E53B-8E06-82455FEDCBBE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17:15:23.633" v="1596" actId="20577"/>
          <ac:spMkLst>
            <pc:docMk/>
            <pc:sldMk cId="1520577058" sldId="260"/>
            <ac:spMk id="10" creationId="{F62E6D38-3F4C-F37A-FFA4-6C2200651FBF}"/>
          </ac:spMkLst>
        </pc:spChg>
        <pc:graphicFrameChg chg="add mod ord modGraphic">
          <ac:chgData name="JULIA LOPEZ RODRIGUEZ" userId="S::julia.lopezr@salud-juntaex.es::6bf15534-5676-4f18-aa54-d88f9878bbae" providerId="AD" clId="Web-{33ECE047-85DA-862E-744F-809BAD607849}" dt="2023-02-26T18:44:36.346" v="2878" actId="1076"/>
          <ac:graphicFrameMkLst>
            <pc:docMk/>
            <pc:sldMk cId="1520577058" sldId="260"/>
            <ac:graphicFrameMk id="7" creationId="{0585A91E-0EE6-3B91-CE27-0BBFA5D733DE}"/>
          </ac:graphicFrameMkLst>
        </pc:graphicFrameChg>
        <pc:picChg chg="add mod">
          <ac:chgData name="JULIA LOPEZ RODRIGUEZ" userId="S::julia.lopezr@salud-juntaex.es::6bf15534-5676-4f18-aa54-d88f9878bbae" providerId="AD" clId="Web-{33ECE047-85DA-862E-744F-809BAD607849}" dt="2023-02-26T18:44:38.409" v="2879" actId="1076"/>
          <ac:picMkLst>
            <pc:docMk/>
            <pc:sldMk cId="1520577058" sldId="260"/>
            <ac:picMk id="4" creationId="{259A52D8-58FA-D554-E043-F7666773C30A}"/>
          </ac:picMkLst>
        </pc:picChg>
      </pc:sldChg>
      <pc:sldChg chg="addSp delSp modSp">
        <pc:chgData name="JULIA LOPEZ RODRIGUEZ" userId="S::julia.lopezr@salud-juntaex.es::6bf15534-5676-4f18-aa54-d88f9878bbae" providerId="AD" clId="Web-{33ECE047-85DA-862E-744F-809BAD607849}" dt="2023-02-26T22:36:27.418" v="2897" actId="1076"/>
        <pc:sldMkLst>
          <pc:docMk/>
          <pc:sldMk cId="2467443145" sldId="261"/>
        </pc:sldMkLst>
        <pc:spChg chg="del">
          <ac:chgData name="JULIA LOPEZ RODRIGUEZ" userId="S::julia.lopezr@salud-juntaex.es::6bf15534-5676-4f18-aa54-d88f9878bbae" providerId="AD" clId="Web-{33ECE047-85DA-862E-744F-809BAD607849}" dt="2023-02-26T15:25:07.072" v="694"/>
          <ac:spMkLst>
            <pc:docMk/>
            <pc:sldMk cId="2467443145" sldId="261"/>
            <ac:spMk id="2" creationId="{DD33D451-DD61-CFC3-98DA-427B5F2F1F77}"/>
          </ac:spMkLst>
        </pc:spChg>
        <pc:spChg chg="mod">
          <ac:chgData name="JULIA LOPEZ RODRIGUEZ" userId="S::julia.lopezr@salud-juntaex.es::6bf15534-5676-4f18-aa54-d88f9878bbae" providerId="AD" clId="Web-{33ECE047-85DA-862E-744F-809BAD607849}" dt="2023-02-26T22:34:41.753" v="2885" actId="1076"/>
          <ac:spMkLst>
            <pc:docMk/>
            <pc:sldMk cId="2467443145" sldId="261"/>
            <ac:spMk id="3" creationId="{3916BE86-AD74-304B-76CC-E2D87CAFA80B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22:34:39.581" v="2884" actId="1076"/>
          <ac:spMkLst>
            <pc:docMk/>
            <pc:sldMk cId="2467443145" sldId="261"/>
            <ac:spMk id="5" creationId="{90826081-F053-C02A-4035-4C5F9ED8287C}"/>
          </ac:spMkLst>
        </pc:spChg>
        <pc:picChg chg="add mod">
          <ac:chgData name="JULIA LOPEZ RODRIGUEZ" userId="S::julia.lopezr@salud-juntaex.es::6bf15534-5676-4f18-aa54-d88f9878bbae" providerId="AD" clId="Web-{33ECE047-85DA-862E-744F-809BAD607849}" dt="2023-02-26T22:36:27.418" v="2897" actId="1076"/>
          <ac:picMkLst>
            <pc:docMk/>
            <pc:sldMk cId="2467443145" sldId="261"/>
            <ac:picMk id="2" creationId="{C85EA9DA-A4EA-1BC4-06D5-01DFBDAED027}"/>
          </ac:picMkLst>
        </pc:picChg>
        <pc:picChg chg="add mod">
          <ac:chgData name="JULIA LOPEZ RODRIGUEZ" userId="S::julia.lopezr@salud-juntaex.es::6bf15534-5676-4f18-aa54-d88f9878bbae" providerId="AD" clId="Web-{33ECE047-85DA-862E-744F-809BAD607849}" dt="2023-02-26T22:36:22.386" v="2894" actId="14100"/>
          <ac:picMkLst>
            <pc:docMk/>
            <pc:sldMk cId="2467443145" sldId="261"/>
            <ac:picMk id="4" creationId="{C7275863-29C8-15DD-DE06-D1267B2AD849}"/>
          </ac:picMkLst>
        </pc:picChg>
      </pc:sldChg>
      <pc:sldChg chg="addSp delSp modSp new">
        <pc:chgData name="JULIA LOPEZ RODRIGUEZ" userId="S::julia.lopezr@salud-juntaex.es::6bf15534-5676-4f18-aa54-d88f9878bbae" providerId="AD" clId="Web-{33ECE047-85DA-862E-744F-809BAD607849}" dt="2023-02-26T16:50:42.155" v="1278" actId="20577"/>
        <pc:sldMkLst>
          <pc:docMk/>
          <pc:sldMk cId="2230112063" sldId="262"/>
        </pc:sldMkLst>
        <pc:spChg chg="del">
          <ac:chgData name="JULIA LOPEZ RODRIGUEZ" userId="S::julia.lopezr@salud-juntaex.es::6bf15534-5676-4f18-aa54-d88f9878bbae" providerId="AD" clId="Web-{33ECE047-85DA-862E-744F-809BAD607849}" dt="2023-02-26T16:03:01.583" v="1164"/>
          <ac:spMkLst>
            <pc:docMk/>
            <pc:sldMk cId="2230112063" sldId="262"/>
            <ac:spMk id="2" creationId="{3D2F52C4-3C45-4E4A-F7A3-58533F0AC56C}"/>
          </ac:spMkLst>
        </pc:spChg>
        <pc:spChg chg="mod">
          <ac:chgData name="JULIA LOPEZ RODRIGUEZ" userId="S::julia.lopezr@salud-juntaex.es::6bf15534-5676-4f18-aa54-d88f9878bbae" providerId="AD" clId="Web-{33ECE047-85DA-862E-744F-809BAD607849}" dt="2023-02-26T16:50:42.155" v="1278" actId="20577"/>
          <ac:spMkLst>
            <pc:docMk/>
            <pc:sldMk cId="2230112063" sldId="262"/>
            <ac:spMk id="3" creationId="{85D5AAE3-6A1B-74A0-4F3A-49B8F8256E61}"/>
          </ac:spMkLst>
        </pc:spChg>
        <pc:spChg chg="add">
          <ac:chgData name="JULIA LOPEZ RODRIGUEZ" userId="S::julia.lopezr@salud-juntaex.es::6bf15534-5676-4f18-aa54-d88f9878bbae" providerId="AD" clId="Web-{33ECE047-85DA-862E-744F-809BAD607849}" dt="2023-02-26T16:04:41.619" v="1174"/>
          <ac:spMkLst>
            <pc:docMk/>
            <pc:sldMk cId="2230112063" sldId="262"/>
            <ac:spMk id="6" creationId="{90F631B0-D4B4-D52F-564A-EF846F9F75BE}"/>
          </ac:spMkLst>
        </pc:spChg>
        <pc:picChg chg="add mod">
          <ac:chgData name="JULIA LOPEZ RODRIGUEZ" userId="S::julia.lopezr@salud-juntaex.es::6bf15534-5676-4f18-aa54-d88f9878bbae" providerId="AD" clId="Web-{33ECE047-85DA-862E-744F-809BAD607849}" dt="2023-02-26T16:04:19.009" v="1172" actId="1076"/>
          <ac:picMkLst>
            <pc:docMk/>
            <pc:sldMk cId="2230112063" sldId="262"/>
            <ac:picMk id="4" creationId="{6129EFC1-FC80-435D-C27E-61C14274F706}"/>
          </ac:picMkLst>
        </pc:picChg>
      </pc:sldChg>
      <pc:sldChg chg="addSp delSp modSp new ord">
        <pc:chgData name="JULIA LOPEZ RODRIGUEZ" userId="S::julia.lopezr@salud-juntaex.es::6bf15534-5676-4f18-aa54-d88f9878bbae" providerId="AD" clId="Web-{33ECE047-85DA-862E-744F-809BAD607849}" dt="2023-02-26T22:58:18.153" v="2918" actId="20577"/>
        <pc:sldMkLst>
          <pc:docMk/>
          <pc:sldMk cId="3049355134" sldId="263"/>
        </pc:sldMkLst>
        <pc:spChg chg="del">
          <ac:chgData name="JULIA LOPEZ RODRIGUEZ" userId="S::julia.lopezr@salud-juntaex.es::6bf15534-5676-4f18-aa54-d88f9878bbae" providerId="AD" clId="Web-{33ECE047-85DA-862E-744F-809BAD607849}" dt="2023-02-26T22:36:50.762" v="2898"/>
          <ac:spMkLst>
            <pc:docMk/>
            <pc:sldMk cId="3049355134" sldId="263"/>
            <ac:spMk id="2" creationId="{2FA6E60E-FE1C-46D1-BEF7-7A15048396F7}"/>
          </ac:spMkLst>
        </pc:spChg>
        <pc:spChg chg="mod">
          <ac:chgData name="JULIA LOPEZ RODRIGUEZ" userId="S::julia.lopezr@salud-juntaex.es::6bf15534-5676-4f18-aa54-d88f9878bbae" providerId="AD" clId="Web-{33ECE047-85DA-862E-744F-809BAD607849}" dt="2023-02-26T22:58:18.153" v="2918" actId="20577"/>
          <ac:spMkLst>
            <pc:docMk/>
            <pc:sldMk cId="3049355134" sldId="263"/>
            <ac:spMk id="3" creationId="{92EC158E-3EB7-D319-184E-8AA627FFF496}"/>
          </ac:spMkLst>
        </pc:spChg>
        <pc:spChg chg="add mod">
          <ac:chgData name="JULIA LOPEZ RODRIGUEZ" userId="S::julia.lopezr@salud-juntaex.es::6bf15534-5676-4f18-aa54-d88f9878bbae" providerId="AD" clId="Web-{33ECE047-85DA-862E-744F-809BAD607849}" dt="2023-02-26T22:37:40.482" v="2900" actId="1076"/>
          <ac:spMkLst>
            <pc:docMk/>
            <pc:sldMk cId="3049355134" sldId="263"/>
            <ac:spMk id="5" creationId="{0710BEC1-D7CE-3AB7-A6C5-64F400141490}"/>
          </ac:spMkLst>
        </pc:spChg>
      </pc:sldChg>
      <pc:sldChg chg="addSp delSp modSp new">
        <pc:chgData name="JULIA LOPEZ RODRIGUEZ" userId="S::julia.lopezr@salud-juntaex.es::6bf15534-5676-4f18-aa54-d88f9878bbae" providerId="AD" clId="Web-{33ECE047-85DA-862E-744F-809BAD607849}" dt="2023-02-26T22:57:58.824" v="2904" actId="1076"/>
        <pc:sldMkLst>
          <pc:docMk/>
          <pc:sldMk cId="2932017405" sldId="264"/>
        </pc:sldMkLst>
        <pc:spChg chg="del">
          <ac:chgData name="JULIA LOPEZ RODRIGUEZ" userId="S::julia.lopezr@salud-juntaex.es::6bf15534-5676-4f18-aa54-d88f9878bbae" providerId="AD" clId="Web-{33ECE047-85DA-862E-744F-809BAD607849}" dt="2023-02-26T22:57:50.933" v="2902"/>
          <ac:spMkLst>
            <pc:docMk/>
            <pc:sldMk cId="2932017405" sldId="264"/>
            <ac:spMk id="2" creationId="{9343DC4D-7DF4-2385-DA4B-FAD011312CBF}"/>
          </ac:spMkLst>
        </pc:spChg>
        <pc:spChg chg="del">
          <ac:chgData name="JULIA LOPEZ RODRIGUEZ" userId="S::julia.lopezr@salud-juntaex.es::6bf15534-5676-4f18-aa54-d88f9878bbae" providerId="AD" clId="Web-{33ECE047-85DA-862E-744F-809BAD607849}" dt="2023-02-26T22:57:46.730" v="2901"/>
          <ac:spMkLst>
            <pc:docMk/>
            <pc:sldMk cId="2932017405" sldId="264"/>
            <ac:spMk id="3" creationId="{C7823B4E-7CB1-529A-F20B-E40FDB1852BE}"/>
          </ac:spMkLst>
        </pc:spChg>
        <pc:picChg chg="add mod ord">
          <ac:chgData name="JULIA LOPEZ RODRIGUEZ" userId="S::julia.lopezr@salud-juntaex.es::6bf15534-5676-4f18-aa54-d88f9878bbae" providerId="AD" clId="Web-{33ECE047-85DA-862E-744F-809BAD607849}" dt="2023-02-26T22:57:58.824" v="2904" actId="1076"/>
          <ac:picMkLst>
            <pc:docMk/>
            <pc:sldMk cId="2932017405" sldId="264"/>
            <ac:picMk id="4" creationId="{D6FD1E1B-2615-2261-4756-1443BD189A91}"/>
          </ac:picMkLst>
        </pc:picChg>
      </pc:sldChg>
    </pc:docChg>
  </pc:docChgLst>
  <pc:docChgLst>
    <pc:chgData name="JULIA LOPEZ RODRIGUEZ" userId="S::julia.lopezr@salud-juntaex.es::6bf15534-5676-4f18-aa54-d88f9878bbae" providerId="AD" clId="Web-{4E16CBBB-04F0-9980-52C8-E7A82823EE65}"/>
    <pc:docChg chg="delSld modSld">
      <pc:chgData name="JULIA LOPEZ RODRIGUEZ" userId="S::julia.lopezr@salud-juntaex.es::6bf15534-5676-4f18-aa54-d88f9878bbae" providerId="AD" clId="Web-{4E16CBBB-04F0-9980-52C8-E7A82823EE65}" dt="2023-03-20T20:32:16.948" v="172" actId="14100"/>
      <pc:docMkLst>
        <pc:docMk/>
      </pc:docMkLst>
      <pc:sldChg chg="del">
        <pc:chgData name="JULIA LOPEZ RODRIGUEZ" userId="S::julia.lopezr@salud-juntaex.es::6bf15534-5676-4f18-aa54-d88f9878bbae" providerId="AD" clId="Web-{4E16CBBB-04F0-9980-52C8-E7A82823EE65}" dt="2023-03-20T20:18:26.405" v="1"/>
        <pc:sldMkLst>
          <pc:docMk/>
          <pc:sldMk cId="0" sldId="257"/>
        </pc:sldMkLst>
      </pc:sldChg>
      <pc:sldChg chg="addSp delSp modSp">
        <pc:chgData name="JULIA LOPEZ RODRIGUEZ" userId="S::julia.lopezr@salud-juntaex.es::6bf15534-5676-4f18-aa54-d88f9878bbae" providerId="AD" clId="Web-{4E16CBBB-04F0-9980-52C8-E7A82823EE65}" dt="2023-03-20T20:23:55.525" v="68" actId="1076"/>
        <pc:sldMkLst>
          <pc:docMk/>
          <pc:sldMk cId="1569070106" sldId="258"/>
        </pc:sldMkLst>
        <pc:spChg chg="mod">
          <ac:chgData name="JULIA LOPEZ RODRIGUEZ" userId="S::julia.lopezr@salud-juntaex.es::6bf15534-5676-4f18-aa54-d88f9878bbae" providerId="AD" clId="Web-{4E16CBBB-04F0-9980-52C8-E7A82823EE65}" dt="2023-03-20T20:18:41.968" v="7" actId="1076"/>
          <ac:spMkLst>
            <pc:docMk/>
            <pc:sldMk cId="1569070106" sldId="258"/>
            <ac:spMk id="4" creationId="{2C675717-1EC7-BA0F-3081-F47FC414F23B}"/>
          </ac:spMkLst>
        </pc:spChg>
        <pc:spChg chg="mod">
          <ac:chgData name="JULIA LOPEZ RODRIGUEZ" userId="S::julia.lopezr@salud-juntaex.es::6bf15534-5676-4f18-aa54-d88f9878bbae" providerId="AD" clId="Web-{4E16CBBB-04F0-9980-52C8-E7A82823EE65}" dt="2023-03-20T20:23:55.525" v="68" actId="1076"/>
          <ac:spMkLst>
            <pc:docMk/>
            <pc:sldMk cId="1569070106" sldId="258"/>
            <ac:spMk id="1069" creationId="{C6937063-9E58-EBCC-9878-56725FC70724}"/>
          </ac:spMkLst>
        </pc:spChg>
        <pc:picChg chg="add mod">
          <ac:chgData name="JULIA LOPEZ RODRIGUEZ" userId="S::julia.lopezr@salud-juntaex.es::6bf15534-5676-4f18-aa54-d88f9878bbae" providerId="AD" clId="Web-{4E16CBBB-04F0-9980-52C8-E7A82823EE65}" dt="2023-03-20T20:19:43.267" v="19" actId="1076"/>
          <ac:picMkLst>
            <pc:docMk/>
            <pc:sldMk cId="1569070106" sldId="258"/>
            <ac:picMk id="3" creationId="{E31063F5-D048-3B6E-B70C-6771DF208A5F}"/>
          </ac:picMkLst>
        </pc:picChg>
        <pc:picChg chg="del mod">
          <ac:chgData name="JULIA LOPEZ RODRIGUEZ" userId="S::julia.lopezr@salud-juntaex.es::6bf15534-5676-4f18-aa54-d88f9878bbae" providerId="AD" clId="Web-{4E16CBBB-04F0-9980-52C8-E7A82823EE65}" dt="2023-03-20T20:20:57.926" v="34"/>
          <ac:picMkLst>
            <pc:docMk/>
            <pc:sldMk cId="1569070106" sldId="258"/>
            <ac:picMk id="5" creationId="{6F623519-55DC-A30F-B422-E74EE4E7262B}"/>
          </ac:picMkLst>
        </pc:picChg>
        <pc:picChg chg="add mod">
          <ac:chgData name="JULIA LOPEZ RODRIGUEZ" userId="S::julia.lopezr@salud-juntaex.es::6bf15534-5676-4f18-aa54-d88f9878bbae" providerId="AD" clId="Web-{4E16CBBB-04F0-9980-52C8-E7A82823EE65}" dt="2023-03-20T20:19:54.174" v="22" actId="1076"/>
          <ac:picMkLst>
            <pc:docMk/>
            <pc:sldMk cId="1569070106" sldId="258"/>
            <ac:picMk id="7" creationId="{6A0485AC-9235-D0CD-F2F1-538C40E66232}"/>
          </ac:picMkLst>
        </pc:picChg>
        <pc:picChg chg="add mod">
          <ac:chgData name="JULIA LOPEZ RODRIGUEZ" userId="S::julia.lopezr@salud-juntaex.es::6bf15534-5676-4f18-aa54-d88f9878bbae" providerId="AD" clId="Web-{4E16CBBB-04F0-9980-52C8-E7A82823EE65}" dt="2023-03-20T20:20:12.362" v="24" actId="1076"/>
          <ac:picMkLst>
            <pc:docMk/>
            <pc:sldMk cId="1569070106" sldId="258"/>
            <ac:picMk id="9" creationId="{AE052A19-045F-1838-370C-074682366ED9}"/>
          </ac:picMkLst>
        </pc:picChg>
      </pc:sldChg>
      <pc:sldChg chg="addSp delSp modSp">
        <pc:chgData name="JULIA LOPEZ RODRIGUEZ" userId="S::julia.lopezr@salud-juntaex.es::6bf15534-5676-4f18-aa54-d88f9878bbae" providerId="AD" clId="Web-{4E16CBBB-04F0-9980-52C8-E7A82823EE65}" dt="2023-03-20T20:32:16.948" v="172" actId="14100"/>
        <pc:sldMkLst>
          <pc:docMk/>
          <pc:sldMk cId="1595707741" sldId="259"/>
        </pc:sldMkLst>
        <pc:spChg chg="add mod">
          <ac:chgData name="JULIA LOPEZ RODRIGUEZ" userId="S::julia.lopezr@salud-juntaex.es::6bf15534-5676-4f18-aa54-d88f9878bbae" providerId="AD" clId="Web-{4E16CBBB-04F0-9980-52C8-E7A82823EE65}" dt="2023-03-20T20:27:05.782" v="143" actId="20577"/>
          <ac:spMkLst>
            <pc:docMk/>
            <pc:sldMk cId="1595707741" sldId="259"/>
            <ac:spMk id="4" creationId="{324A41BA-6B3B-8E74-2C6B-447DECA55301}"/>
          </ac:spMkLst>
        </pc:spChg>
        <pc:spChg chg="mod">
          <ac:chgData name="JULIA LOPEZ RODRIGUEZ" userId="S::julia.lopezr@salud-juntaex.es::6bf15534-5676-4f18-aa54-d88f9878bbae" providerId="AD" clId="Web-{4E16CBBB-04F0-9980-52C8-E7A82823EE65}" dt="2023-03-20T20:21:51.584" v="44" actId="20577"/>
          <ac:spMkLst>
            <pc:docMk/>
            <pc:sldMk cId="1595707741" sldId="259"/>
            <ac:spMk id="5" creationId="{2FEF41A1-B184-1DCC-8E34-0C74A79338A9}"/>
          </ac:spMkLst>
        </pc:spChg>
        <pc:spChg chg="add mod">
          <ac:chgData name="JULIA LOPEZ RODRIGUEZ" userId="S::julia.lopezr@salud-juntaex.es::6bf15534-5676-4f18-aa54-d88f9878bbae" providerId="AD" clId="Web-{4E16CBBB-04F0-9980-52C8-E7A82823EE65}" dt="2023-03-20T20:28:05.315" v="147"/>
          <ac:spMkLst>
            <pc:docMk/>
            <pc:sldMk cId="1595707741" sldId="259"/>
            <ac:spMk id="6" creationId="{FCF06004-F58D-89DE-51E8-D5D2D38E36E7}"/>
          </ac:spMkLst>
        </pc:spChg>
        <pc:spChg chg="add mod">
          <ac:chgData name="JULIA LOPEZ RODRIGUEZ" userId="S::julia.lopezr@salud-juntaex.es::6bf15534-5676-4f18-aa54-d88f9878bbae" providerId="AD" clId="Web-{4E16CBBB-04F0-9980-52C8-E7A82823EE65}" dt="2023-03-20T20:31:10.430" v="161" actId="1076"/>
          <ac:spMkLst>
            <pc:docMk/>
            <pc:sldMk cId="1595707741" sldId="259"/>
            <ac:spMk id="7" creationId="{17FE5460-AAC5-A120-4336-4A362755F728}"/>
          </ac:spMkLst>
        </pc:spChg>
        <pc:spChg chg="add mod">
          <ac:chgData name="JULIA LOPEZ RODRIGUEZ" userId="S::julia.lopezr@salud-juntaex.es::6bf15534-5676-4f18-aa54-d88f9878bbae" providerId="AD" clId="Web-{4E16CBBB-04F0-9980-52C8-E7A82823EE65}" dt="2023-03-20T20:30:34.226" v="157" actId="14100"/>
          <ac:spMkLst>
            <pc:docMk/>
            <pc:sldMk cId="1595707741" sldId="259"/>
            <ac:spMk id="8" creationId="{F60DC50A-8269-2EEA-D96D-5D6AFC629ED1}"/>
          </ac:spMkLst>
        </pc:spChg>
        <pc:spChg chg="add mod">
          <ac:chgData name="JULIA LOPEZ RODRIGUEZ" userId="S::julia.lopezr@salud-juntaex.es::6bf15534-5676-4f18-aa54-d88f9878bbae" providerId="AD" clId="Web-{4E16CBBB-04F0-9980-52C8-E7A82823EE65}" dt="2023-03-20T20:31:42.947" v="165"/>
          <ac:spMkLst>
            <pc:docMk/>
            <pc:sldMk cId="1595707741" sldId="259"/>
            <ac:spMk id="9" creationId="{E7D0E779-ECDA-D56F-5665-58B65A2C5E89}"/>
          </ac:spMkLst>
        </pc:spChg>
        <pc:spChg chg="add del">
          <ac:chgData name="JULIA LOPEZ RODRIGUEZ" userId="S::julia.lopezr@salud-juntaex.es::6bf15534-5676-4f18-aa54-d88f9878bbae" providerId="AD" clId="Web-{4E16CBBB-04F0-9980-52C8-E7A82823EE65}" dt="2023-03-20T20:31:53.948" v="167"/>
          <ac:spMkLst>
            <pc:docMk/>
            <pc:sldMk cId="1595707741" sldId="259"/>
            <ac:spMk id="10" creationId="{0CD96488-3D42-8EB0-819C-DEEF4EC49684}"/>
          </ac:spMkLst>
        </pc:spChg>
        <pc:spChg chg="add del">
          <ac:chgData name="JULIA LOPEZ RODRIGUEZ" userId="S::julia.lopezr@salud-juntaex.es::6bf15534-5676-4f18-aa54-d88f9878bbae" providerId="AD" clId="Web-{4E16CBBB-04F0-9980-52C8-E7A82823EE65}" dt="2023-03-20T20:32:08.214" v="170"/>
          <ac:spMkLst>
            <pc:docMk/>
            <pc:sldMk cId="1595707741" sldId="259"/>
            <ac:spMk id="11" creationId="{8932750C-F12A-AB14-1E23-E1CD2274A7B7}"/>
          </ac:spMkLst>
        </pc:spChg>
        <pc:spChg chg="add mod">
          <ac:chgData name="JULIA LOPEZ RODRIGUEZ" userId="S::julia.lopezr@salud-juntaex.es::6bf15534-5676-4f18-aa54-d88f9878bbae" providerId="AD" clId="Web-{4E16CBBB-04F0-9980-52C8-E7A82823EE65}" dt="2023-03-20T20:32:16.948" v="172" actId="14100"/>
          <ac:spMkLst>
            <pc:docMk/>
            <pc:sldMk cId="1595707741" sldId="259"/>
            <ac:spMk id="12" creationId="{DDFE880B-8093-201B-C0D2-EC68F2D32E0B}"/>
          </ac:spMkLst>
        </pc:spChg>
        <pc:graphicFrameChg chg="mod">
          <ac:chgData name="JULIA LOPEZ RODRIGUEZ" userId="S::julia.lopezr@salud-juntaex.es::6bf15534-5676-4f18-aa54-d88f9878bbae" providerId="AD" clId="Web-{4E16CBBB-04F0-9980-52C8-E7A82823EE65}" dt="2023-03-20T20:20:40.769" v="31" actId="1076"/>
          <ac:graphicFrameMkLst>
            <pc:docMk/>
            <pc:sldMk cId="1595707741" sldId="259"/>
            <ac:graphicFrameMk id="3" creationId="{EA9BD737-093B-2E37-9758-55F8DB58C273}"/>
          </ac:graphicFrameMkLst>
        </pc:graphicFrameChg>
      </pc:sldChg>
      <pc:sldChg chg="modSp">
        <pc:chgData name="JULIA LOPEZ RODRIGUEZ" userId="S::julia.lopezr@salud-juntaex.es::6bf15534-5676-4f18-aa54-d88f9878bbae" providerId="AD" clId="Web-{4E16CBBB-04F0-9980-52C8-E7A82823EE65}" dt="2023-03-20T20:21:47.287" v="42" actId="20577"/>
        <pc:sldMkLst>
          <pc:docMk/>
          <pc:sldMk cId="1520577058" sldId="260"/>
        </pc:sldMkLst>
        <pc:spChg chg="mod">
          <ac:chgData name="JULIA LOPEZ RODRIGUEZ" userId="S::julia.lopezr@salud-juntaex.es::6bf15534-5676-4f18-aa54-d88f9878bbae" providerId="AD" clId="Web-{4E16CBBB-04F0-9980-52C8-E7A82823EE65}" dt="2023-03-20T20:21:47.287" v="42" actId="20577"/>
          <ac:spMkLst>
            <pc:docMk/>
            <pc:sldMk cId="1520577058" sldId="260"/>
            <ac:spMk id="9" creationId="{8E5D34C9-0327-E53B-8E06-82455FEDCBBE}"/>
          </ac:spMkLst>
        </pc:spChg>
        <pc:spChg chg="mod">
          <ac:chgData name="JULIA LOPEZ RODRIGUEZ" userId="S::julia.lopezr@salud-juntaex.es::6bf15534-5676-4f18-aa54-d88f9878bbae" providerId="AD" clId="Web-{4E16CBBB-04F0-9980-52C8-E7A82823EE65}" dt="2023-03-20T20:21:39.865" v="40" actId="20577"/>
          <ac:spMkLst>
            <pc:docMk/>
            <pc:sldMk cId="1520577058" sldId="260"/>
            <ac:spMk id="10" creationId="{F62E6D38-3F4C-F37A-FFA4-6C2200651FBF}"/>
          </ac:spMkLst>
        </pc:spChg>
      </pc:sldChg>
      <pc:sldChg chg="modSp">
        <pc:chgData name="JULIA LOPEZ RODRIGUEZ" userId="S::julia.lopezr@salud-juntaex.es::6bf15534-5676-4f18-aa54-d88f9878bbae" providerId="AD" clId="Web-{4E16CBBB-04F0-9980-52C8-E7A82823EE65}" dt="2023-03-20T20:23:11.696" v="61" actId="20577"/>
        <pc:sldMkLst>
          <pc:docMk/>
          <pc:sldMk cId="2467443145" sldId="261"/>
        </pc:sldMkLst>
        <pc:spChg chg="mod">
          <ac:chgData name="JULIA LOPEZ RODRIGUEZ" userId="S::julia.lopezr@salud-juntaex.es::6bf15534-5676-4f18-aa54-d88f9878bbae" providerId="AD" clId="Web-{4E16CBBB-04F0-9980-52C8-E7A82823EE65}" dt="2023-03-20T20:23:11.696" v="61" actId="20577"/>
          <ac:spMkLst>
            <pc:docMk/>
            <pc:sldMk cId="2467443145" sldId="261"/>
            <ac:spMk id="3" creationId="{3916BE86-AD74-304B-76CC-E2D87CAFA80B}"/>
          </ac:spMkLst>
        </pc:spChg>
        <pc:spChg chg="mod">
          <ac:chgData name="JULIA LOPEZ RODRIGUEZ" userId="S::julia.lopezr@salud-juntaex.es::6bf15534-5676-4f18-aa54-d88f9878bbae" providerId="AD" clId="Web-{4E16CBBB-04F0-9980-52C8-E7A82823EE65}" dt="2023-03-20T20:22:53.836" v="58" actId="20577"/>
          <ac:spMkLst>
            <pc:docMk/>
            <pc:sldMk cId="2467443145" sldId="261"/>
            <ac:spMk id="5" creationId="{90826081-F053-C02A-4035-4C5F9ED8287C}"/>
          </ac:spMkLst>
        </pc:spChg>
      </pc:sldChg>
      <pc:sldChg chg="modSp">
        <pc:chgData name="JULIA LOPEZ RODRIGUEZ" userId="S::julia.lopezr@salud-juntaex.es::6bf15534-5676-4f18-aa54-d88f9878bbae" providerId="AD" clId="Web-{4E16CBBB-04F0-9980-52C8-E7A82823EE65}" dt="2023-03-20T20:24:30.183" v="75" actId="1076"/>
        <pc:sldMkLst>
          <pc:docMk/>
          <pc:sldMk cId="2230112063" sldId="262"/>
        </pc:sldMkLst>
        <pc:spChg chg="mod">
          <ac:chgData name="JULIA LOPEZ RODRIGUEZ" userId="S::julia.lopezr@salud-juntaex.es::6bf15534-5676-4f18-aa54-d88f9878bbae" providerId="AD" clId="Web-{4E16CBBB-04F0-9980-52C8-E7A82823EE65}" dt="2023-03-20T20:24:22.776" v="73" actId="1076"/>
          <ac:spMkLst>
            <pc:docMk/>
            <pc:sldMk cId="2230112063" sldId="262"/>
            <ac:spMk id="3" creationId="{85D5AAE3-6A1B-74A0-4F3A-49B8F8256E61}"/>
          </ac:spMkLst>
        </pc:spChg>
        <pc:spChg chg="mod">
          <ac:chgData name="JULIA LOPEZ RODRIGUEZ" userId="S::julia.lopezr@salud-juntaex.es::6bf15534-5676-4f18-aa54-d88f9878bbae" providerId="AD" clId="Web-{4E16CBBB-04F0-9980-52C8-E7A82823EE65}" dt="2023-03-20T20:22:49.539" v="56" actId="20577"/>
          <ac:spMkLst>
            <pc:docMk/>
            <pc:sldMk cId="2230112063" sldId="262"/>
            <ac:spMk id="6" creationId="{90F631B0-D4B4-D52F-564A-EF846F9F75BE}"/>
          </ac:spMkLst>
        </pc:spChg>
        <pc:picChg chg="mod">
          <ac:chgData name="JULIA LOPEZ RODRIGUEZ" userId="S::julia.lopezr@salud-juntaex.es::6bf15534-5676-4f18-aa54-d88f9878bbae" providerId="AD" clId="Web-{4E16CBBB-04F0-9980-52C8-E7A82823EE65}" dt="2023-03-20T20:24:30.183" v="75" actId="1076"/>
          <ac:picMkLst>
            <pc:docMk/>
            <pc:sldMk cId="2230112063" sldId="262"/>
            <ac:picMk id="4" creationId="{6129EFC1-FC80-435D-C27E-61C14274F706}"/>
          </ac:picMkLst>
        </pc:picChg>
      </pc:sldChg>
      <pc:sldChg chg="delSp del">
        <pc:chgData name="JULIA LOPEZ RODRIGUEZ" userId="S::julia.lopezr@salud-juntaex.es::6bf15534-5676-4f18-aa54-d88f9878bbae" providerId="AD" clId="Web-{4E16CBBB-04F0-9980-52C8-E7A82823EE65}" dt="2023-03-20T20:20:48.191" v="33"/>
        <pc:sldMkLst>
          <pc:docMk/>
          <pc:sldMk cId="3049355134" sldId="263"/>
        </pc:sldMkLst>
        <pc:picChg chg="del">
          <ac:chgData name="JULIA LOPEZ RODRIGUEZ" userId="S::julia.lopezr@salud-juntaex.es::6bf15534-5676-4f18-aa54-d88f9878bbae" providerId="AD" clId="Web-{4E16CBBB-04F0-9980-52C8-E7A82823EE65}" dt="2023-03-20T20:20:20.909" v="25"/>
          <ac:picMkLst>
            <pc:docMk/>
            <pc:sldMk cId="3049355134" sldId="263"/>
            <ac:picMk id="2" creationId="{614C1D68-EB68-E111-5027-99CD6B51A8B2}"/>
          </ac:picMkLst>
        </pc:picChg>
        <pc:picChg chg="del">
          <ac:chgData name="JULIA LOPEZ RODRIGUEZ" userId="S::julia.lopezr@salud-juntaex.es::6bf15534-5676-4f18-aa54-d88f9878bbae" providerId="AD" clId="Web-{4E16CBBB-04F0-9980-52C8-E7A82823EE65}" dt="2023-03-20T20:20:26.206" v="27"/>
          <ac:picMkLst>
            <pc:docMk/>
            <pc:sldMk cId="3049355134" sldId="263"/>
            <ac:picMk id="4" creationId="{4D6CE77A-6CE8-6CEA-7816-5CDADF870ADA}"/>
          </ac:picMkLst>
        </pc:picChg>
        <pc:picChg chg="del">
          <ac:chgData name="JULIA LOPEZ RODRIGUEZ" userId="S::julia.lopezr@salud-juntaex.es::6bf15534-5676-4f18-aa54-d88f9878bbae" providerId="AD" clId="Web-{4E16CBBB-04F0-9980-52C8-E7A82823EE65}" dt="2023-03-20T20:20:24.565" v="26"/>
          <ac:picMkLst>
            <pc:docMk/>
            <pc:sldMk cId="3049355134" sldId="263"/>
            <ac:picMk id="6" creationId="{6D6925DB-006C-094F-FDB0-22252EBED1CB}"/>
          </ac:picMkLst>
        </pc:picChg>
      </pc:sldChg>
      <pc:sldChg chg="del">
        <pc:chgData name="JULIA LOPEZ RODRIGUEZ" userId="S::julia.lopezr@salud-juntaex.es::6bf15534-5676-4f18-aa54-d88f9878bbae" providerId="AD" clId="Web-{4E16CBBB-04F0-9980-52C8-E7A82823EE65}" dt="2023-03-20T20:17:52.857" v="0"/>
        <pc:sldMkLst>
          <pc:docMk/>
          <pc:sldMk cId="1180320201" sldId="265"/>
        </pc:sldMkLst>
      </pc:sldChg>
      <pc:sldChg chg="modSp">
        <pc:chgData name="JULIA LOPEZ RODRIGUEZ" userId="S::julia.lopezr@salud-juntaex.es::6bf15534-5676-4f18-aa54-d88f9878bbae" providerId="AD" clId="Web-{4E16CBBB-04F0-9980-52C8-E7A82823EE65}" dt="2023-03-20T20:18:59.187" v="10" actId="20577"/>
        <pc:sldMkLst>
          <pc:docMk/>
          <pc:sldMk cId="4249457273" sldId="267"/>
        </pc:sldMkLst>
        <pc:spChg chg="mod">
          <ac:chgData name="JULIA LOPEZ RODRIGUEZ" userId="S::julia.lopezr@salud-juntaex.es::6bf15534-5676-4f18-aa54-d88f9878bbae" providerId="AD" clId="Web-{4E16CBBB-04F0-9980-52C8-E7A82823EE65}" dt="2023-03-20T20:18:29.827" v="3" actId="20577"/>
          <ac:spMkLst>
            <pc:docMk/>
            <pc:sldMk cId="4249457273" sldId="267"/>
            <ac:spMk id="4" creationId="{AD607F00-FDC2-583B-F507-B955F8DD4CA7}"/>
          </ac:spMkLst>
        </pc:spChg>
        <pc:spChg chg="mod">
          <ac:chgData name="JULIA LOPEZ RODRIGUEZ" userId="S::julia.lopezr@salud-juntaex.es::6bf15534-5676-4f18-aa54-d88f9878bbae" providerId="AD" clId="Web-{4E16CBBB-04F0-9980-52C8-E7A82823EE65}" dt="2023-03-20T20:18:59.187" v="10" actId="20577"/>
          <ac:spMkLst>
            <pc:docMk/>
            <pc:sldMk cId="4249457273" sldId="267"/>
            <ac:spMk id="7" creationId="{7B6CC0C2-7034-39FA-41F3-E60C177AC12E}"/>
          </ac:spMkLst>
        </pc:spChg>
      </pc:sldChg>
    </pc:docChg>
  </pc:docChgLst>
  <pc:docChgLst>
    <pc:chgData name="JULIA LOPEZ RODRIGUEZ" userId="S::julia.lopezr@salud-juntaex.es::6bf15534-5676-4f18-aa54-d88f9878bbae" providerId="AD" clId="Web-{FA94439A-6D49-9A4B-2D3B-29DA603FB6EB}"/>
    <pc:docChg chg="addSld modSld">
      <pc:chgData name="JULIA LOPEZ RODRIGUEZ" userId="S::julia.lopezr@salud-juntaex.es::6bf15534-5676-4f18-aa54-d88f9878bbae" providerId="AD" clId="Web-{FA94439A-6D49-9A4B-2D3B-29DA603FB6EB}" dt="2023-02-24T22:27:17.137" v="243"/>
      <pc:docMkLst>
        <pc:docMk/>
      </pc:docMkLst>
      <pc:sldChg chg="addSp delSp modSp">
        <pc:chgData name="JULIA LOPEZ RODRIGUEZ" userId="S::julia.lopezr@salud-juntaex.es::6bf15534-5676-4f18-aa54-d88f9878bbae" providerId="AD" clId="Web-{FA94439A-6D49-9A4B-2D3B-29DA603FB6EB}" dt="2023-02-24T22:22:57.207" v="214" actId="14100"/>
        <pc:sldMkLst>
          <pc:docMk/>
          <pc:sldMk cId="0" sldId="256"/>
        </pc:sldMkLst>
        <pc:spChg chg="add mod">
          <ac:chgData name="JULIA LOPEZ RODRIGUEZ" userId="S::julia.lopezr@salud-juntaex.es::6bf15534-5676-4f18-aa54-d88f9878bbae" providerId="AD" clId="Web-{FA94439A-6D49-9A4B-2D3B-29DA603FB6EB}" dt="2023-02-24T22:00:10.121" v="127" actId="1076"/>
          <ac:spMkLst>
            <pc:docMk/>
            <pc:sldMk cId="0" sldId="256"/>
            <ac:spMk id="2" creationId="{9B852625-D62B-4B82-5994-B9D2788ECD9E}"/>
          </ac:spMkLst>
        </pc:spChg>
        <pc:spChg chg="add mod">
          <ac:chgData name="JULIA LOPEZ RODRIGUEZ" userId="S::julia.lopezr@salud-juntaex.es::6bf15534-5676-4f18-aa54-d88f9878bbae" providerId="AD" clId="Web-{FA94439A-6D49-9A4B-2D3B-29DA603FB6EB}" dt="2023-02-24T22:00:13.996" v="128" actId="1076"/>
          <ac:spMkLst>
            <pc:docMk/>
            <pc:sldMk cId="0" sldId="256"/>
            <ac:spMk id="3" creationId="{E198821C-8D8C-C4C8-4E5E-BC3BB44C3A27}"/>
          </ac:spMkLst>
        </pc:spChg>
        <pc:spChg chg="add mod">
          <ac:chgData name="JULIA LOPEZ RODRIGUEZ" userId="S::julia.lopezr@salud-juntaex.es::6bf15534-5676-4f18-aa54-d88f9878bbae" providerId="AD" clId="Web-{FA94439A-6D49-9A4B-2D3B-29DA603FB6EB}" dt="2023-02-24T22:22:57.207" v="214" actId="14100"/>
          <ac:spMkLst>
            <pc:docMk/>
            <pc:sldMk cId="0" sldId="256"/>
            <ac:spMk id="14" creationId="{233880D1-0760-2BA0-AFDF-656DC9F7C7E1}"/>
          </ac:spMkLst>
        </pc:spChg>
        <pc:spChg chg="add mod">
          <ac:chgData name="JULIA LOPEZ RODRIGUEZ" userId="S::julia.lopezr@salud-juntaex.es::6bf15534-5676-4f18-aa54-d88f9878bbae" providerId="AD" clId="Web-{FA94439A-6D49-9A4B-2D3B-29DA603FB6EB}" dt="2023-02-24T22:17:41.917" v="198" actId="1076"/>
          <ac:spMkLst>
            <pc:docMk/>
            <pc:sldMk cId="0" sldId="256"/>
            <ac:spMk id="15" creationId="{AF445BCE-F03F-08B5-7A13-A657FE78A92A}"/>
          </ac:spMkLst>
        </pc:spChg>
        <pc:spChg chg="add mod">
          <ac:chgData name="JULIA LOPEZ RODRIGUEZ" userId="S::julia.lopezr@salud-juntaex.es::6bf15534-5676-4f18-aa54-d88f9878bbae" providerId="AD" clId="Web-{FA94439A-6D49-9A4B-2D3B-29DA603FB6EB}" dt="2023-02-24T22:17:51.839" v="201" actId="14100"/>
          <ac:spMkLst>
            <pc:docMk/>
            <pc:sldMk cId="0" sldId="256"/>
            <ac:spMk id="16" creationId="{8F369C3F-1105-BFE9-BC79-EDE62920780D}"/>
          </ac:spMkLst>
        </pc:spChg>
        <pc:picChg chg="add del mod">
          <ac:chgData name="JULIA LOPEZ RODRIGUEZ" userId="S::julia.lopezr@salud-juntaex.es::6bf15534-5676-4f18-aa54-d88f9878bbae" providerId="AD" clId="Web-{FA94439A-6D49-9A4B-2D3B-29DA603FB6EB}" dt="2023-02-24T21:52:35.792" v="100"/>
          <ac:picMkLst>
            <pc:docMk/>
            <pc:sldMk cId="0" sldId="256"/>
            <ac:picMk id="4" creationId="{BE9495ED-6DFD-3694-344D-8F590FDF44EA}"/>
          </ac:picMkLst>
        </pc:picChg>
        <pc:picChg chg="add del mod">
          <ac:chgData name="JULIA LOPEZ RODRIGUEZ" userId="S::julia.lopezr@salud-juntaex.es::6bf15534-5676-4f18-aa54-d88f9878bbae" providerId="AD" clId="Web-{FA94439A-6D49-9A4B-2D3B-29DA603FB6EB}" dt="2023-02-24T22:04:27.831" v="133"/>
          <ac:picMkLst>
            <pc:docMk/>
            <pc:sldMk cId="0" sldId="256"/>
            <ac:picMk id="5" creationId="{C1D72937-A24C-0E8E-1493-1CD172FFE785}"/>
          </ac:picMkLst>
        </pc:picChg>
        <pc:picChg chg="add del mod">
          <ac:chgData name="JULIA LOPEZ RODRIGUEZ" userId="S::julia.lopezr@salud-juntaex.es::6bf15534-5676-4f18-aa54-d88f9878bbae" providerId="AD" clId="Web-{FA94439A-6D49-9A4B-2D3B-29DA603FB6EB}" dt="2023-02-24T22:04:29.753" v="134"/>
          <ac:picMkLst>
            <pc:docMk/>
            <pc:sldMk cId="0" sldId="256"/>
            <ac:picMk id="6" creationId="{00D832D1-12F9-7594-8EA0-CCFAF2F7251C}"/>
          </ac:picMkLst>
        </pc:picChg>
        <pc:picChg chg="add del mod">
          <ac:chgData name="JULIA LOPEZ RODRIGUEZ" userId="S::julia.lopezr@salud-juntaex.es::6bf15534-5676-4f18-aa54-d88f9878bbae" providerId="AD" clId="Web-{FA94439A-6D49-9A4B-2D3B-29DA603FB6EB}" dt="2023-02-24T22:15:39.710" v="178"/>
          <ac:picMkLst>
            <pc:docMk/>
            <pc:sldMk cId="0" sldId="256"/>
            <ac:picMk id="7" creationId="{4CE78711-22B3-0120-D0BD-A625742FB45B}"/>
          </ac:picMkLst>
        </pc:picChg>
        <pc:picChg chg="add del mod">
          <ac:chgData name="JULIA LOPEZ RODRIGUEZ" userId="S::julia.lopezr@salud-juntaex.es::6bf15534-5676-4f18-aa54-d88f9878bbae" providerId="AD" clId="Web-{FA94439A-6D49-9A4B-2D3B-29DA603FB6EB}" dt="2023-02-24T22:11:55.563" v="147"/>
          <ac:picMkLst>
            <pc:docMk/>
            <pc:sldMk cId="0" sldId="256"/>
            <ac:picMk id="8" creationId="{0E6DEDAB-21F6-A93D-E334-ED12544A3184}"/>
          </ac:picMkLst>
        </pc:picChg>
        <pc:picChg chg="add del mod">
          <ac:chgData name="JULIA LOPEZ RODRIGUEZ" userId="S::julia.lopezr@salud-juntaex.es::6bf15534-5676-4f18-aa54-d88f9878bbae" providerId="AD" clId="Web-{FA94439A-6D49-9A4B-2D3B-29DA603FB6EB}" dt="2023-02-24T22:12:39.033" v="165"/>
          <ac:picMkLst>
            <pc:docMk/>
            <pc:sldMk cId="0" sldId="256"/>
            <ac:picMk id="9" creationId="{FAA5EB14-FA1C-670B-E5DD-C164FFFCA002}"/>
          </ac:picMkLst>
        </pc:picChg>
        <pc:picChg chg="add del mod">
          <ac:chgData name="JULIA LOPEZ RODRIGUEZ" userId="S::julia.lopezr@salud-juntaex.es::6bf15534-5676-4f18-aa54-d88f9878bbae" providerId="AD" clId="Web-{FA94439A-6D49-9A4B-2D3B-29DA603FB6EB}" dt="2023-02-24T22:12:39.033" v="164"/>
          <ac:picMkLst>
            <pc:docMk/>
            <pc:sldMk cId="0" sldId="256"/>
            <ac:picMk id="10" creationId="{A2DD3390-7D33-52D5-5CED-4E5E8FEC700F}"/>
          </ac:picMkLst>
        </pc:picChg>
        <pc:picChg chg="add mod">
          <ac:chgData name="JULIA LOPEZ RODRIGUEZ" userId="S::julia.lopezr@salud-juntaex.es::6bf15534-5676-4f18-aa54-d88f9878bbae" providerId="AD" clId="Web-{FA94439A-6D49-9A4B-2D3B-29DA603FB6EB}" dt="2023-02-24T22:18:35.637" v="211" actId="1076"/>
          <ac:picMkLst>
            <pc:docMk/>
            <pc:sldMk cId="0" sldId="256"/>
            <ac:picMk id="11" creationId="{A30CECAA-8BE6-EC3D-B57C-70C8082379FD}"/>
          </ac:picMkLst>
        </pc:picChg>
        <pc:picChg chg="add mod">
          <ac:chgData name="JULIA LOPEZ RODRIGUEZ" userId="S::julia.lopezr@salud-juntaex.es::6bf15534-5676-4f18-aa54-d88f9878bbae" providerId="AD" clId="Web-{FA94439A-6D49-9A4B-2D3B-29DA603FB6EB}" dt="2023-02-24T22:18:38.934" v="212" actId="1076"/>
          <ac:picMkLst>
            <pc:docMk/>
            <pc:sldMk cId="0" sldId="256"/>
            <ac:picMk id="12" creationId="{AFCE0EF6-3CFA-0776-0F09-EE8BB93CECFE}"/>
          </ac:picMkLst>
        </pc:picChg>
        <pc:picChg chg="add mod">
          <ac:chgData name="JULIA LOPEZ RODRIGUEZ" userId="S::julia.lopezr@salud-juntaex.es::6bf15534-5676-4f18-aa54-d88f9878bbae" providerId="AD" clId="Web-{FA94439A-6D49-9A4B-2D3B-29DA603FB6EB}" dt="2023-02-24T22:18:32.012" v="210" actId="1076"/>
          <ac:picMkLst>
            <pc:docMk/>
            <pc:sldMk cId="0" sldId="256"/>
            <ac:picMk id="13" creationId="{A495D573-479B-12DD-8B88-4796D89BCD36}"/>
          </ac:picMkLst>
        </pc:picChg>
      </pc:sldChg>
      <pc:sldChg chg="addSp modSp">
        <pc:chgData name="JULIA LOPEZ RODRIGUEZ" userId="S::julia.lopezr@salud-juntaex.es::6bf15534-5676-4f18-aa54-d88f9878bbae" providerId="AD" clId="Web-{FA94439A-6D49-9A4B-2D3B-29DA603FB6EB}" dt="2023-02-24T21:45:06.310" v="16"/>
        <pc:sldMkLst>
          <pc:docMk/>
          <pc:sldMk cId="0" sldId="257"/>
        </pc:sldMkLst>
        <pc:spChg chg="add mod">
          <ac:chgData name="JULIA LOPEZ RODRIGUEZ" userId="S::julia.lopezr@salud-juntaex.es::6bf15534-5676-4f18-aa54-d88f9878bbae" providerId="AD" clId="Web-{FA94439A-6D49-9A4B-2D3B-29DA603FB6EB}" dt="2023-02-24T21:45:06.310" v="16"/>
          <ac:spMkLst>
            <pc:docMk/>
            <pc:sldMk cId="0" sldId="257"/>
            <ac:spMk id="2" creationId="{3142BAE8-4FC4-E00E-A3D6-8D12A5E80316}"/>
          </ac:spMkLst>
        </pc:spChg>
      </pc:sldChg>
      <pc:sldChg chg="modSp new">
        <pc:chgData name="JULIA LOPEZ RODRIGUEZ" userId="S::julia.lopezr@salud-juntaex.es::6bf15534-5676-4f18-aa54-d88f9878bbae" providerId="AD" clId="Web-{FA94439A-6D49-9A4B-2D3B-29DA603FB6EB}" dt="2023-02-24T22:26:49.714" v="231" actId="20577"/>
        <pc:sldMkLst>
          <pc:docMk/>
          <pc:sldMk cId="1569070106" sldId="258"/>
        </pc:sldMkLst>
        <pc:spChg chg="mod">
          <ac:chgData name="JULIA LOPEZ RODRIGUEZ" userId="S::julia.lopezr@salud-juntaex.es::6bf15534-5676-4f18-aa54-d88f9878bbae" providerId="AD" clId="Web-{FA94439A-6D49-9A4B-2D3B-29DA603FB6EB}" dt="2023-02-24T22:26:49.714" v="231" actId="20577"/>
          <ac:spMkLst>
            <pc:docMk/>
            <pc:sldMk cId="1569070106" sldId="258"/>
            <ac:spMk id="3" creationId="{5B5F50F0-E851-375D-45D4-79972141F8A0}"/>
          </ac:spMkLst>
        </pc:spChg>
      </pc:sldChg>
      <pc:sldChg chg="modSp new">
        <pc:chgData name="JULIA LOPEZ RODRIGUEZ" userId="S::julia.lopezr@salud-juntaex.es::6bf15534-5676-4f18-aa54-d88f9878bbae" providerId="AD" clId="Web-{FA94439A-6D49-9A4B-2D3B-29DA603FB6EB}" dt="2023-02-24T22:27:09.434" v="241" actId="20577"/>
        <pc:sldMkLst>
          <pc:docMk/>
          <pc:sldMk cId="1595707741" sldId="259"/>
        </pc:sldMkLst>
        <pc:spChg chg="mod">
          <ac:chgData name="JULIA LOPEZ RODRIGUEZ" userId="S::julia.lopezr@salud-juntaex.es::6bf15534-5676-4f18-aa54-d88f9878bbae" providerId="AD" clId="Web-{FA94439A-6D49-9A4B-2D3B-29DA603FB6EB}" dt="2023-02-24T22:27:09.434" v="241" actId="20577"/>
          <ac:spMkLst>
            <pc:docMk/>
            <pc:sldMk cId="1595707741" sldId="259"/>
            <ac:spMk id="3" creationId="{3916BE86-AD74-304B-76CC-E2D87CAFA80B}"/>
          </ac:spMkLst>
        </pc:spChg>
      </pc:sldChg>
      <pc:sldChg chg="add replId">
        <pc:chgData name="JULIA LOPEZ RODRIGUEZ" userId="S::julia.lopezr@salud-juntaex.es::6bf15534-5676-4f18-aa54-d88f9878bbae" providerId="AD" clId="Web-{FA94439A-6D49-9A4B-2D3B-29DA603FB6EB}" dt="2023-02-24T22:27:12.574" v="242"/>
        <pc:sldMkLst>
          <pc:docMk/>
          <pc:sldMk cId="1520577058" sldId="260"/>
        </pc:sldMkLst>
      </pc:sldChg>
      <pc:sldChg chg="add replId">
        <pc:chgData name="JULIA LOPEZ RODRIGUEZ" userId="S::julia.lopezr@salud-juntaex.es::6bf15534-5676-4f18-aa54-d88f9878bbae" providerId="AD" clId="Web-{FA94439A-6D49-9A4B-2D3B-29DA603FB6EB}" dt="2023-02-24T22:27:17.137" v="243"/>
        <pc:sldMkLst>
          <pc:docMk/>
          <pc:sldMk cId="2467443145" sldId="261"/>
        </pc:sldMkLst>
      </pc:sldChg>
    </pc:docChg>
  </pc:docChgLst>
  <pc:docChgLst>
    <pc:chgData name="JULIA LOPEZ RODRIGUEZ" userId="S::julia.lopezr@salud-juntaex.es::6bf15534-5676-4f18-aa54-d88f9878bbae" providerId="AD" clId="Web-{CE58C81F-A953-6969-1FBC-60E5A3AC540B}"/>
    <pc:docChg chg="addSld delSld modSld">
      <pc:chgData name="JULIA LOPEZ RODRIGUEZ" userId="S::julia.lopezr@salud-juntaex.es::6bf15534-5676-4f18-aa54-d88f9878bbae" providerId="AD" clId="Web-{CE58C81F-A953-6969-1FBC-60E5A3AC540B}" dt="2023-03-12T10:22:44.327" v="402" actId="20577"/>
      <pc:docMkLst>
        <pc:docMk/>
      </pc:docMkLst>
      <pc:sldChg chg="addSp delSp modSp">
        <pc:chgData name="JULIA LOPEZ RODRIGUEZ" userId="S::julia.lopezr@salud-juntaex.es::6bf15534-5676-4f18-aa54-d88f9878bbae" providerId="AD" clId="Web-{CE58C81F-A953-6969-1FBC-60E5A3AC540B}" dt="2023-03-12T10:06:31.742" v="335"/>
        <pc:sldMkLst>
          <pc:docMk/>
          <pc:sldMk cId="1595707741" sldId="259"/>
        </pc:sldMkLst>
        <pc:spChg chg="add del mod">
          <ac:chgData name="JULIA LOPEZ RODRIGUEZ" userId="S::julia.lopezr@salud-juntaex.es::6bf15534-5676-4f18-aa54-d88f9878bbae" providerId="AD" clId="Web-{CE58C81F-A953-6969-1FBC-60E5A3AC540B}" dt="2023-03-12T09:37:12.341" v="91"/>
          <ac:spMkLst>
            <pc:docMk/>
            <pc:sldMk cId="1595707741" sldId="259"/>
            <ac:spMk id="4" creationId="{EDB045CC-AF50-CA85-BDBC-0EBC59BB83CE}"/>
          </ac:spMkLst>
        </pc:spChg>
        <pc:spChg chg="del">
          <ac:chgData name="JULIA LOPEZ RODRIGUEZ" userId="S::julia.lopezr@salud-juntaex.es::6bf15534-5676-4f18-aa54-d88f9878bbae" providerId="AD" clId="Web-{CE58C81F-A953-6969-1FBC-60E5A3AC540B}" dt="2023-03-12T09:37:01.481" v="86"/>
          <ac:spMkLst>
            <pc:docMk/>
            <pc:sldMk cId="1595707741" sldId="259"/>
            <ac:spMk id="6" creationId="{7188E261-E219-CF24-B9B4-EC62033D1574}"/>
          </ac:spMkLst>
        </pc:spChg>
        <pc:graphicFrameChg chg="mod modGraphic">
          <ac:chgData name="JULIA LOPEZ RODRIGUEZ" userId="S::julia.lopezr@salud-juntaex.es::6bf15534-5676-4f18-aa54-d88f9878bbae" providerId="AD" clId="Web-{CE58C81F-A953-6969-1FBC-60E5A3AC540B}" dt="2023-03-12T10:06:31.742" v="335"/>
          <ac:graphicFrameMkLst>
            <pc:docMk/>
            <pc:sldMk cId="1595707741" sldId="259"/>
            <ac:graphicFrameMk id="3" creationId="{EA9BD737-093B-2E37-9758-55F8DB58C273}"/>
          </ac:graphicFrameMkLst>
        </pc:graphicFrameChg>
      </pc:sldChg>
      <pc:sldChg chg="modSp">
        <pc:chgData name="JULIA LOPEZ RODRIGUEZ" userId="S::julia.lopezr@salud-juntaex.es::6bf15534-5676-4f18-aa54-d88f9878bbae" providerId="AD" clId="Web-{CE58C81F-A953-6969-1FBC-60E5A3AC540B}" dt="2023-03-12T09:41:45.332" v="101"/>
        <pc:sldMkLst>
          <pc:docMk/>
          <pc:sldMk cId="1520577058" sldId="260"/>
        </pc:sldMkLst>
        <pc:graphicFrameChg chg="mod modGraphic">
          <ac:chgData name="JULIA LOPEZ RODRIGUEZ" userId="S::julia.lopezr@salud-juntaex.es::6bf15534-5676-4f18-aa54-d88f9878bbae" providerId="AD" clId="Web-{CE58C81F-A953-6969-1FBC-60E5A3AC540B}" dt="2023-03-12T09:41:45.332" v="101"/>
          <ac:graphicFrameMkLst>
            <pc:docMk/>
            <pc:sldMk cId="1520577058" sldId="260"/>
            <ac:graphicFrameMk id="7" creationId="{0585A91E-0EE6-3B91-CE27-0BBFA5D733DE}"/>
          </ac:graphicFrameMkLst>
        </pc:graphicFrameChg>
      </pc:sldChg>
      <pc:sldChg chg="addSp delSp modSp">
        <pc:chgData name="JULIA LOPEZ RODRIGUEZ" userId="S::julia.lopezr@salud-juntaex.es::6bf15534-5676-4f18-aa54-d88f9878bbae" providerId="AD" clId="Web-{CE58C81F-A953-6969-1FBC-60E5A3AC540B}" dt="2023-03-12T10:22:44.327" v="402" actId="20577"/>
        <pc:sldMkLst>
          <pc:docMk/>
          <pc:sldMk cId="2467443145" sldId="261"/>
        </pc:sldMkLst>
        <pc:spChg chg="mod">
          <ac:chgData name="JULIA LOPEZ RODRIGUEZ" userId="S::julia.lopezr@salud-juntaex.es::6bf15534-5676-4f18-aa54-d88f9878bbae" providerId="AD" clId="Web-{CE58C81F-A953-6969-1FBC-60E5A3AC540B}" dt="2023-03-12T09:21:26.178" v="0" actId="1076"/>
          <ac:spMkLst>
            <pc:docMk/>
            <pc:sldMk cId="2467443145" sldId="261"/>
            <ac:spMk id="3" creationId="{3916BE86-AD74-304B-76CC-E2D87CAFA80B}"/>
          </ac:spMkLst>
        </pc:spChg>
        <pc:spChg chg="mod">
          <ac:chgData name="JULIA LOPEZ RODRIGUEZ" userId="S::julia.lopezr@salud-juntaex.es::6bf15534-5676-4f18-aa54-d88f9878bbae" providerId="AD" clId="Web-{CE58C81F-A953-6969-1FBC-60E5A3AC540B}" dt="2023-03-12T10:22:44.327" v="402" actId="20577"/>
          <ac:spMkLst>
            <pc:docMk/>
            <pc:sldMk cId="2467443145" sldId="261"/>
            <ac:spMk id="5" creationId="{90826081-F053-C02A-4035-4C5F9ED8287C}"/>
          </ac:spMkLst>
        </pc:spChg>
        <pc:spChg chg="add mod">
          <ac:chgData name="JULIA LOPEZ RODRIGUEZ" userId="S::julia.lopezr@salud-juntaex.es::6bf15534-5676-4f18-aa54-d88f9878bbae" providerId="AD" clId="Web-{CE58C81F-A953-6969-1FBC-60E5A3AC540B}" dt="2023-03-12T09:22:37.398" v="7" actId="14100"/>
          <ac:spMkLst>
            <pc:docMk/>
            <pc:sldMk cId="2467443145" sldId="261"/>
            <ac:spMk id="6" creationId="{6F7FFFFE-27F2-EECC-1713-187E85181E3D}"/>
          </ac:spMkLst>
        </pc:spChg>
        <pc:picChg chg="del mod">
          <ac:chgData name="JULIA LOPEZ RODRIGUEZ" userId="S::julia.lopezr@salud-juntaex.es::6bf15534-5676-4f18-aa54-d88f9878bbae" providerId="AD" clId="Web-{CE58C81F-A953-6969-1FBC-60E5A3AC540B}" dt="2023-03-12T09:24:16.885" v="9"/>
          <ac:picMkLst>
            <pc:docMk/>
            <pc:sldMk cId="2467443145" sldId="261"/>
            <ac:picMk id="2" creationId="{C85EA9DA-A4EA-1BC4-06D5-01DFBDAED027}"/>
          </ac:picMkLst>
        </pc:picChg>
        <pc:picChg chg="del mod">
          <ac:chgData name="JULIA LOPEZ RODRIGUEZ" userId="S::julia.lopezr@salud-juntaex.es::6bf15534-5676-4f18-aa54-d88f9878bbae" providerId="AD" clId="Web-{CE58C81F-A953-6969-1FBC-60E5A3AC540B}" dt="2023-03-12T09:24:18.666" v="10"/>
          <ac:picMkLst>
            <pc:docMk/>
            <pc:sldMk cId="2467443145" sldId="261"/>
            <ac:picMk id="4" creationId="{C7275863-29C8-15DD-DE06-D1267B2AD849}"/>
          </ac:picMkLst>
        </pc:picChg>
        <pc:picChg chg="add mod">
          <ac:chgData name="JULIA LOPEZ RODRIGUEZ" userId="S::julia.lopezr@salud-juntaex.es::6bf15534-5676-4f18-aa54-d88f9878bbae" providerId="AD" clId="Web-{CE58C81F-A953-6969-1FBC-60E5A3AC540B}" dt="2023-03-12T09:24:26.604" v="12"/>
          <ac:picMkLst>
            <pc:docMk/>
            <pc:sldMk cId="2467443145" sldId="261"/>
            <ac:picMk id="7" creationId="{CEC482EB-D6A5-1126-504D-83B32BE2E4A0}"/>
          </ac:picMkLst>
        </pc:picChg>
      </pc:sldChg>
      <pc:sldChg chg="addSp delSp modSp modNotes">
        <pc:chgData name="JULIA LOPEZ RODRIGUEZ" userId="S::julia.lopezr@salud-juntaex.es::6bf15534-5676-4f18-aa54-d88f9878bbae" providerId="AD" clId="Web-{CE58C81F-A953-6969-1FBC-60E5A3AC540B}" dt="2023-03-12T10:21:12.606" v="399" actId="20577"/>
        <pc:sldMkLst>
          <pc:docMk/>
          <pc:sldMk cId="2230112063" sldId="262"/>
        </pc:sldMkLst>
        <pc:spChg chg="add mod">
          <ac:chgData name="JULIA LOPEZ RODRIGUEZ" userId="S::julia.lopezr@salud-juntaex.es::6bf15534-5676-4f18-aa54-d88f9878bbae" providerId="AD" clId="Web-{CE58C81F-A953-6969-1FBC-60E5A3AC540B}" dt="2023-03-12T09:29:16.970" v="38" actId="1076"/>
          <ac:spMkLst>
            <pc:docMk/>
            <pc:sldMk cId="2230112063" sldId="262"/>
            <ac:spMk id="2" creationId="{C2D9063F-02B2-4FB4-F3B8-53D48B6121BB}"/>
          </ac:spMkLst>
        </pc:spChg>
        <pc:spChg chg="mod">
          <ac:chgData name="JULIA LOPEZ RODRIGUEZ" userId="S::julia.lopezr@salud-juntaex.es::6bf15534-5676-4f18-aa54-d88f9878bbae" providerId="AD" clId="Web-{CE58C81F-A953-6969-1FBC-60E5A3AC540B}" dt="2023-03-12T10:21:12.606" v="399" actId="20577"/>
          <ac:spMkLst>
            <pc:docMk/>
            <pc:sldMk cId="2230112063" sldId="262"/>
            <ac:spMk id="3" creationId="{85D5AAE3-6A1B-74A0-4F3A-49B8F8256E61}"/>
          </ac:spMkLst>
        </pc:spChg>
        <pc:spChg chg="add mod">
          <ac:chgData name="JULIA LOPEZ RODRIGUEZ" userId="S::julia.lopezr@salud-juntaex.es::6bf15534-5676-4f18-aa54-d88f9878bbae" providerId="AD" clId="Web-{CE58C81F-A953-6969-1FBC-60E5A3AC540B}" dt="2023-03-12T09:28:43.297" v="32" actId="1076"/>
          <ac:spMkLst>
            <pc:docMk/>
            <pc:sldMk cId="2230112063" sldId="262"/>
            <ac:spMk id="7" creationId="{F37BDC85-40DD-566B-31A0-ACCD36D8048E}"/>
          </ac:spMkLst>
        </pc:spChg>
        <pc:spChg chg="add mod">
          <ac:chgData name="JULIA LOPEZ RODRIGUEZ" userId="S::julia.lopezr@salud-juntaex.es::6bf15534-5676-4f18-aa54-d88f9878bbae" providerId="AD" clId="Web-{CE58C81F-A953-6969-1FBC-60E5A3AC540B}" dt="2023-03-12T09:29:49.893" v="45" actId="1076"/>
          <ac:spMkLst>
            <pc:docMk/>
            <pc:sldMk cId="2230112063" sldId="262"/>
            <ac:spMk id="8" creationId="{CA88AA6B-E26F-9BA1-D3C2-693DC8840822}"/>
          </ac:spMkLst>
        </pc:spChg>
        <pc:picChg chg="add del mod">
          <ac:chgData name="JULIA LOPEZ RODRIGUEZ" userId="S::julia.lopezr@salud-juntaex.es::6bf15534-5676-4f18-aa54-d88f9878bbae" providerId="AD" clId="Web-{CE58C81F-A953-6969-1FBC-60E5A3AC540B}" dt="2023-03-12T09:26:18.216" v="19"/>
          <ac:picMkLst>
            <pc:docMk/>
            <pc:sldMk cId="2230112063" sldId="262"/>
            <ac:picMk id="5" creationId="{E8A98719-2EA1-C3C0-AD7E-525F825DC0A7}"/>
          </ac:picMkLst>
        </pc:picChg>
      </pc:sldChg>
      <pc:sldChg chg="addSp modSp">
        <pc:chgData name="JULIA LOPEZ RODRIGUEZ" userId="S::julia.lopezr@salud-juntaex.es::6bf15534-5676-4f18-aa54-d88f9878bbae" providerId="AD" clId="Web-{CE58C81F-A953-6969-1FBC-60E5A3AC540B}" dt="2023-03-12T10:15:19.942" v="363" actId="1076"/>
        <pc:sldMkLst>
          <pc:docMk/>
          <pc:sldMk cId="3049355134" sldId="263"/>
        </pc:sldMkLst>
        <pc:spChg chg="mod">
          <ac:chgData name="JULIA LOPEZ RODRIGUEZ" userId="S::julia.lopezr@salud-juntaex.es::6bf15534-5676-4f18-aa54-d88f9878bbae" providerId="AD" clId="Web-{CE58C81F-A953-6969-1FBC-60E5A3AC540B}" dt="2023-03-12T10:09:23.793" v="338" actId="20577"/>
          <ac:spMkLst>
            <pc:docMk/>
            <pc:sldMk cId="3049355134" sldId="263"/>
            <ac:spMk id="3" creationId="{92EC158E-3EB7-D319-184E-8AA627FFF496}"/>
          </ac:spMkLst>
        </pc:spChg>
        <pc:picChg chg="add mod">
          <ac:chgData name="JULIA LOPEZ RODRIGUEZ" userId="S::julia.lopezr@salud-juntaex.es::6bf15534-5676-4f18-aa54-d88f9878bbae" providerId="AD" clId="Web-{CE58C81F-A953-6969-1FBC-60E5A3AC540B}" dt="2023-03-12T10:15:06.535" v="361" actId="1076"/>
          <ac:picMkLst>
            <pc:docMk/>
            <pc:sldMk cId="3049355134" sldId="263"/>
            <ac:picMk id="2" creationId="{614C1D68-EB68-E111-5027-99CD6B51A8B2}"/>
          </ac:picMkLst>
        </pc:picChg>
        <pc:picChg chg="add mod">
          <ac:chgData name="JULIA LOPEZ RODRIGUEZ" userId="S::julia.lopezr@salud-juntaex.es::6bf15534-5676-4f18-aa54-d88f9878bbae" providerId="AD" clId="Web-{CE58C81F-A953-6969-1FBC-60E5A3AC540B}" dt="2023-03-12T10:15:10.363" v="362" actId="1076"/>
          <ac:picMkLst>
            <pc:docMk/>
            <pc:sldMk cId="3049355134" sldId="263"/>
            <ac:picMk id="4" creationId="{4D6CE77A-6CE8-6CEA-7816-5CDADF870ADA}"/>
          </ac:picMkLst>
        </pc:picChg>
        <pc:picChg chg="add mod">
          <ac:chgData name="JULIA LOPEZ RODRIGUEZ" userId="S::julia.lopezr@salud-juntaex.es::6bf15534-5676-4f18-aa54-d88f9878bbae" providerId="AD" clId="Web-{CE58C81F-A953-6969-1FBC-60E5A3AC540B}" dt="2023-03-12T10:15:19.942" v="363" actId="1076"/>
          <ac:picMkLst>
            <pc:docMk/>
            <pc:sldMk cId="3049355134" sldId="263"/>
            <ac:picMk id="6" creationId="{6D6925DB-006C-094F-FDB0-22252EBED1CB}"/>
          </ac:picMkLst>
        </pc:picChg>
      </pc:sldChg>
      <pc:sldChg chg="del">
        <pc:chgData name="JULIA LOPEZ RODRIGUEZ" userId="S::julia.lopezr@salud-juntaex.es::6bf15534-5676-4f18-aa54-d88f9878bbae" providerId="AD" clId="Web-{CE58C81F-A953-6969-1FBC-60E5A3AC540B}" dt="2023-03-12T09:24:38.432" v="13"/>
        <pc:sldMkLst>
          <pc:docMk/>
          <pc:sldMk cId="2932017405" sldId="264"/>
        </pc:sldMkLst>
      </pc:sldChg>
      <pc:sldChg chg="modSp">
        <pc:chgData name="JULIA LOPEZ RODRIGUEZ" userId="S::julia.lopezr@salud-juntaex.es::6bf15534-5676-4f18-aa54-d88f9878bbae" providerId="AD" clId="Web-{CE58C81F-A953-6969-1FBC-60E5A3AC540B}" dt="2023-03-12T10:15:36.614" v="364" actId="1076"/>
        <pc:sldMkLst>
          <pc:docMk/>
          <pc:sldMk cId="4249457273" sldId="267"/>
        </pc:sldMkLst>
        <pc:picChg chg="mod">
          <ac:chgData name="JULIA LOPEZ RODRIGUEZ" userId="S::julia.lopezr@salud-juntaex.es::6bf15534-5676-4f18-aa54-d88f9878bbae" providerId="AD" clId="Web-{CE58C81F-A953-6969-1FBC-60E5A3AC540B}" dt="2023-03-12T10:15:36.614" v="364" actId="1076"/>
          <ac:picMkLst>
            <pc:docMk/>
            <pc:sldMk cId="4249457273" sldId="267"/>
            <ac:picMk id="12" creationId="{A914A58B-C7D4-DC1C-4979-BB6995FBD83D}"/>
          </ac:picMkLst>
        </pc:picChg>
      </pc:sldChg>
      <pc:sldChg chg="addSp delSp modSp new">
        <pc:chgData name="JULIA LOPEZ RODRIGUEZ" userId="S::julia.lopezr@salud-juntaex.es::6bf15534-5676-4f18-aa54-d88f9878bbae" providerId="AD" clId="Web-{CE58C81F-A953-6969-1FBC-60E5A3AC540B}" dt="2023-03-12T10:20:09.198" v="396" actId="1076"/>
        <pc:sldMkLst>
          <pc:docMk/>
          <pc:sldMk cId="3293068395" sldId="268"/>
        </pc:sldMkLst>
        <pc:spChg chg="mod">
          <ac:chgData name="JULIA LOPEZ RODRIGUEZ" userId="S::julia.lopezr@salud-juntaex.es::6bf15534-5676-4f18-aa54-d88f9878bbae" providerId="AD" clId="Web-{CE58C81F-A953-6969-1FBC-60E5A3AC540B}" dt="2023-03-12T10:18:50.915" v="381" actId="1076"/>
          <ac:spMkLst>
            <pc:docMk/>
            <pc:sldMk cId="3293068395" sldId="268"/>
            <ac:spMk id="2" creationId="{465FF86F-1110-B7DB-4849-115EB59AE736}"/>
          </ac:spMkLst>
        </pc:spChg>
        <pc:spChg chg="del">
          <ac:chgData name="JULIA LOPEZ RODRIGUEZ" userId="S::julia.lopezr@salud-juntaex.es::6bf15534-5676-4f18-aa54-d88f9878bbae" providerId="AD" clId="Web-{CE58C81F-A953-6969-1FBC-60E5A3AC540B}" dt="2023-03-12T10:18:29.649" v="366"/>
          <ac:spMkLst>
            <pc:docMk/>
            <pc:sldMk cId="3293068395" sldId="268"/>
            <ac:spMk id="3" creationId="{C5688FEB-CE04-A118-0C56-3C5A0807B45F}"/>
          </ac:spMkLst>
        </pc:spChg>
        <pc:spChg chg="add del mod">
          <ac:chgData name="JULIA LOPEZ RODRIGUEZ" userId="S::julia.lopezr@salud-juntaex.es::6bf15534-5676-4f18-aa54-d88f9878bbae" providerId="AD" clId="Web-{CE58C81F-A953-6969-1FBC-60E5A3AC540B}" dt="2023-03-12T10:19:49.323" v="390"/>
          <ac:spMkLst>
            <pc:docMk/>
            <pc:sldMk cId="3293068395" sldId="268"/>
            <ac:spMk id="7" creationId="{E6ED01A9-EBCC-20FB-8A6B-02BFAC01B218}"/>
          </ac:spMkLst>
        </pc:spChg>
        <pc:picChg chg="add del mod ord">
          <ac:chgData name="JULIA LOPEZ RODRIGUEZ" userId="S::julia.lopezr@salud-juntaex.es::6bf15534-5676-4f18-aa54-d88f9878bbae" providerId="AD" clId="Web-{CE58C81F-A953-6969-1FBC-60E5A3AC540B}" dt="2023-03-12T10:20:09.198" v="396" actId="1076"/>
          <ac:picMkLst>
            <pc:docMk/>
            <pc:sldMk cId="3293068395" sldId="268"/>
            <ac:picMk id="4" creationId="{C2E79C62-0807-DEB6-B3AE-B7E6E7472340}"/>
          </ac:picMkLst>
        </pc:picChg>
        <pc:picChg chg="add del mod">
          <ac:chgData name="JULIA LOPEZ RODRIGUEZ" userId="S::julia.lopezr@salud-juntaex.es::6bf15534-5676-4f18-aa54-d88f9878bbae" providerId="AD" clId="Web-{CE58C81F-A953-6969-1FBC-60E5A3AC540B}" dt="2023-03-12T10:19:52.276" v="391"/>
          <ac:picMkLst>
            <pc:docMk/>
            <pc:sldMk cId="3293068395" sldId="268"/>
            <ac:picMk id="5" creationId="{9C8BA0AB-B265-EB13-F48D-149751805A84}"/>
          </ac:picMkLst>
        </pc:picChg>
      </pc:sldChg>
    </pc:docChg>
  </pc:docChgLst>
  <pc:docChgLst>
    <pc:chgData name="JULIA LOPEZ RODRIGUEZ" userId="S::julia.lopezr@salud-juntaex.es::6bf15534-5676-4f18-aa54-d88f9878bbae" providerId="AD" clId="Web-{BF2B6E5D-EC76-B9E8-73FF-24A939C365D8}"/>
    <pc:docChg chg="addSld delSld modSld">
      <pc:chgData name="JULIA LOPEZ RODRIGUEZ" userId="S::julia.lopezr@salud-juntaex.es::6bf15534-5676-4f18-aa54-d88f9878bbae" providerId="AD" clId="Web-{BF2B6E5D-EC76-B9E8-73FF-24A939C365D8}" dt="2023-03-11T21:38:31.744" v="498" actId="1076"/>
      <pc:docMkLst>
        <pc:docMk/>
      </pc:docMkLst>
      <pc:sldChg chg="delSp modSp">
        <pc:chgData name="JULIA LOPEZ RODRIGUEZ" userId="S::julia.lopezr@salud-juntaex.es::6bf15534-5676-4f18-aa54-d88f9878bbae" providerId="AD" clId="Web-{BF2B6E5D-EC76-B9E8-73FF-24A939C365D8}" dt="2023-03-11T20:36:30.968" v="231" actId="1076"/>
        <pc:sldMkLst>
          <pc:docMk/>
          <pc:sldMk cId="0" sldId="256"/>
        </pc:sldMkLst>
        <pc:spChg chg="mod">
          <ac:chgData name="JULIA LOPEZ RODRIGUEZ" userId="S::julia.lopezr@salud-juntaex.es::6bf15534-5676-4f18-aa54-d88f9878bbae" providerId="AD" clId="Web-{BF2B6E5D-EC76-B9E8-73FF-24A939C365D8}" dt="2023-03-11T20:36:30.968" v="231" actId="1076"/>
          <ac:spMkLst>
            <pc:docMk/>
            <pc:sldMk cId="0" sldId="256"/>
            <ac:spMk id="2" creationId="{9B852625-D62B-4B82-5994-B9D2788ECD9E}"/>
          </ac:spMkLst>
        </pc:spChg>
        <pc:spChg chg="mod">
          <ac:chgData name="JULIA LOPEZ RODRIGUEZ" userId="S::julia.lopezr@salud-juntaex.es::6bf15534-5676-4f18-aa54-d88f9878bbae" providerId="AD" clId="Web-{BF2B6E5D-EC76-B9E8-73FF-24A939C365D8}" dt="2023-03-11T20:36:28.108" v="230" actId="1076"/>
          <ac:spMkLst>
            <pc:docMk/>
            <pc:sldMk cId="0" sldId="256"/>
            <ac:spMk id="3" creationId="{E198821C-8D8C-C4C8-4E5E-BC3BB44C3A27}"/>
          </ac:spMkLst>
        </pc:spChg>
        <pc:picChg chg="del">
          <ac:chgData name="JULIA LOPEZ RODRIGUEZ" userId="S::julia.lopezr@salud-juntaex.es::6bf15534-5676-4f18-aa54-d88f9878bbae" providerId="AD" clId="Web-{BF2B6E5D-EC76-B9E8-73FF-24A939C365D8}" dt="2023-03-11T20:32:37.897" v="227"/>
          <ac:picMkLst>
            <pc:docMk/>
            <pc:sldMk cId="0" sldId="256"/>
            <ac:picMk id="11" creationId="{A30CECAA-8BE6-EC3D-B57C-70C8082379FD}"/>
          </ac:picMkLst>
        </pc:picChg>
        <pc:picChg chg="del">
          <ac:chgData name="JULIA LOPEZ RODRIGUEZ" userId="S::julia.lopezr@salud-juntaex.es::6bf15534-5676-4f18-aa54-d88f9878bbae" providerId="AD" clId="Web-{BF2B6E5D-EC76-B9E8-73FF-24A939C365D8}" dt="2023-03-11T20:32:41.459" v="229"/>
          <ac:picMkLst>
            <pc:docMk/>
            <pc:sldMk cId="0" sldId="256"/>
            <ac:picMk id="12" creationId="{AFCE0EF6-3CFA-0776-0F09-EE8BB93CECFE}"/>
          </ac:picMkLst>
        </pc:picChg>
        <pc:picChg chg="del">
          <ac:chgData name="JULIA LOPEZ RODRIGUEZ" userId="S::julia.lopezr@salud-juntaex.es::6bf15534-5676-4f18-aa54-d88f9878bbae" providerId="AD" clId="Web-{BF2B6E5D-EC76-B9E8-73FF-24A939C365D8}" dt="2023-03-11T20:32:39.568" v="228"/>
          <ac:picMkLst>
            <pc:docMk/>
            <pc:sldMk cId="0" sldId="256"/>
            <ac:picMk id="13" creationId="{A495D573-479B-12DD-8B88-4796D89BCD36}"/>
          </ac:picMkLst>
        </pc:picChg>
      </pc:sldChg>
      <pc:sldChg chg="addSp delSp modSp">
        <pc:chgData name="JULIA LOPEZ RODRIGUEZ" userId="S::julia.lopezr@salud-juntaex.es::6bf15534-5676-4f18-aa54-d88f9878bbae" providerId="AD" clId="Web-{BF2B6E5D-EC76-B9E8-73FF-24A939C365D8}" dt="2023-03-11T21:04:52.300" v="426" actId="1076"/>
        <pc:sldMkLst>
          <pc:docMk/>
          <pc:sldMk cId="0" sldId="257"/>
        </pc:sldMkLst>
        <pc:spChg chg="mod">
          <ac:chgData name="JULIA LOPEZ RODRIGUEZ" userId="S::julia.lopezr@salud-juntaex.es::6bf15534-5676-4f18-aa54-d88f9878bbae" providerId="AD" clId="Web-{BF2B6E5D-EC76-B9E8-73FF-24A939C365D8}" dt="2023-03-11T21:04:52.300" v="426" actId="1076"/>
          <ac:spMkLst>
            <pc:docMk/>
            <pc:sldMk cId="0" sldId="257"/>
            <ac:spMk id="2" creationId="{334D2EC2-9963-B0A3-48AA-624CE1CA8314}"/>
          </ac:spMkLst>
        </pc:spChg>
        <pc:spChg chg="mod">
          <ac:chgData name="JULIA LOPEZ RODRIGUEZ" userId="S::julia.lopezr@salud-juntaex.es::6bf15534-5676-4f18-aa54-d88f9878bbae" providerId="AD" clId="Web-{BF2B6E5D-EC76-B9E8-73FF-24A939C365D8}" dt="2023-03-11T21:04:49.315" v="425" actId="1076"/>
          <ac:spMkLst>
            <pc:docMk/>
            <pc:sldMk cId="0" sldId="257"/>
            <ac:spMk id="3" creationId="{128B8D15-81F7-E973-A571-86686EA8E6F7}"/>
          </ac:spMkLst>
        </pc:spChg>
        <pc:spChg chg="del">
          <ac:chgData name="JULIA LOPEZ RODRIGUEZ" userId="S::julia.lopezr@salud-juntaex.es::6bf15534-5676-4f18-aa54-d88f9878bbae" providerId="AD" clId="Web-{BF2B6E5D-EC76-B9E8-73FF-24A939C365D8}" dt="2023-03-11T20:37:16.360" v="238"/>
          <ac:spMkLst>
            <pc:docMk/>
            <pc:sldMk cId="0" sldId="257"/>
            <ac:spMk id="4" creationId="{AD607F00-FDC2-583B-F507-B955F8DD4CA7}"/>
          </ac:spMkLst>
        </pc:spChg>
        <pc:spChg chg="del">
          <ac:chgData name="JULIA LOPEZ RODRIGUEZ" userId="S::julia.lopezr@salud-juntaex.es::6bf15534-5676-4f18-aa54-d88f9878bbae" providerId="AD" clId="Web-{BF2B6E5D-EC76-B9E8-73FF-24A939C365D8}" dt="2023-03-11T20:37:19.282" v="239"/>
          <ac:spMkLst>
            <pc:docMk/>
            <pc:sldMk cId="0" sldId="257"/>
            <ac:spMk id="7" creationId="{7B6CC0C2-7034-39FA-41F3-E60C177AC12E}"/>
          </ac:spMkLst>
        </pc:spChg>
        <pc:spChg chg="add del mod">
          <ac:chgData name="JULIA LOPEZ RODRIGUEZ" userId="S::julia.lopezr@salud-juntaex.es::6bf15534-5676-4f18-aa54-d88f9878bbae" providerId="AD" clId="Web-{BF2B6E5D-EC76-B9E8-73FF-24A939C365D8}" dt="2023-03-11T21:04:02.001" v="411"/>
          <ac:spMkLst>
            <pc:docMk/>
            <pc:sldMk cId="0" sldId="257"/>
            <ac:spMk id="8" creationId="{96EA6875-BC39-C10D-8247-B2393ADAC311}"/>
          </ac:spMkLst>
        </pc:spChg>
        <pc:spChg chg="add del mod">
          <ac:chgData name="JULIA LOPEZ RODRIGUEZ" userId="S::julia.lopezr@salud-juntaex.es::6bf15534-5676-4f18-aa54-d88f9878bbae" providerId="AD" clId="Web-{BF2B6E5D-EC76-B9E8-73FF-24A939C365D8}" dt="2023-03-11T21:04:05.642" v="412"/>
          <ac:spMkLst>
            <pc:docMk/>
            <pc:sldMk cId="0" sldId="257"/>
            <ac:spMk id="10" creationId="{3F4A56AC-A835-48B3-F7AC-899B16F89F52}"/>
          </ac:spMkLst>
        </pc:spChg>
        <pc:picChg chg="add mod modCrop">
          <ac:chgData name="JULIA LOPEZ RODRIGUEZ" userId="S::julia.lopezr@salud-juntaex.es::6bf15534-5676-4f18-aa54-d88f9878bbae" providerId="AD" clId="Web-{BF2B6E5D-EC76-B9E8-73FF-24A939C365D8}" dt="2023-03-11T21:04:47.393" v="424" actId="1076"/>
          <ac:picMkLst>
            <pc:docMk/>
            <pc:sldMk cId="0" sldId="257"/>
            <ac:picMk id="5" creationId="{9339B376-FC04-5654-936A-5BAD2A337A5E}"/>
          </ac:picMkLst>
        </pc:picChg>
      </pc:sldChg>
      <pc:sldChg chg="modSp">
        <pc:chgData name="JULIA LOPEZ RODRIGUEZ" userId="S::julia.lopezr@salud-juntaex.es::6bf15534-5676-4f18-aa54-d88f9878bbae" providerId="AD" clId="Web-{BF2B6E5D-EC76-B9E8-73FF-24A939C365D8}" dt="2023-03-11T21:19:46.781" v="486" actId="1076"/>
        <pc:sldMkLst>
          <pc:docMk/>
          <pc:sldMk cId="1569070106" sldId="258"/>
        </pc:sldMkLst>
        <pc:spChg chg="mod">
          <ac:chgData name="JULIA LOPEZ RODRIGUEZ" userId="S::julia.lopezr@salud-juntaex.es::6bf15534-5676-4f18-aa54-d88f9878bbae" providerId="AD" clId="Web-{BF2B6E5D-EC76-B9E8-73FF-24A939C365D8}" dt="2023-03-11T21:19:46.781" v="486" actId="1076"/>
          <ac:spMkLst>
            <pc:docMk/>
            <pc:sldMk cId="1569070106" sldId="258"/>
            <ac:spMk id="4" creationId="{2C675717-1EC7-BA0F-3081-F47FC414F23B}"/>
          </ac:spMkLst>
        </pc:spChg>
      </pc:sldChg>
      <pc:sldChg chg="modSp">
        <pc:chgData name="JULIA LOPEZ RODRIGUEZ" userId="S::julia.lopezr@salud-juntaex.es::6bf15534-5676-4f18-aa54-d88f9878bbae" providerId="AD" clId="Web-{BF2B6E5D-EC76-B9E8-73FF-24A939C365D8}" dt="2023-03-11T21:19:32.983" v="483" actId="14100"/>
        <pc:sldMkLst>
          <pc:docMk/>
          <pc:sldMk cId="1595707741" sldId="259"/>
        </pc:sldMkLst>
        <pc:spChg chg="mod">
          <ac:chgData name="JULIA LOPEZ RODRIGUEZ" userId="S::julia.lopezr@salud-juntaex.es::6bf15534-5676-4f18-aa54-d88f9878bbae" providerId="AD" clId="Web-{BF2B6E5D-EC76-B9E8-73FF-24A939C365D8}" dt="2023-03-11T21:19:32.983" v="483" actId="14100"/>
          <ac:spMkLst>
            <pc:docMk/>
            <pc:sldMk cId="1595707741" sldId="259"/>
            <ac:spMk id="5" creationId="{2FEF41A1-B184-1DCC-8E34-0C74A79338A9}"/>
          </ac:spMkLst>
        </pc:spChg>
      </pc:sldChg>
      <pc:sldChg chg="modSp">
        <pc:chgData name="JULIA LOPEZ RODRIGUEZ" userId="S::julia.lopezr@salud-juntaex.es::6bf15534-5676-4f18-aa54-d88f9878bbae" providerId="AD" clId="Web-{BF2B6E5D-EC76-B9E8-73FF-24A939C365D8}" dt="2023-03-11T21:38:31.744" v="498" actId="1076"/>
        <pc:sldMkLst>
          <pc:docMk/>
          <pc:sldMk cId="1520577058" sldId="260"/>
        </pc:sldMkLst>
        <pc:spChg chg="mod">
          <ac:chgData name="JULIA LOPEZ RODRIGUEZ" userId="S::julia.lopezr@salud-juntaex.es::6bf15534-5676-4f18-aa54-d88f9878bbae" providerId="AD" clId="Web-{BF2B6E5D-EC76-B9E8-73FF-24A939C365D8}" dt="2023-03-11T21:38:20.556" v="496" actId="1076"/>
          <ac:spMkLst>
            <pc:docMk/>
            <pc:sldMk cId="1520577058" sldId="260"/>
            <ac:spMk id="9" creationId="{8E5D34C9-0327-E53B-8E06-82455FEDCBBE}"/>
          </ac:spMkLst>
        </pc:spChg>
        <pc:spChg chg="mod">
          <ac:chgData name="JULIA LOPEZ RODRIGUEZ" userId="S::julia.lopezr@salud-juntaex.es::6bf15534-5676-4f18-aa54-d88f9878bbae" providerId="AD" clId="Web-{BF2B6E5D-EC76-B9E8-73FF-24A939C365D8}" dt="2023-03-11T21:38:27.228" v="497" actId="1076"/>
          <ac:spMkLst>
            <pc:docMk/>
            <pc:sldMk cId="1520577058" sldId="260"/>
            <ac:spMk id="10" creationId="{F62E6D38-3F4C-F37A-FFA4-6C2200651FBF}"/>
          </ac:spMkLst>
        </pc:spChg>
        <pc:graphicFrameChg chg="mod">
          <ac:chgData name="JULIA LOPEZ RODRIGUEZ" userId="S::julia.lopezr@salud-juntaex.es::6bf15534-5676-4f18-aa54-d88f9878bbae" providerId="AD" clId="Web-{BF2B6E5D-EC76-B9E8-73FF-24A939C365D8}" dt="2023-03-11T21:38:31.744" v="498" actId="1076"/>
          <ac:graphicFrameMkLst>
            <pc:docMk/>
            <pc:sldMk cId="1520577058" sldId="260"/>
            <ac:graphicFrameMk id="7" creationId="{0585A91E-0EE6-3B91-CE27-0BBFA5D733DE}"/>
          </ac:graphicFrameMkLst>
        </pc:graphicFrameChg>
      </pc:sldChg>
      <pc:sldChg chg="modSp">
        <pc:chgData name="JULIA LOPEZ RODRIGUEZ" userId="S::julia.lopezr@salud-juntaex.es::6bf15534-5676-4f18-aa54-d88f9878bbae" providerId="AD" clId="Web-{BF2B6E5D-EC76-B9E8-73FF-24A939C365D8}" dt="2023-03-11T21:19:02.810" v="477" actId="14100"/>
        <pc:sldMkLst>
          <pc:docMk/>
          <pc:sldMk cId="2467443145" sldId="261"/>
        </pc:sldMkLst>
        <pc:spChg chg="mod">
          <ac:chgData name="JULIA LOPEZ RODRIGUEZ" userId="S::julia.lopezr@salud-juntaex.es::6bf15534-5676-4f18-aa54-d88f9878bbae" providerId="AD" clId="Web-{BF2B6E5D-EC76-B9E8-73FF-24A939C365D8}" dt="2023-03-11T21:18:53.498" v="474" actId="1076"/>
          <ac:spMkLst>
            <pc:docMk/>
            <pc:sldMk cId="2467443145" sldId="261"/>
            <ac:spMk id="3" creationId="{3916BE86-AD74-304B-76CC-E2D87CAFA80B}"/>
          </ac:spMkLst>
        </pc:spChg>
        <pc:spChg chg="mod">
          <ac:chgData name="JULIA LOPEZ RODRIGUEZ" userId="S::julia.lopezr@salud-juntaex.es::6bf15534-5676-4f18-aa54-d88f9878bbae" providerId="AD" clId="Web-{BF2B6E5D-EC76-B9E8-73FF-24A939C365D8}" dt="2023-03-11T21:19:02.810" v="477" actId="14100"/>
          <ac:spMkLst>
            <pc:docMk/>
            <pc:sldMk cId="2467443145" sldId="261"/>
            <ac:spMk id="5" creationId="{90826081-F053-C02A-4035-4C5F9ED8287C}"/>
          </ac:spMkLst>
        </pc:spChg>
        <pc:picChg chg="mod">
          <ac:chgData name="JULIA LOPEZ RODRIGUEZ" userId="S::julia.lopezr@salud-juntaex.es::6bf15534-5676-4f18-aa54-d88f9878bbae" providerId="AD" clId="Web-{BF2B6E5D-EC76-B9E8-73FF-24A939C365D8}" dt="2023-03-11T21:18:44.575" v="472" actId="14100"/>
          <ac:picMkLst>
            <pc:docMk/>
            <pc:sldMk cId="2467443145" sldId="261"/>
            <ac:picMk id="2" creationId="{C85EA9DA-A4EA-1BC4-06D5-01DFBDAED027}"/>
          </ac:picMkLst>
        </pc:picChg>
        <pc:picChg chg="mod">
          <ac:chgData name="JULIA LOPEZ RODRIGUEZ" userId="S::julia.lopezr@salud-juntaex.es::6bf15534-5676-4f18-aa54-d88f9878bbae" providerId="AD" clId="Web-{BF2B6E5D-EC76-B9E8-73FF-24A939C365D8}" dt="2023-03-11T21:18:48.341" v="473" actId="14100"/>
          <ac:picMkLst>
            <pc:docMk/>
            <pc:sldMk cId="2467443145" sldId="261"/>
            <ac:picMk id="4" creationId="{C7275863-29C8-15DD-DE06-D1267B2AD849}"/>
          </ac:picMkLst>
        </pc:picChg>
      </pc:sldChg>
      <pc:sldChg chg="modSp">
        <pc:chgData name="JULIA LOPEZ RODRIGUEZ" userId="S::julia.lopezr@salud-juntaex.es::6bf15534-5676-4f18-aa54-d88f9878bbae" providerId="AD" clId="Web-{BF2B6E5D-EC76-B9E8-73FF-24A939C365D8}" dt="2023-03-11T21:19:12.279" v="479" actId="14100"/>
        <pc:sldMkLst>
          <pc:docMk/>
          <pc:sldMk cId="2230112063" sldId="262"/>
        </pc:sldMkLst>
        <pc:spChg chg="mod">
          <ac:chgData name="JULIA LOPEZ RODRIGUEZ" userId="S::julia.lopezr@salud-juntaex.es::6bf15534-5676-4f18-aa54-d88f9878bbae" providerId="AD" clId="Web-{BF2B6E5D-EC76-B9E8-73FF-24A939C365D8}" dt="2023-03-11T21:19:12.279" v="479" actId="14100"/>
          <ac:spMkLst>
            <pc:docMk/>
            <pc:sldMk cId="2230112063" sldId="262"/>
            <ac:spMk id="6" creationId="{90F631B0-D4B4-D52F-564A-EF846F9F75BE}"/>
          </ac:spMkLst>
        </pc:spChg>
      </pc:sldChg>
      <pc:sldChg chg="modSp">
        <pc:chgData name="JULIA LOPEZ RODRIGUEZ" userId="S::julia.lopezr@salud-juntaex.es::6bf15534-5676-4f18-aa54-d88f9878bbae" providerId="AD" clId="Web-{BF2B6E5D-EC76-B9E8-73FF-24A939C365D8}" dt="2023-03-11T21:21:11.862" v="495" actId="14100"/>
        <pc:sldMkLst>
          <pc:docMk/>
          <pc:sldMk cId="3049355134" sldId="263"/>
        </pc:sldMkLst>
        <pc:spChg chg="mod">
          <ac:chgData name="JULIA LOPEZ RODRIGUEZ" userId="S::julia.lopezr@salud-juntaex.es::6bf15534-5676-4f18-aa54-d88f9878bbae" providerId="AD" clId="Web-{BF2B6E5D-EC76-B9E8-73FF-24A939C365D8}" dt="2023-03-11T21:21:11.862" v="495" actId="14100"/>
          <ac:spMkLst>
            <pc:docMk/>
            <pc:sldMk cId="3049355134" sldId="263"/>
            <ac:spMk id="5" creationId="{0710BEC1-D7CE-3AB7-A6C5-64F400141490}"/>
          </ac:spMkLst>
        </pc:spChg>
      </pc:sldChg>
      <pc:sldChg chg="addSp delSp modSp new">
        <pc:chgData name="JULIA LOPEZ RODRIGUEZ" userId="S::julia.lopezr@salud-juntaex.es::6bf15534-5676-4f18-aa54-d88f9878bbae" providerId="AD" clId="Web-{BF2B6E5D-EC76-B9E8-73FF-24A939C365D8}" dt="2023-03-11T19:50:25.359" v="226" actId="1076"/>
        <pc:sldMkLst>
          <pc:docMk/>
          <pc:sldMk cId="1180320201" sldId="265"/>
        </pc:sldMkLst>
        <pc:spChg chg="mod">
          <ac:chgData name="JULIA LOPEZ RODRIGUEZ" userId="S::julia.lopezr@salud-juntaex.es::6bf15534-5676-4f18-aa54-d88f9878bbae" providerId="AD" clId="Web-{BF2B6E5D-EC76-B9E8-73FF-24A939C365D8}" dt="2023-03-11T19:42:33.625" v="97" actId="1076"/>
          <ac:spMkLst>
            <pc:docMk/>
            <pc:sldMk cId="1180320201" sldId="265"/>
            <ac:spMk id="2" creationId="{FE90F051-3599-EA79-A161-7A8545A4DEA0}"/>
          </ac:spMkLst>
        </pc:spChg>
        <pc:spChg chg="del mod">
          <ac:chgData name="JULIA LOPEZ RODRIGUEZ" userId="S::julia.lopezr@salud-juntaex.es::6bf15534-5676-4f18-aa54-d88f9878bbae" providerId="AD" clId="Web-{BF2B6E5D-EC76-B9E8-73FF-24A939C365D8}" dt="2023-03-11T19:36:47.896" v="75"/>
          <ac:spMkLst>
            <pc:docMk/>
            <pc:sldMk cId="1180320201" sldId="265"/>
            <ac:spMk id="3" creationId="{1621F8AA-07A3-2A72-0A36-03C1B808C516}"/>
          </ac:spMkLst>
        </pc:spChg>
        <pc:spChg chg="add del mod">
          <ac:chgData name="JULIA LOPEZ RODRIGUEZ" userId="S::julia.lopezr@salud-juntaex.es::6bf15534-5676-4f18-aa54-d88f9878bbae" providerId="AD" clId="Web-{BF2B6E5D-EC76-B9E8-73FF-24A939C365D8}" dt="2023-03-11T19:37:02.162" v="77"/>
          <ac:spMkLst>
            <pc:docMk/>
            <pc:sldMk cId="1180320201" sldId="265"/>
            <ac:spMk id="305" creationId="{5E3BE642-B2D6-7331-AE50-F3C271FAD223}"/>
          </ac:spMkLst>
        </pc:spChg>
        <pc:spChg chg="add mod">
          <ac:chgData name="JULIA LOPEZ RODRIGUEZ" userId="S::julia.lopezr@salud-juntaex.es::6bf15534-5676-4f18-aa54-d88f9878bbae" providerId="AD" clId="Web-{BF2B6E5D-EC76-B9E8-73FF-24A939C365D8}" dt="2023-03-11T19:44:19.254" v="123" actId="1076"/>
          <ac:spMkLst>
            <pc:docMk/>
            <pc:sldMk cId="1180320201" sldId="265"/>
            <ac:spMk id="353" creationId="{7727CC91-DB2E-86D4-4DE0-7742F503051B}"/>
          </ac:spMkLst>
        </pc:spChg>
        <pc:spChg chg="add mod">
          <ac:chgData name="JULIA LOPEZ RODRIGUEZ" userId="S::julia.lopezr@salud-juntaex.es::6bf15534-5676-4f18-aa54-d88f9878bbae" providerId="AD" clId="Web-{BF2B6E5D-EC76-B9E8-73FF-24A939C365D8}" dt="2023-03-11T19:50:25.359" v="226" actId="1076"/>
          <ac:spMkLst>
            <pc:docMk/>
            <pc:sldMk cId="1180320201" sldId="265"/>
            <ac:spMk id="354" creationId="{C1DCC1F9-0B22-FB1A-9F91-122B39111F64}"/>
          </ac:spMkLst>
        </pc:spChg>
        <pc:spChg chg="add mod">
          <ac:chgData name="JULIA LOPEZ RODRIGUEZ" userId="S::julia.lopezr@salud-juntaex.es::6bf15534-5676-4f18-aa54-d88f9878bbae" providerId="AD" clId="Web-{BF2B6E5D-EC76-B9E8-73FF-24A939C365D8}" dt="2023-03-11T19:45:40.522" v="177" actId="20577"/>
          <ac:spMkLst>
            <pc:docMk/>
            <pc:sldMk cId="1180320201" sldId="265"/>
            <ac:spMk id="355" creationId="{B62BDCD3-6B94-17EC-E67F-DA3257E6F13E}"/>
          </ac:spMkLst>
        </pc:spChg>
        <pc:spChg chg="add mod">
          <ac:chgData name="JULIA LOPEZ RODRIGUEZ" userId="S::julia.lopezr@salud-juntaex.es::6bf15534-5676-4f18-aa54-d88f9878bbae" providerId="AD" clId="Web-{BF2B6E5D-EC76-B9E8-73FF-24A939C365D8}" dt="2023-03-11T19:46:02.538" v="187" actId="1076"/>
          <ac:spMkLst>
            <pc:docMk/>
            <pc:sldMk cId="1180320201" sldId="265"/>
            <ac:spMk id="356" creationId="{55CBF62C-CB7B-7FF4-7583-7CD5246C01A6}"/>
          </ac:spMkLst>
        </pc:spChg>
        <pc:spChg chg="add mod">
          <ac:chgData name="JULIA LOPEZ RODRIGUEZ" userId="S::julia.lopezr@salud-juntaex.es::6bf15534-5676-4f18-aa54-d88f9878bbae" providerId="AD" clId="Web-{BF2B6E5D-EC76-B9E8-73FF-24A939C365D8}" dt="2023-03-11T19:50:14.265" v="223" actId="1076"/>
          <ac:spMkLst>
            <pc:docMk/>
            <pc:sldMk cId="1180320201" sldId="265"/>
            <ac:spMk id="357" creationId="{0B09AC7A-397E-834B-EE3A-2185D60769C0}"/>
          </ac:spMkLst>
        </pc:spChg>
        <pc:graphicFrameChg chg="add del mod modGraphic">
          <ac:chgData name="JULIA LOPEZ RODRIGUEZ" userId="S::julia.lopezr@salud-juntaex.es::6bf15534-5676-4f18-aa54-d88f9878bbae" providerId="AD" clId="Web-{BF2B6E5D-EC76-B9E8-73FF-24A939C365D8}" dt="2023-03-11T19:42:11.484" v="87"/>
          <ac:graphicFrameMkLst>
            <pc:docMk/>
            <pc:sldMk cId="1180320201" sldId="265"/>
            <ac:graphicFrameMk id="4" creationId="{C5FA2957-9F68-CE2C-7B24-21698D4B009B}"/>
          </ac:graphicFrameMkLst>
        </pc:graphicFrameChg>
        <pc:graphicFrameChg chg="add del mod modGraphic">
          <ac:chgData name="JULIA LOPEZ RODRIGUEZ" userId="S::julia.lopezr@salud-juntaex.es::6bf15534-5676-4f18-aa54-d88f9878bbae" providerId="AD" clId="Web-{BF2B6E5D-EC76-B9E8-73FF-24A939C365D8}" dt="2023-03-11T19:37:25.538" v="79"/>
          <ac:graphicFrameMkLst>
            <pc:docMk/>
            <pc:sldMk cId="1180320201" sldId="265"/>
            <ac:graphicFrameMk id="318" creationId="{5744D159-CEF4-01BF-E5A5-53704F27DBDC}"/>
          </ac:graphicFrameMkLst>
        </pc:graphicFrameChg>
        <pc:picChg chg="add mod">
          <ac:chgData name="JULIA LOPEZ RODRIGUEZ" userId="S::julia.lopezr@salud-juntaex.es::6bf15534-5676-4f18-aa54-d88f9878bbae" providerId="AD" clId="Web-{BF2B6E5D-EC76-B9E8-73FF-24A939C365D8}" dt="2023-03-11T19:48:52.106" v="211"/>
          <ac:picMkLst>
            <pc:docMk/>
            <pc:sldMk cId="1180320201" sldId="265"/>
            <ac:picMk id="348" creationId="{9026C3EF-710B-2735-806B-0F658DB72288}"/>
          </ac:picMkLst>
        </pc:picChg>
        <pc:picChg chg="add mod">
          <ac:chgData name="JULIA LOPEZ RODRIGUEZ" userId="S::julia.lopezr@salud-juntaex.es::6bf15534-5676-4f18-aa54-d88f9878bbae" providerId="AD" clId="Web-{BF2B6E5D-EC76-B9E8-73FF-24A939C365D8}" dt="2023-03-11T19:50:18.796" v="225" actId="1076"/>
          <ac:picMkLst>
            <pc:docMk/>
            <pc:sldMk cId="1180320201" sldId="265"/>
            <ac:picMk id="349" creationId="{B64FE608-4E58-D63F-81CD-4CE0928AC6EB}"/>
          </ac:picMkLst>
        </pc:picChg>
        <pc:picChg chg="add mod">
          <ac:chgData name="JULIA LOPEZ RODRIGUEZ" userId="S::julia.lopezr@salud-juntaex.es::6bf15534-5676-4f18-aa54-d88f9878bbae" providerId="AD" clId="Web-{BF2B6E5D-EC76-B9E8-73FF-24A939C365D8}" dt="2023-03-11T19:48:08.214" v="204"/>
          <ac:picMkLst>
            <pc:docMk/>
            <pc:sldMk cId="1180320201" sldId="265"/>
            <ac:picMk id="350" creationId="{A8B5FF03-F45D-C02A-8C62-399E589275AB}"/>
          </ac:picMkLst>
        </pc:picChg>
        <pc:picChg chg="add mod">
          <ac:chgData name="JULIA LOPEZ RODRIGUEZ" userId="S::julia.lopezr@salud-juntaex.es::6bf15534-5676-4f18-aa54-d88f9878bbae" providerId="AD" clId="Web-{BF2B6E5D-EC76-B9E8-73FF-24A939C365D8}" dt="2023-03-11T19:50:15.546" v="224" actId="1076"/>
          <ac:picMkLst>
            <pc:docMk/>
            <pc:sldMk cId="1180320201" sldId="265"/>
            <ac:picMk id="351" creationId="{16A42B29-B65F-5C7F-AD92-FCA2175AB195}"/>
          </ac:picMkLst>
        </pc:picChg>
        <pc:picChg chg="add mod">
          <ac:chgData name="JULIA LOPEZ RODRIGUEZ" userId="S::julia.lopezr@salud-juntaex.es::6bf15534-5676-4f18-aa54-d88f9878bbae" providerId="AD" clId="Web-{BF2B6E5D-EC76-B9E8-73FF-24A939C365D8}" dt="2023-03-11T19:50:10.671" v="222" actId="1076"/>
          <ac:picMkLst>
            <pc:docMk/>
            <pc:sldMk cId="1180320201" sldId="265"/>
            <ac:picMk id="352" creationId="{BF4270E7-216A-F0D7-6BE1-AE56FE08B59E}"/>
          </ac:picMkLst>
        </pc:picChg>
      </pc:sldChg>
      <pc:sldChg chg="new del">
        <pc:chgData name="JULIA LOPEZ RODRIGUEZ" userId="S::julia.lopezr@salud-juntaex.es::6bf15534-5676-4f18-aa54-d88f9878bbae" providerId="AD" clId="Web-{BF2B6E5D-EC76-B9E8-73FF-24A939C365D8}" dt="2023-03-11T20:42:15.715" v="240"/>
        <pc:sldMkLst>
          <pc:docMk/>
          <pc:sldMk cId="3781407403" sldId="266"/>
        </pc:sldMkLst>
      </pc:sldChg>
      <pc:sldChg chg="add del replId">
        <pc:chgData name="JULIA LOPEZ RODRIGUEZ" userId="S::julia.lopezr@salud-juntaex.es::6bf15534-5676-4f18-aa54-d88f9878bbae" providerId="AD" clId="Web-{BF2B6E5D-EC76-B9E8-73FF-24A939C365D8}" dt="2023-03-11T20:36:57.859" v="234"/>
        <pc:sldMkLst>
          <pc:docMk/>
          <pc:sldMk cId="4078231932" sldId="267"/>
        </pc:sldMkLst>
      </pc:sldChg>
      <pc:sldChg chg="addSp delSp modSp add replId">
        <pc:chgData name="JULIA LOPEZ RODRIGUEZ" userId="S::julia.lopezr@salud-juntaex.es::6bf15534-5676-4f18-aa54-d88f9878bbae" providerId="AD" clId="Web-{BF2B6E5D-EC76-B9E8-73FF-24A939C365D8}" dt="2023-03-11T21:20:20.423" v="492" actId="1076"/>
        <pc:sldMkLst>
          <pc:docMk/>
          <pc:sldMk cId="4249457273" sldId="267"/>
        </pc:sldMkLst>
        <pc:spChg chg="del">
          <ac:chgData name="JULIA LOPEZ RODRIGUEZ" userId="S::julia.lopezr@salud-juntaex.es::6bf15534-5676-4f18-aa54-d88f9878bbae" providerId="AD" clId="Web-{BF2B6E5D-EC76-B9E8-73FF-24A939C365D8}" dt="2023-03-11T20:37:08.203" v="237"/>
          <ac:spMkLst>
            <pc:docMk/>
            <pc:sldMk cId="4249457273" sldId="267"/>
            <ac:spMk id="2" creationId="{334D2EC2-9963-B0A3-48AA-624CE1CA8314}"/>
          </ac:spMkLst>
        </pc:spChg>
        <pc:spChg chg="del">
          <ac:chgData name="JULIA LOPEZ RODRIGUEZ" userId="S::julia.lopezr@salud-juntaex.es::6bf15534-5676-4f18-aa54-d88f9878bbae" providerId="AD" clId="Web-{BF2B6E5D-EC76-B9E8-73FF-24A939C365D8}" dt="2023-03-11T20:37:05.985" v="236"/>
          <ac:spMkLst>
            <pc:docMk/>
            <pc:sldMk cId="4249457273" sldId="267"/>
            <ac:spMk id="3" creationId="{128B8D15-81F7-E973-A571-86686EA8E6F7}"/>
          </ac:spMkLst>
        </pc:spChg>
        <pc:spChg chg="mod">
          <ac:chgData name="JULIA LOPEZ RODRIGUEZ" userId="S::julia.lopezr@salud-juntaex.es::6bf15534-5676-4f18-aa54-d88f9878bbae" providerId="AD" clId="Web-{BF2B6E5D-EC76-B9E8-73FF-24A939C365D8}" dt="2023-03-11T21:20:12.610" v="490" actId="1076"/>
          <ac:spMkLst>
            <pc:docMk/>
            <pc:sldMk cId="4249457273" sldId="267"/>
            <ac:spMk id="4" creationId="{AD607F00-FDC2-583B-F507-B955F8DD4CA7}"/>
          </ac:spMkLst>
        </pc:spChg>
        <pc:spChg chg="mod">
          <ac:chgData name="JULIA LOPEZ RODRIGUEZ" userId="S::julia.lopezr@salud-juntaex.es::6bf15534-5676-4f18-aa54-d88f9878bbae" providerId="AD" clId="Web-{BF2B6E5D-EC76-B9E8-73FF-24A939C365D8}" dt="2023-03-11T21:20:20.423" v="492" actId="1076"/>
          <ac:spMkLst>
            <pc:docMk/>
            <pc:sldMk cId="4249457273" sldId="267"/>
            <ac:spMk id="7" creationId="{7B6CC0C2-7034-39FA-41F3-E60C177AC12E}"/>
          </ac:spMkLst>
        </pc:spChg>
        <pc:picChg chg="add del mod">
          <ac:chgData name="JULIA LOPEZ RODRIGUEZ" userId="S::julia.lopezr@salud-juntaex.es::6bf15534-5676-4f18-aa54-d88f9878bbae" providerId="AD" clId="Web-{BF2B6E5D-EC76-B9E8-73FF-24A939C365D8}" dt="2023-03-11T21:09:48.784" v="445"/>
          <ac:picMkLst>
            <pc:docMk/>
            <pc:sldMk cId="4249457273" sldId="267"/>
            <ac:picMk id="5" creationId="{CF7ECD54-CF5E-5406-F248-FEF4C7A6BC52}"/>
          </ac:picMkLst>
        </pc:picChg>
        <pc:picChg chg="add del mod">
          <ac:chgData name="JULIA LOPEZ RODRIGUEZ" userId="S::julia.lopezr@salud-juntaex.es::6bf15534-5676-4f18-aa54-d88f9878bbae" providerId="AD" clId="Web-{BF2B6E5D-EC76-B9E8-73FF-24A939C365D8}" dt="2023-03-11T21:09:46.721" v="444"/>
          <ac:picMkLst>
            <pc:docMk/>
            <pc:sldMk cId="4249457273" sldId="267"/>
            <ac:picMk id="6" creationId="{905CF492-17BB-94FC-F6B2-B182ED3F5BE3}"/>
          </ac:picMkLst>
        </pc:picChg>
        <pc:picChg chg="add mod">
          <ac:chgData name="JULIA LOPEZ RODRIGUEZ" userId="S::julia.lopezr@salud-juntaex.es::6bf15534-5676-4f18-aa54-d88f9878bbae" providerId="AD" clId="Web-{BF2B6E5D-EC76-B9E8-73FF-24A939C365D8}" dt="2023-03-11T21:17:32.510" v="461" actId="1076"/>
          <ac:picMkLst>
            <pc:docMk/>
            <pc:sldMk cId="4249457273" sldId="267"/>
            <ac:picMk id="8" creationId="{F522913C-732B-D291-E5E0-B15FB4FBAA55}"/>
          </ac:picMkLst>
        </pc:picChg>
        <pc:picChg chg="add mod">
          <ac:chgData name="JULIA LOPEZ RODRIGUEZ" userId="S::julia.lopezr@salud-juntaex.es::6bf15534-5676-4f18-aa54-d88f9878bbae" providerId="AD" clId="Web-{BF2B6E5D-EC76-B9E8-73FF-24A939C365D8}" dt="2023-03-11T21:17:34.276" v="462" actId="1076"/>
          <ac:picMkLst>
            <pc:docMk/>
            <pc:sldMk cId="4249457273" sldId="267"/>
            <ac:picMk id="9" creationId="{B1882548-7E76-0969-E710-430AD3604D71}"/>
          </ac:picMkLst>
        </pc:picChg>
        <pc:picChg chg="add mod modCrop">
          <ac:chgData name="JULIA LOPEZ RODRIGUEZ" userId="S::julia.lopezr@salud-juntaex.es::6bf15534-5676-4f18-aa54-d88f9878bbae" providerId="AD" clId="Web-{BF2B6E5D-EC76-B9E8-73FF-24A939C365D8}" dt="2023-03-11T21:17:51.136" v="470" actId="1076"/>
          <ac:picMkLst>
            <pc:docMk/>
            <pc:sldMk cId="4249457273" sldId="267"/>
            <ac:picMk id="10" creationId="{DBBFF0EB-64F3-B945-D11D-826A7910EC72}"/>
          </ac:picMkLst>
        </pc:picChg>
        <pc:picChg chg="add mod">
          <ac:chgData name="JULIA LOPEZ RODRIGUEZ" userId="S::julia.lopezr@salud-juntaex.es::6bf15534-5676-4f18-aa54-d88f9878bbae" providerId="AD" clId="Web-{BF2B6E5D-EC76-B9E8-73FF-24A939C365D8}" dt="2023-03-11T21:17:47.526" v="468" actId="1076"/>
          <ac:picMkLst>
            <pc:docMk/>
            <pc:sldMk cId="4249457273" sldId="267"/>
            <ac:picMk id="11" creationId="{B84B0A0F-3B35-66F5-E8F9-4ED7547BE998}"/>
          </ac:picMkLst>
        </pc:picChg>
        <pc:picChg chg="add mod">
          <ac:chgData name="JULIA LOPEZ RODRIGUEZ" userId="S::julia.lopezr@salud-juntaex.es::6bf15534-5676-4f18-aa54-d88f9878bbae" providerId="AD" clId="Web-{BF2B6E5D-EC76-B9E8-73FF-24A939C365D8}" dt="2023-03-11T21:17:55.480" v="471" actId="1076"/>
          <ac:picMkLst>
            <pc:docMk/>
            <pc:sldMk cId="4249457273" sldId="267"/>
            <ac:picMk id="12" creationId="{A914A58B-C7D4-DC1C-4979-BB6995FBD8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A490-177B-43D2-B120-4F50AE351202}" type="datetimeFigureOut">
              <a:t>20/03/2023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516BF-2173-4861-A137-6DB0C42E8205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67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Incluir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también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grafica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supervivencia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tras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diagnóstico</a:t>
            </a:r>
            <a:r>
              <a:rPr lang="en-US" dirty="0">
                <a:cs typeface="Calibri"/>
              </a:rPr>
              <a:t> de BQ?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516BF-2173-4861-A137-6DB0C42E8205}" type="slidenum"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978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B852625-D62B-4B82-5994-B9D2788ECD9E}"/>
              </a:ext>
            </a:extLst>
          </p:cNvPr>
          <p:cNvSpPr/>
          <p:nvPr/>
        </p:nvSpPr>
        <p:spPr>
          <a:xfrm>
            <a:off x="743183" y="1487421"/>
            <a:ext cx="7742206" cy="11322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400" b="1">
                <a:latin typeface="Arial"/>
                <a:ea typeface="+mn-lt"/>
                <a:cs typeface="+mn-lt"/>
              </a:rPr>
              <a:t>FENOTIPOS EN BRONQUIECTASIAS NO FIBROSIS QUISTICA (BQNFQ). UN ANÁLISIS DE CLUSTER</a:t>
            </a:r>
            <a:endParaRPr lang="es-ES" sz="2400">
              <a:latin typeface="Arial"/>
              <a:cs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198821C-8D8C-C4C8-4E5E-BC3BB44C3A27}"/>
              </a:ext>
            </a:extLst>
          </p:cNvPr>
          <p:cNvSpPr txBox="1"/>
          <p:nvPr/>
        </p:nvSpPr>
        <p:spPr>
          <a:xfrm>
            <a:off x="773980" y="2925311"/>
            <a:ext cx="759459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>
                <a:latin typeface="Arial"/>
                <a:ea typeface="+mn-lt"/>
                <a:cs typeface="+mn-lt"/>
              </a:rPr>
              <a:t>J. López Rodríguez, J. Hernández Borge, N. Matallana Encinas, S. Hernández Gómez, L. Galán Ledesma, R. Morante Espada, M. C. García </a:t>
            </a:r>
            <a:r>
              <a:rPr lang="es-ES" sz="1100" err="1">
                <a:latin typeface="Arial"/>
                <a:ea typeface="+mn-lt"/>
                <a:cs typeface="+mn-lt"/>
              </a:rPr>
              <a:t>García</a:t>
            </a:r>
            <a:r>
              <a:rPr lang="es-ES" sz="1100">
                <a:latin typeface="Arial"/>
                <a:ea typeface="+mn-lt"/>
                <a:cs typeface="+mn-lt"/>
              </a:rPr>
              <a:t>, P. Íñigo Naranjo, F. L. Márquez Pérez.</a:t>
            </a:r>
            <a:endParaRPr lang="es-ES" sz="1100">
              <a:latin typeface="Arial"/>
              <a:cs typeface="Calibri"/>
            </a:endParaRPr>
          </a:p>
          <a:p>
            <a:pPr algn="ctr"/>
            <a:endParaRPr lang="es-ES" sz="1100">
              <a:latin typeface="Arial"/>
              <a:ea typeface="+mn-lt"/>
              <a:cs typeface="+mn-lt"/>
            </a:endParaRPr>
          </a:p>
          <a:p>
            <a:pPr algn="ctr"/>
            <a:r>
              <a:rPr lang="es-ES" sz="1100">
                <a:latin typeface="Arial"/>
                <a:ea typeface="+mn-lt"/>
                <a:cs typeface="+mn-lt"/>
              </a:rPr>
              <a:t>Servicio de Neumología. Hospital Universitario de Badajoz.</a:t>
            </a:r>
            <a:endParaRPr lang="es-ES" sz="1100">
              <a:latin typeface="Arial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B6CC0C2-7034-39FA-41F3-E60C177AC12E}"/>
              </a:ext>
            </a:extLst>
          </p:cNvPr>
          <p:cNvSpPr txBox="1"/>
          <p:nvPr/>
        </p:nvSpPr>
        <p:spPr>
          <a:xfrm>
            <a:off x="602793" y="1437736"/>
            <a:ext cx="7755739" cy="461665"/>
          </a:xfrm>
          <a:prstGeom prst="rect">
            <a:avLst/>
          </a:prstGeom>
          <a:noFill/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200" dirty="0">
                <a:latin typeface="Arial"/>
                <a:ea typeface="Verdana"/>
                <a:cs typeface="Calibri"/>
              </a:rPr>
              <a:t>Identificar fenotipos clínicos en una serie consecutiva de pacientes con BQNFQ incluidos tras un ingreso hospitalario (2006-2014) con seguimiento prospectivo hasta diciembre de 2018.</a:t>
            </a:r>
            <a:endParaRPr lang="es-ES" sz="1200" dirty="0">
              <a:latin typeface="Arial"/>
              <a:ea typeface="Verdana"/>
              <a:cs typeface="Arial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607F00-FDC2-583B-F507-B955F8DD4CA7}"/>
              </a:ext>
            </a:extLst>
          </p:cNvPr>
          <p:cNvSpPr/>
          <p:nvPr/>
        </p:nvSpPr>
        <p:spPr>
          <a:xfrm>
            <a:off x="3323494" y="602368"/>
            <a:ext cx="2566359" cy="431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latin typeface="Arial"/>
                <a:cs typeface="Arial"/>
              </a:rPr>
              <a:t>1.  OBJETIVO</a:t>
            </a:r>
            <a:endParaRPr lang="es-ES" dirty="0"/>
          </a:p>
        </p:txBody>
      </p:sp>
      <p:pic>
        <p:nvPicPr>
          <p:cNvPr id="8" name="Imagen 8">
            <a:extLst>
              <a:ext uri="{FF2B5EF4-FFF2-40B4-BE49-F238E27FC236}">
                <a16:creationId xmlns:a16="http://schemas.microsoft.com/office/drawing/2014/main" id="{F522913C-732B-D291-E5E0-B15FB4FBA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23" y="3766508"/>
            <a:ext cx="791474" cy="813040"/>
          </a:xfrm>
          <a:prstGeom prst="rect">
            <a:avLst/>
          </a:prstGeom>
        </p:spPr>
      </p:pic>
      <p:pic>
        <p:nvPicPr>
          <p:cNvPr id="9" name="Imagen 9">
            <a:extLst>
              <a:ext uri="{FF2B5EF4-FFF2-40B4-BE49-F238E27FC236}">
                <a16:creationId xmlns:a16="http://schemas.microsoft.com/office/drawing/2014/main" id="{B1882548-7E76-0969-E710-430AD3604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919" y="2698990"/>
            <a:ext cx="920870" cy="920870"/>
          </a:xfrm>
          <a:prstGeom prst="rect">
            <a:avLst/>
          </a:prstGeom>
        </p:spPr>
      </p:pic>
      <p:pic>
        <p:nvPicPr>
          <p:cNvPr id="10" name="Imagen 10" descr="Imagen que contiene cuchillo&#10;&#10;Descripción generada automáticamente">
            <a:extLst>
              <a:ext uri="{FF2B5EF4-FFF2-40B4-BE49-F238E27FC236}">
                <a16:creationId xmlns:a16="http://schemas.microsoft.com/office/drawing/2014/main" id="{DBBFF0EB-64F3-B945-D11D-826A7910EC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67" b="6289"/>
          <a:stretch/>
        </p:blipFill>
        <p:spPr>
          <a:xfrm>
            <a:off x="2046616" y="4032848"/>
            <a:ext cx="2134190" cy="1272397"/>
          </a:xfrm>
          <a:prstGeom prst="rect">
            <a:avLst/>
          </a:prstGeom>
        </p:spPr>
      </p:pic>
      <p:pic>
        <p:nvPicPr>
          <p:cNvPr id="11" name="Imagen 11">
            <a:extLst>
              <a:ext uri="{FF2B5EF4-FFF2-40B4-BE49-F238E27FC236}">
                <a16:creationId xmlns:a16="http://schemas.microsoft.com/office/drawing/2014/main" id="{B84B0A0F-3B35-66F5-E8F9-4ED7547BE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9693" y="2853488"/>
            <a:ext cx="1384541" cy="1280420"/>
          </a:xfrm>
          <a:prstGeom prst="rect">
            <a:avLst/>
          </a:prstGeom>
        </p:spPr>
      </p:pic>
      <p:pic>
        <p:nvPicPr>
          <p:cNvPr id="12" name="Imagen 12">
            <a:extLst>
              <a:ext uri="{FF2B5EF4-FFF2-40B4-BE49-F238E27FC236}">
                <a16:creationId xmlns:a16="http://schemas.microsoft.com/office/drawing/2014/main" id="{A914A58B-C7D4-DC1C-4979-BB6995FBD8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0156" y="2632465"/>
            <a:ext cx="3131388" cy="136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57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Rectángulo 1068">
            <a:extLst>
              <a:ext uri="{FF2B5EF4-FFF2-40B4-BE49-F238E27FC236}">
                <a16:creationId xmlns:a16="http://schemas.microsoft.com/office/drawing/2014/main" id="{C6937063-9E58-EBCC-9878-56725FC70724}"/>
              </a:ext>
            </a:extLst>
          </p:cNvPr>
          <p:cNvSpPr/>
          <p:nvPr/>
        </p:nvSpPr>
        <p:spPr>
          <a:xfrm>
            <a:off x="479104" y="907465"/>
            <a:ext cx="8594062" cy="20595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Se empleó un análisis de </a:t>
            </a:r>
            <a:r>
              <a:rPr lang="es-ES" sz="1200" dirty="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cluster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 mediante un procedimiento </a:t>
            </a:r>
            <a:r>
              <a:rPr lang="es-ES" sz="1200" dirty="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bietápico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.</a:t>
            </a:r>
            <a:endParaRPr lang="es-ES" sz="1200" dirty="0">
              <a:solidFill>
                <a:schemeClr val="tx1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s-ES" sz="1200" dirty="0">
              <a:solidFill>
                <a:schemeClr val="tx1"/>
              </a:solidFill>
              <a:latin typeface="Arial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Se analizaron múltiples variables clínico-epidemiológicas, radiográficas, exacerbaciones y mortalidad al final del seguimiento.</a:t>
            </a:r>
            <a:endParaRPr lang="es-ES" sz="1200" dirty="0">
              <a:solidFill>
                <a:schemeClr val="tx1"/>
              </a:solidFill>
              <a:latin typeface="Arial"/>
              <a:ea typeface="+mn-lt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s-ES" sz="1200" dirty="0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s-ES" sz="1200" u="sng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Variables </a:t>
            </a:r>
            <a:r>
              <a:rPr lang="es-ES" sz="1200" u="sng" dirty="0" err="1">
                <a:solidFill>
                  <a:schemeClr val="tx1"/>
                </a:solidFill>
                <a:latin typeface="Arial"/>
                <a:ea typeface="+mn-lt"/>
                <a:cs typeface="Arial"/>
              </a:rPr>
              <a:t>incluídas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: 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Edad, sexo, BMI, </a:t>
            </a:r>
            <a:r>
              <a:rPr lang="es-ES" sz="1200" dirty="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Dco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 </a:t>
            </a:r>
            <a:r>
              <a:rPr lang="es-ES" sz="1200" dirty="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etiologico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, tabaco, EPOC, Vol. expectoración, Tipo BQ, Insuficiencia respiratoria, Pseudomona, FEV1&lt;&gt; 50%, </a:t>
            </a:r>
            <a:r>
              <a:rPr lang="es-ES" sz="1200" dirty="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nº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 lóbulos&lt;&gt;2, Disnea (</a:t>
            </a:r>
            <a:r>
              <a:rPr lang="es-ES" sz="1200" dirty="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mMRC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), </a:t>
            </a:r>
            <a:r>
              <a:rPr lang="es-ES" sz="1200" dirty="0" err="1">
                <a:solidFill>
                  <a:schemeClr val="tx1"/>
                </a:solidFill>
                <a:latin typeface="Arial"/>
                <a:ea typeface="+mn-lt"/>
                <a:cs typeface="+mn-lt"/>
              </a:rPr>
              <a:t>nº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 medio de exacerbaciones anuales previas.</a:t>
            </a:r>
          </a:p>
          <a:p>
            <a:pPr marL="285750" indent="-285750">
              <a:buFont typeface="Arial"/>
              <a:buChar char="•"/>
            </a:pPr>
            <a:endParaRPr lang="es-ES" sz="1200" dirty="0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Se realizó un análisis comparativo y de supervivencia (Kaplan-Meier) para valorar las principales diferencias entre </a:t>
            </a:r>
            <a:r>
              <a:rPr lang="es-ES" sz="1200" dirty="0" err="1">
                <a:solidFill>
                  <a:schemeClr val="tx1"/>
                </a:solidFill>
                <a:latin typeface="Arial"/>
                <a:ea typeface="+mn-lt"/>
                <a:cs typeface="Arial"/>
              </a:rPr>
              <a:t>clusters</a:t>
            </a:r>
            <a:r>
              <a:rPr lang="es-ES" sz="1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.</a:t>
            </a:r>
            <a:endParaRPr lang="es-ES" sz="1200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C675717-1EC7-BA0F-3081-F47FC414F23B}"/>
              </a:ext>
            </a:extLst>
          </p:cNvPr>
          <p:cNvSpPr/>
          <p:nvPr/>
        </p:nvSpPr>
        <p:spPr>
          <a:xfrm>
            <a:off x="3161749" y="268093"/>
            <a:ext cx="2814368" cy="431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latin typeface="Arial"/>
                <a:cs typeface="Arial"/>
              </a:rPr>
              <a:t>2.  MÉTODOS</a:t>
            </a:r>
            <a:endParaRPr lang="es-ES" dirty="0"/>
          </a:p>
        </p:txBody>
      </p:sp>
      <p:pic>
        <p:nvPicPr>
          <p:cNvPr id="3" name="Imagen 3" descr="Gráfico, Gráfico de cajas y bigotes&#10;&#10;Descripción generada automáticamente">
            <a:extLst>
              <a:ext uri="{FF2B5EF4-FFF2-40B4-BE49-F238E27FC236}">
                <a16:creationId xmlns:a16="http://schemas.microsoft.com/office/drawing/2014/main" id="{E31063F5-D048-3B6E-B70C-6771DF208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82" y="3083575"/>
            <a:ext cx="2743200" cy="2060294"/>
          </a:xfrm>
          <a:prstGeom prst="rect">
            <a:avLst/>
          </a:prstGeom>
        </p:spPr>
      </p:pic>
      <p:pic>
        <p:nvPicPr>
          <p:cNvPr id="7" name="Imagen 5" descr="Gráfico, Gráfico de barras, Gráfico de cajas y bigotes&#10;&#10;Descripción generada automáticamente">
            <a:extLst>
              <a:ext uri="{FF2B5EF4-FFF2-40B4-BE49-F238E27FC236}">
                <a16:creationId xmlns:a16="http://schemas.microsoft.com/office/drawing/2014/main" id="{6A0485AC-9235-D0CD-F2F1-538C40E66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674" y="3124051"/>
            <a:ext cx="2743200" cy="1979341"/>
          </a:xfrm>
          <a:prstGeom prst="rect">
            <a:avLst/>
          </a:prstGeom>
        </p:spPr>
      </p:pic>
      <p:pic>
        <p:nvPicPr>
          <p:cNvPr id="9" name="Imagen 6" descr="Gráfico&#10;&#10;Descripción generada automáticamente">
            <a:extLst>
              <a:ext uri="{FF2B5EF4-FFF2-40B4-BE49-F238E27FC236}">
                <a16:creationId xmlns:a16="http://schemas.microsoft.com/office/drawing/2014/main" id="{AE052A19-045F-1838-370C-074682366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268" y="3162696"/>
            <a:ext cx="2527540" cy="189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70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259A52D8-58FA-D554-E043-F7666773C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682" y="2449543"/>
            <a:ext cx="2312598" cy="1958915"/>
          </a:xfrm>
          <a:prstGeom prst="rect">
            <a:avLst/>
          </a:prstGeom>
        </p:spPr>
      </p:pic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0585A91E-0EE6-3B91-CE27-0BBFA5D733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4110600"/>
              </p:ext>
            </p:extLst>
          </p:nvPr>
        </p:nvGraphicFramePr>
        <p:xfrm>
          <a:off x="549933" y="2188953"/>
          <a:ext cx="5502043" cy="2495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190">
                  <a:extLst>
                    <a:ext uri="{9D8B030D-6E8A-4147-A177-3AD203B41FA5}">
                      <a16:colId xmlns:a16="http://schemas.microsoft.com/office/drawing/2014/main" val="1919310052"/>
                    </a:ext>
                  </a:extLst>
                </a:gridCol>
                <a:gridCol w="1298946">
                  <a:extLst>
                    <a:ext uri="{9D8B030D-6E8A-4147-A177-3AD203B41FA5}">
                      <a16:colId xmlns:a16="http://schemas.microsoft.com/office/drawing/2014/main" val="2353127923"/>
                    </a:ext>
                  </a:extLst>
                </a:gridCol>
                <a:gridCol w="1404552">
                  <a:extLst>
                    <a:ext uri="{9D8B030D-6E8A-4147-A177-3AD203B41FA5}">
                      <a16:colId xmlns:a16="http://schemas.microsoft.com/office/drawing/2014/main" val="248272088"/>
                    </a:ext>
                  </a:extLst>
                </a:gridCol>
                <a:gridCol w="1457355">
                  <a:extLst>
                    <a:ext uri="{9D8B030D-6E8A-4147-A177-3AD203B41FA5}">
                      <a16:colId xmlns:a16="http://schemas.microsoft.com/office/drawing/2014/main" val="1167340030"/>
                    </a:ext>
                  </a:extLst>
                </a:gridCol>
              </a:tblGrid>
              <a:tr h="268941">
                <a:tc>
                  <a:txBody>
                    <a:bodyPr/>
                    <a:lstStyle/>
                    <a:p>
                      <a:r>
                        <a:rPr lang="es-ES" sz="1200" b="0" dirty="0">
                          <a:solidFill>
                            <a:schemeClr val="bg1"/>
                          </a:solidFill>
                          <a:latin typeface="Arial"/>
                        </a:rPr>
                        <a:t>CLUSTER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A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B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C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471439"/>
                  </a:ext>
                </a:extLst>
              </a:tr>
              <a:tr h="352747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bg1"/>
                          </a:solidFill>
                          <a:latin typeface="Arial"/>
                        </a:rPr>
                        <a:t>Sexo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Mujer (81,1%)</a:t>
                      </a:r>
                      <a:endParaRPr lang="es-ES" sz="1200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Varón (92,1%)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Varón (75%)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941855"/>
                  </a:ext>
                </a:extLst>
              </a:tr>
              <a:tr h="352747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bg1"/>
                          </a:solidFill>
                          <a:latin typeface="Arial"/>
                        </a:rPr>
                        <a:t>FEV1&lt;50%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noProof="0" dirty="0">
                          <a:latin typeface="Arial"/>
                        </a:rPr>
                        <a:t>28,4%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69,8%</a:t>
                      </a:r>
                      <a:endParaRPr lang="es-ES" sz="1200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1,5%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175708"/>
                  </a:ext>
                </a:extLst>
              </a:tr>
              <a:tr h="352747">
                <a:tc>
                  <a:txBody>
                    <a:bodyPr/>
                    <a:lstStyle/>
                    <a:p>
                      <a:r>
                        <a:rPr lang="es-ES" sz="1200" err="1">
                          <a:solidFill>
                            <a:schemeClr val="bg1"/>
                          </a:solidFill>
                          <a:latin typeface="Arial"/>
                        </a:rPr>
                        <a:t>mMRC</a:t>
                      </a:r>
                      <a:endParaRPr lang="es-ES" sz="120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1,5</a:t>
                      </a:r>
                      <a:endParaRPr lang="es-ES" sz="1200" dirty="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579341"/>
                  </a:ext>
                </a:extLst>
              </a:tr>
              <a:tr h="42757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latin typeface="Arial"/>
                        </a:rPr>
                        <a:t>Exacerbaciones anuales</a:t>
                      </a:r>
                      <a:endParaRPr lang="es-E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1,9/año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2,6/año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0,87/año</a:t>
                      </a:r>
                      <a:endParaRPr lang="es-ES" sz="1200" dirty="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85537"/>
                  </a:ext>
                </a:extLst>
              </a:tr>
              <a:tr h="35274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latin typeface="Arial"/>
                        </a:rPr>
                        <a:t>Tabaquismo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98.4%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98,5%</a:t>
                      </a:r>
                      <a:endParaRPr lang="es-ES" sz="1200" dirty="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42822"/>
                  </a:ext>
                </a:extLst>
              </a:tr>
              <a:tr h="35274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latin typeface="Arial"/>
                        </a:rPr>
                        <a:t>EPOC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44,1%</a:t>
                      </a:r>
                      <a:endParaRPr lang="es-ES" sz="1200" dirty="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440114"/>
                  </a:ext>
                </a:extLst>
              </a:tr>
            </a:tbl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8E5D34C9-0327-E53B-8E06-82455FEDCBBE}"/>
              </a:ext>
            </a:extLst>
          </p:cNvPr>
          <p:cNvSpPr/>
          <p:nvPr/>
        </p:nvSpPr>
        <p:spPr>
          <a:xfrm>
            <a:off x="3124916" y="314780"/>
            <a:ext cx="3224125" cy="4636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latin typeface="Arial"/>
                <a:cs typeface="Calibri"/>
              </a:rPr>
              <a:t>3. RESULTADOS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62E6D38-3F4C-F37A-FFA4-6C2200651FBF}"/>
              </a:ext>
            </a:extLst>
          </p:cNvPr>
          <p:cNvSpPr txBox="1"/>
          <p:nvPr/>
        </p:nvSpPr>
        <p:spPr>
          <a:xfrm>
            <a:off x="634041" y="1092321"/>
            <a:ext cx="4975284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s-ES" sz="1200" dirty="0">
                <a:latin typeface="Arial"/>
                <a:cs typeface="Arial"/>
              </a:rPr>
              <a:t> Se incluyeron 205 pacientes:</a:t>
            </a:r>
            <a:r>
              <a:rPr lang="en-US" sz="1200" dirty="0">
                <a:latin typeface="Arial"/>
                <a:cs typeface="Arial"/>
              </a:rPr>
              <a:t>​</a:t>
            </a:r>
          </a:p>
          <a:p>
            <a:pPr marL="400050" indent="-228600">
              <a:buFont typeface="Calibri"/>
              <a:buChar char="-"/>
            </a:pPr>
            <a:r>
              <a:rPr lang="es-ES" sz="1200" dirty="0">
                <a:latin typeface="Arial"/>
                <a:cs typeface="Arial"/>
              </a:rPr>
              <a:t>60% hombres</a:t>
            </a:r>
            <a:r>
              <a:rPr lang="en-US" sz="1200" dirty="0">
                <a:latin typeface="Arial"/>
                <a:cs typeface="Arial"/>
              </a:rPr>
              <a:t>​</a:t>
            </a:r>
          </a:p>
          <a:p>
            <a:pPr marL="400050" indent="-228600">
              <a:buFont typeface="Calibri"/>
              <a:buChar char="-"/>
            </a:pPr>
            <a:r>
              <a:rPr lang="es-ES" sz="1200" dirty="0">
                <a:latin typeface="Arial"/>
                <a:cs typeface="Arial"/>
              </a:rPr>
              <a:t>Edad media 64,8±14 años.</a:t>
            </a:r>
            <a:r>
              <a:rPr lang="es-ES" sz="1400" dirty="0">
                <a:latin typeface="Arial"/>
                <a:cs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2057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2FEF41A1-B184-1DCC-8E34-0C74A79338A9}"/>
              </a:ext>
            </a:extLst>
          </p:cNvPr>
          <p:cNvSpPr/>
          <p:nvPr/>
        </p:nvSpPr>
        <p:spPr>
          <a:xfrm>
            <a:off x="3081784" y="271648"/>
            <a:ext cx="3288823" cy="431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latin typeface="Arial"/>
                <a:cs typeface="Calibri"/>
              </a:rPr>
              <a:t>3. RESULTADOS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EA9BD737-093B-2E37-9758-55F8DB58C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462040"/>
              </p:ext>
            </p:extLst>
          </p:nvPr>
        </p:nvGraphicFramePr>
        <p:xfrm>
          <a:off x="485235" y="1089084"/>
          <a:ext cx="5188319" cy="379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911">
                  <a:extLst>
                    <a:ext uri="{9D8B030D-6E8A-4147-A177-3AD203B41FA5}">
                      <a16:colId xmlns:a16="http://schemas.microsoft.com/office/drawing/2014/main" val="3963635765"/>
                    </a:ext>
                  </a:extLst>
                </a:gridCol>
                <a:gridCol w="1086970">
                  <a:extLst>
                    <a:ext uri="{9D8B030D-6E8A-4147-A177-3AD203B41FA5}">
                      <a16:colId xmlns:a16="http://schemas.microsoft.com/office/drawing/2014/main" val="672627696"/>
                    </a:ext>
                  </a:extLst>
                </a:gridCol>
                <a:gridCol w="1019734">
                  <a:extLst>
                    <a:ext uri="{9D8B030D-6E8A-4147-A177-3AD203B41FA5}">
                      <a16:colId xmlns:a16="http://schemas.microsoft.com/office/drawing/2014/main" val="2252199424"/>
                    </a:ext>
                  </a:extLst>
                </a:gridCol>
                <a:gridCol w="1019734">
                  <a:extLst>
                    <a:ext uri="{9D8B030D-6E8A-4147-A177-3AD203B41FA5}">
                      <a16:colId xmlns:a16="http://schemas.microsoft.com/office/drawing/2014/main" val="2380408324"/>
                    </a:ext>
                  </a:extLst>
                </a:gridCol>
                <a:gridCol w="705970">
                  <a:extLst>
                    <a:ext uri="{9D8B030D-6E8A-4147-A177-3AD203B41FA5}">
                      <a16:colId xmlns:a16="http://schemas.microsoft.com/office/drawing/2014/main" val="3148451909"/>
                    </a:ext>
                  </a:extLst>
                </a:gridCol>
              </a:tblGrid>
              <a:tr h="246337"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CLUSTER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CLUSTER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CLUSTER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78164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Edad&gt;70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51,4%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42,9%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29,4%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0,03</a:t>
                      </a:r>
                      <a:endParaRPr lang="es-ES" sz="1100" dirty="0" err="1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788895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Tos crónica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75,7%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58,8%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516576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Expectoración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64,9%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77,8%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43780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Sibilancias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41,9%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61,9%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38,2%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01093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Arial"/>
                        </a:rPr>
                        <a:t>Dco</a:t>
                      </a:r>
                      <a:r>
                        <a:rPr lang="es-ES" sz="1100" dirty="0">
                          <a:latin typeface="Arial"/>
                        </a:rPr>
                        <a:t> etiológico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56,8%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42,9%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/>
                        </a:rPr>
                        <a:t>32,4%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830004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Arial"/>
                        </a:rPr>
                        <a:t>PO2 &lt;60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28,4%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74,6%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4,4%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439625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Arial"/>
                        </a:rPr>
                        <a:t>OCD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17,6%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65,1%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1,5%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339428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Arial"/>
                        </a:rPr>
                        <a:t>BQ quísticas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40,5%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25,4%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10,3%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382012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Arial"/>
                        </a:rPr>
                        <a:t>&gt;4 lóbulos afectos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33,8%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15,9%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13,2%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809035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Arial"/>
                        </a:rPr>
                        <a:t>P. </a:t>
                      </a:r>
                      <a:r>
                        <a:rPr lang="es-ES" sz="1100" dirty="0" err="1">
                          <a:latin typeface="Arial"/>
                        </a:rPr>
                        <a:t>aeruginosa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24,8%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28,6%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7,4%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861268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Arial"/>
                        </a:rPr>
                        <a:t>LAMA + LABA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32,4%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92,1%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39,7%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08757"/>
                  </a:ext>
                </a:extLst>
              </a:tr>
              <a:tr h="4069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Arial"/>
                        </a:rPr>
                        <a:t>Corticoides inhalados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51,4%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90,5%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44,1%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105199"/>
                  </a:ext>
                </a:extLst>
              </a:tr>
              <a:tr h="24633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Arial"/>
                        </a:rPr>
                        <a:t>ATB inhalado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12,2%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20,6%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1,5%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100" dirty="0">
                          <a:latin typeface="Arial"/>
                        </a:rPr>
                        <a:t>0,002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3029"/>
                  </a:ext>
                </a:extLst>
              </a:tr>
            </a:tbl>
          </a:graphicData>
        </a:graphic>
      </p:graphicFrame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324A41BA-6B3B-8E74-2C6B-447DECA55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3228" y="1512858"/>
            <a:ext cx="3366458" cy="339447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1200" dirty="0">
                <a:latin typeface="Arial"/>
                <a:cs typeface="Arial"/>
              </a:rPr>
              <a:t>Encontramos diferencias significativas entre los distintos fenotipos estudiados en:</a:t>
            </a:r>
            <a:endParaRPr lang="es-ES" dirty="0">
              <a:latin typeface="Calibri"/>
              <a:cs typeface="Calibri"/>
            </a:endParaRPr>
          </a:p>
          <a:p>
            <a:pPr marL="457200" indent="-171450">
              <a:buFont typeface="Calibri" pitchFamily="34" charset="0"/>
              <a:buChar char="-"/>
            </a:pPr>
            <a:r>
              <a:rPr lang="es-ES" sz="1200" dirty="0">
                <a:latin typeface="Arial"/>
                <a:cs typeface="Arial"/>
              </a:rPr>
              <a:t>Edad.</a:t>
            </a:r>
            <a:endParaRPr lang="es-ES" dirty="0">
              <a:latin typeface="Calibri"/>
              <a:cs typeface="Calibri"/>
            </a:endParaRPr>
          </a:p>
          <a:p>
            <a:pPr marL="457200" indent="-171450">
              <a:buFont typeface="Calibri" pitchFamily="34" charset="0"/>
              <a:buChar char="-"/>
            </a:pPr>
            <a:r>
              <a:rPr lang="es-ES" sz="1200" dirty="0">
                <a:latin typeface="Arial"/>
                <a:cs typeface="Arial"/>
              </a:rPr>
              <a:t>Años de evolución tras inicio de síntomas.</a:t>
            </a:r>
            <a:endParaRPr lang="es-ES" dirty="0">
              <a:latin typeface="Calibri"/>
              <a:cs typeface="Calibri"/>
            </a:endParaRPr>
          </a:p>
          <a:p>
            <a:pPr marL="457200" indent="-171450">
              <a:buFont typeface="Calibri" pitchFamily="34" charset="0"/>
              <a:buChar char="-"/>
            </a:pPr>
            <a:r>
              <a:rPr lang="es-ES" sz="1200" dirty="0">
                <a:latin typeface="Arial"/>
                <a:cs typeface="Arial"/>
              </a:rPr>
              <a:t>Sintomatología (tos, sibilantes, expectoración).</a:t>
            </a:r>
            <a:endParaRPr lang="es-ES" dirty="0">
              <a:latin typeface="Calibri"/>
              <a:cs typeface="Calibri"/>
            </a:endParaRPr>
          </a:p>
          <a:p>
            <a:pPr marL="457200" indent="-171450">
              <a:buFont typeface="Calibri"/>
              <a:buChar char="-"/>
            </a:pPr>
            <a:r>
              <a:rPr lang="es-ES" sz="1200" dirty="0">
                <a:latin typeface="Arial"/>
                <a:cs typeface="Arial"/>
              </a:rPr>
              <a:t>Tipo de BQ (cilíndricas, quísticas).</a:t>
            </a:r>
            <a:endParaRPr lang="es-ES" dirty="0">
              <a:latin typeface="Calibri"/>
              <a:cs typeface="Calibri"/>
            </a:endParaRPr>
          </a:p>
          <a:p>
            <a:pPr marL="457200" indent="-171450">
              <a:buFont typeface="Calibri" pitchFamily="34" charset="0"/>
              <a:buChar char="-"/>
            </a:pPr>
            <a:r>
              <a:rPr lang="es-ES" sz="1200" dirty="0">
                <a:latin typeface="Arial"/>
                <a:cs typeface="Arial"/>
              </a:rPr>
              <a:t>Tratamiento (broncodilatadores, antibióticos inhalados).</a:t>
            </a:r>
            <a:endParaRPr lang="es-ES" dirty="0">
              <a:latin typeface="Calibri"/>
              <a:cs typeface="Calibri"/>
            </a:endParaRPr>
          </a:p>
          <a:p>
            <a:pPr marL="457200" indent="-171450">
              <a:buFont typeface="Calibri" pitchFamily="34" charset="0"/>
              <a:buChar char="-"/>
            </a:pPr>
            <a:r>
              <a:rPr lang="es-ES" sz="1200" dirty="0">
                <a:latin typeface="Arial"/>
                <a:cs typeface="Arial"/>
              </a:rPr>
              <a:t>Aislamientos microbiológicos.</a:t>
            </a:r>
          </a:p>
          <a:p>
            <a:pPr marL="457200" indent="-171450">
              <a:buFont typeface="Calibri"/>
              <a:buChar char="-"/>
            </a:pPr>
            <a:r>
              <a:rPr lang="es-ES" sz="1200" dirty="0">
                <a:latin typeface="Arial"/>
                <a:cs typeface="Arial"/>
              </a:rPr>
              <a:t>Exacerbaciones anuales posteriores. </a:t>
            </a:r>
            <a:endParaRPr lang="es-ES" dirty="0">
              <a:cs typeface="Calibri"/>
            </a:endParaRPr>
          </a:p>
          <a:p>
            <a:endParaRPr lang="es-ES" sz="1400">
              <a:latin typeface="Arial"/>
              <a:cs typeface="Arial"/>
            </a:endParaRPr>
          </a:p>
          <a:p>
            <a:pPr marL="0" indent="0">
              <a:buNone/>
            </a:pPr>
            <a:endParaRPr lang="es-ES" sz="1400" dirty="0">
              <a:latin typeface="Arial"/>
              <a:cs typeface="Arial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CF06004-F58D-89DE-51E8-D5D2D38E36E7}"/>
              </a:ext>
            </a:extLst>
          </p:cNvPr>
          <p:cNvSpPr/>
          <p:nvPr/>
        </p:nvSpPr>
        <p:spPr>
          <a:xfrm>
            <a:off x="3022417" y="1560155"/>
            <a:ext cx="830292" cy="8302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7FE5460-AAC5-A120-4336-4A362755F728}"/>
              </a:ext>
            </a:extLst>
          </p:cNvPr>
          <p:cNvSpPr/>
          <p:nvPr/>
        </p:nvSpPr>
        <p:spPr>
          <a:xfrm>
            <a:off x="3000851" y="3910853"/>
            <a:ext cx="830292" cy="10028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60DC50A-8269-2EEA-D96D-5D6AFC629ED1}"/>
              </a:ext>
            </a:extLst>
          </p:cNvPr>
          <p:cNvSpPr/>
          <p:nvPr/>
        </p:nvSpPr>
        <p:spPr>
          <a:xfrm>
            <a:off x="3087115" y="2573758"/>
            <a:ext cx="657764" cy="593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7D0E779-ECDA-D56F-5665-58B65A2C5E89}"/>
              </a:ext>
            </a:extLst>
          </p:cNvPr>
          <p:cNvSpPr/>
          <p:nvPr/>
        </p:nvSpPr>
        <p:spPr>
          <a:xfrm>
            <a:off x="3160059" y="3686735"/>
            <a:ext cx="539150" cy="23722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DFE880B-8093-201B-C0D2-EC68F2D32E0B}"/>
              </a:ext>
            </a:extLst>
          </p:cNvPr>
          <p:cNvSpPr/>
          <p:nvPr/>
        </p:nvSpPr>
        <p:spPr>
          <a:xfrm>
            <a:off x="485870" y="3686735"/>
            <a:ext cx="1099866" cy="23722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70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D5AAE3-6A1B-74A0-4F3A-49B8F8256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634" y="1760868"/>
            <a:ext cx="3614468" cy="258574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1200" dirty="0">
                <a:latin typeface="Arial"/>
                <a:cs typeface="Arial"/>
              </a:rPr>
              <a:t>Al final del seguimiento la </a:t>
            </a:r>
            <a:r>
              <a:rPr lang="es-ES" sz="1200" b="1" dirty="0">
                <a:latin typeface="Arial"/>
                <a:cs typeface="Arial"/>
              </a:rPr>
              <a:t>mortalidad</a:t>
            </a:r>
            <a:r>
              <a:rPr lang="es-ES" sz="1200" dirty="0">
                <a:latin typeface="Arial"/>
                <a:cs typeface="Arial"/>
              </a:rPr>
              <a:t> fue, significativamente, superior en el </a:t>
            </a:r>
            <a:r>
              <a:rPr lang="es-ES" sz="1200" dirty="0" err="1">
                <a:latin typeface="Arial"/>
                <a:cs typeface="Arial"/>
              </a:rPr>
              <a:t>cluster</a:t>
            </a:r>
            <a:r>
              <a:rPr lang="es-ES" sz="1200" dirty="0">
                <a:latin typeface="Arial"/>
                <a:cs typeface="Arial"/>
              </a:rPr>
              <a:t> B (50,8% vs 35,1% vs 22,1%, en el A y C, respectivamente). </a:t>
            </a:r>
            <a:endParaRPr lang="es-ES" sz="1200">
              <a:latin typeface="Arial"/>
              <a:cs typeface="Calibri"/>
            </a:endParaRPr>
          </a:p>
          <a:p>
            <a:endParaRPr lang="es-ES" sz="1200" dirty="0">
              <a:latin typeface="Arial"/>
              <a:cs typeface="Arial"/>
            </a:endParaRPr>
          </a:p>
          <a:p>
            <a:r>
              <a:rPr lang="es-ES" sz="1200" dirty="0">
                <a:latin typeface="Arial"/>
                <a:cs typeface="Arial"/>
              </a:rPr>
              <a:t>La </a:t>
            </a:r>
            <a:r>
              <a:rPr lang="es-ES" sz="1200" b="1" dirty="0">
                <a:latin typeface="Arial"/>
                <a:cs typeface="Arial"/>
              </a:rPr>
              <a:t>supervivencia</a:t>
            </a:r>
            <a:r>
              <a:rPr lang="es-ES" sz="1200" dirty="0">
                <a:latin typeface="Arial"/>
                <a:cs typeface="Arial"/>
              </a:rPr>
              <a:t> media en meses en el </a:t>
            </a:r>
            <a:r>
              <a:rPr lang="es-ES" sz="1200" dirty="0" err="1">
                <a:latin typeface="Arial"/>
                <a:cs typeface="Arial"/>
              </a:rPr>
              <a:t>cluster</a:t>
            </a:r>
            <a:r>
              <a:rPr lang="es-ES" sz="1200" dirty="0">
                <a:latin typeface="Arial"/>
                <a:cs typeface="Arial"/>
              </a:rPr>
              <a:t>  B fue de 58,9 meses frente a 80,9 meses en el C (test log </a:t>
            </a:r>
            <a:r>
              <a:rPr lang="es-ES" sz="1200" dirty="0" err="1">
                <a:latin typeface="Arial"/>
                <a:cs typeface="Arial"/>
              </a:rPr>
              <a:t>rank</a:t>
            </a:r>
            <a:r>
              <a:rPr lang="es-ES" sz="1200" dirty="0">
                <a:latin typeface="Arial"/>
                <a:cs typeface="Arial"/>
              </a:rPr>
              <a:t>: p=0,003). </a:t>
            </a:r>
            <a:endParaRPr lang="es-ES" sz="1200">
              <a:latin typeface="Arial"/>
              <a:ea typeface="+mn-lt"/>
              <a:cs typeface="+mn-lt"/>
            </a:endParaRPr>
          </a:p>
          <a:p>
            <a:endParaRPr lang="es-ES" sz="1400">
              <a:latin typeface="Arial"/>
              <a:cs typeface="Calibri"/>
            </a:endParaRPr>
          </a:p>
        </p:txBody>
      </p:sp>
      <p:pic>
        <p:nvPicPr>
          <p:cNvPr id="4" name="Imagen 4" descr="Gráfico&#10;&#10;Descripción generada automáticamente">
            <a:extLst>
              <a:ext uri="{FF2B5EF4-FFF2-40B4-BE49-F238E27FC236}">
                <a16:creationId xmlns:a16="http://schemas.microsoft.com/office/drawing/2014/main" id="{6129EFC1-FC80-435D-C27E-61C14274F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249" y="1211017"/>
            <a:ext cx="3692105" cy="329296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0F631B0-D4B4-D52F-564A-EF846F9F75BE}"/>
              </a:ext>
            </a:extLst>
          </p:cNvPr>
          <p:cNvSpPr/>
          <p:nvPr/>
        </p:nvSpPr>
        <p:spPr>
          <a:xfrm>
            <a:off x="3027869" y="422610"/>
            <a:ext cx="3353521" cy="44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latin typeface="Arial"/>
                <a:cs typeface="Calibri"/>
              </a:rPr>
              <a:t>3. RESULTADOS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2D9063F-02B2-4FB4-F3B8-53D48B6121BB}"/>
              </a:ext>
            </a:extLst>
          </p:cNvPr>
          <p:cNvSpPr txBox="1"/>
          <p:nvPr/>
        </p:nvSpPr>
        <p:spPr>
          <a:xfrm>
            <a:off x="7458466" y="2566992"/>
            <a:ext cx="194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solidFill>
                  <a:schemeClr val="accent5">
                    <a:lumMod val="60000"/>
                    <a:lumOff val="40000"/>
                  </a:schemeClr>
                </a:solidFill>
                <a:cs typeface="Calibri"/>
              </a:rPr>
              <a:t>A</a:t>
            </a:r>
            <a:endParaRPr lang="es-E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37BDC85-40DD-566B-31A0-ACCD36D8048E}"/>
              </a:ext>
            </a:extLst>
          </p:cNvPr>
          <p:cNvSpPr txBox="1"/>
          <p:nvPr/>
        </p:nvSpPr>
        <p:spPr>
          <a:xfrm>
            <a:off x="7555513" y="2815001"/>
            <a:ext cx="194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solidFill>
                  <a:srgbClr val="C00000"/>
                </a:solidFill>
                <a:cs typeface="Calibri"/>
              </a:rPr>
              <a:t>B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A88AA6B-E26F-9BA1-D3C2-693DC8840822}"/>
              </a:ext>
            </a:extLst>
          </p:cNvPr>
          <p:cNvSpPr txBox="1"/>
          <p:nvPr/>
        </p:nvSpPr>
        <p:spPr>
          <a:xfrm>
            <a:off x="7458465" y="2006275"/>
            <a:ext cx="2917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 dirty="0">
                <a:solidFill>
                  <a:schemeClr val="tx2"/>
                </a:solidFill>
                <a:cs typeface="Calibri"/>
              </a:rPr>
              <a:t>C</a:t>
            </a:r>
            <a:endParaRPr lang="es-E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112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16BE86-AD74-304B-76CC-E2D87CAFA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30" y="1512859"/>
            <a:ext cx="8229600" cy="33944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1200" dirty="0">
                <a:latin typeface="Arial"/>
                <a:ea typeface="+mn-lt"/>
                <a:cs typeface="+mn-lt"/>
              </a:rPr>
              <a:t>Es posible identificar fenotipos clínicos en pacientes con BQNFQ. En nuestra experiencia el fenotipo fumador-EPOC fue el que se asoció a una mayor mortalidad.</a:t>
            </a:r>
            <a:endParaRPr lang="es-ES" sz="1200">
              <a:latin typeface="Arial"/>
              <a:cs typeface="Arial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0826081-F053-C02A-4035-4C5F9ED8287C}"/>
              </a:ext>
            </a:extLst>
          </p:cNvPr>
          <p:cNvSpPr/>
          <p:nvPr/>
        </p:nvSpPr>
        <p:spPr>
          <a:xfrm>
            <a:off x="2984737" y="670620"/>
            <a:ext cx="3321172" cy="4636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latin typeface="Arial"/>
                <a:cs typeface="Calibri"/>
              </a:rPr>
              <a:t>4.  CONCLUSIÓN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7FFFFE-27F2-EECC-1713-187E85181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182" y="4767263"/>
            <a:ext cx="7661693" cy="295410"/>
          </a:xfrm>
        </p:spPr>
        <p:txBody>
          <a:bodyPr/>
          <a:lstStyle/>
          <a:p>
            <a:r>
              <a:rPr lang="es-ES"/>
              <a:t>1.-Martinez-Garcia M et al, Vendrell M, Girón M et al. The Multiple faces of Non-Cystic Fibrosis Bronchiectasis. A cluster análisis aproach. Ann Am Thorac Soc 2016; 13: 1468-75</a:t>
            </a:r>
          </a:p>
        </p:txBody>
      </p:sp>
      <p:pic>
        <p:nvPicPr>
          <p:cNvPr id="7" name="Imagen 7" descr="Imagen que contiene persona, hombre, sostener, vistiendo&#10;&#10;Descripción generada automáticamente">
            <a:extLst>
              <a:ext uri="{FF2B5EF4-FFF2-40B4-BE49-F238E27FC236}">
                <a16:creationId xmlns:a16="http://schemas.microsoft.com/office/drawing/2014/main" id="{CEC482EB-D6A5-1126-504D-83B32BE2E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740" y="2357532"/>
            <a:ext cx="2743200" cy="1830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7443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5FF86F-1110-B7DB-4849-115EB59AE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43" y="777479"/>
            <a:ext cx="8229600" cy="857250"/>
          </a:xfrm>
        </p:spPr>
        <p:txBody>
          <a:bodyPr/>
          <a:lstStyle/>
          <a:p>
            <a:r>
              <a:rPr lang="es-ES" dirty="0">
                <a:cs typeface="Calibri"/>
              </a:rPr>
              <a:t>¡MUCHAS GRACIAS!</a:t>
            </a:r>
          </a:p>
        </p:txBody>
      </p:sp>
      <p:pic>
        <p:nvPicPr>
          <p:cNvPr id="4" name="Imagen 4" descr="Vista de ciudad con torre al lado de un río&#10;&#10;Descripción generada automáticamente">
            <a:extLst>
              <a:ext uri="{FF2B5EF4-FFF2-40B4-BE49-F238E27FC236}">
                <a16:creationId xmlns:a16="http://schemas.microsoft.com/office/drawing/2014/main" id="{C2E79C62-0807-DEB6-B3AE-B7E6E74723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63" y="1786428"/>
            <a:ext cx="9070674" cy="2588540"/>
          </a:xfrm>
        </p:spPr>
      </p:pic>
    </p:spTree>
    <p:extLst>
      <p:ext uri="{BB962C8B-B14F-4D97-AF65-F5344CB8AC3E}">
        <p14:creationId xmlns:p14="http://schemas.microsoft.com/office/powerpoint/2010/main" val="32930683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8</Slides>
  <Notes>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revision>309</cp:revision>
  <dcterms:created xsi:type="dcterms:W3CDTF">2022-01-11T08:55:46Z</dcterms:created>
  <dcterms:modified xsi:type="dcterms:W3CDTF">2023-03-20T20:32:21Z</dcterms:modified>
</cp:coreProperties>
</file>